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32B-A111-4BEF-8C8A-C0265846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89E8C-A833-429A-AB97-A97020FB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4197-59A4-4F7B-916A-B9F9FEC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96ED-ACA2-4D01-889C-5E3DE6C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DCFA-F224-4603-8DF6-C7762FD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6DB7-EF71-45F0-A321-8348B12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2D95B-45D5-45DD-8A50-CDA7C27F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C363-E1D5-4B0A-B857-6489764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46E6-5F4C-42B2-B3AC-7F65F88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0E8B-06D7-44C7-9CAF-41581657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E381A-B19E-44A1-B33F-05821913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A6D3-F405-4F99-81B7-2CE2276A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0AFD-15E7-4948-B396-3CE47C36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C846-DDDB-43EF-A271-F2B7B82D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8016-6584-4A4C-BCE9-6EF3107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559-A84F-4400-9B06-A7B1545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2C3E-CCB0-45DB-AE7C-BE446389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A374-C8BC-4500-BCB5-1DB54BF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5471-B34F-4839-B55A-8690E7C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0945-144A-4D99-844F-737BDF58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03E-DF1A-4D1D-94BD-2C40562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0122-EE3D-4980-B367-D34B6988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20EE-1E4C-41BB-860A-8B42480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3B2-755D-4F58-B8FB-D36219A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D97A-2742-4780-A254-B181419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32E-8C13-406A-B973-F5BFC498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B4D5-DD1B-4210-A745-6BF55D03D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BC17-FD38-4BEB-BFAB-FD2D4EB5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EAE5-6B6E-4396-BB69-C4CA1700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DAF9-E256-4276-948D-ED00756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903A-E9AF-4E07-A207-33776FC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AB36-53CD-4AE7-828C-DEA4640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B42E-87FA-40A0-9CB8-217701CB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2E9A-D244-44C3-8464-A9D091F1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D0E0E-27D9-4A93-B1D6-FCD6C516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44381-CE9D-458D-92DD-2A658362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9FF58-8E34-4053-9E28-3741BDFE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C7FD8-6198-43E8-8915-E3F93682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1175C-9689-4812-B4C7-1DA04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2A-7027-4FA3-8F5E-CDAC8CF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2CA6D-CA59-442A-A9B9-494C762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EF44-3E44-426D-985D-3F936B4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58AA-C8BD-4D07-87E0-087E9673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862F2-57C9-478C-A91D-3C35B8F2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7742-D78C-4A65-B8E5-6AE9113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AB8A5-A814-495E-B3E5-95995A6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7D5E-15D2-4AA0-A43D-A809AD6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FDF-FAC5-4CD6-AC85-4DEC3BCF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0184-B2F2-4F1F-9A37-D8C698E4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CB8E-5932-48FD-A6BE-DCFBC3A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A010-885E-460C-B19B-A12D59D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0CB3-E143-4743-B71B-B4E04B4D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B26-9EAA-4478-8F86-438DB561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2B6F-F992-424C-9754-DB9583C9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0273-74E7-46F0-BACF-144F6EF5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D728-5290-4236-B749-F4CED381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20AF-DB3E-4888-846C-F8A110DE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A338-0F2B-4491-BAE0-D253BE1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0244-7D04-4280-9241-201125B8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4442-74C5-4648-9BF5-AC9F6DB5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731C-2052-4F94-9707-57E56F9C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0427-3F2A-4FF0-A50F-39B79BD1214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C44E-0F47-4D43-92CC-517BAC3B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2E8E-78DC-4709-AED7-4A2EFEA1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D9099-50BE-4490-9CFB-22A105CC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" y="1596758"/>
            <a:ext cx="4389120" cy="4389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20354-86E0-468D-A183-29EFF6E0C4DE}"/>
              </a:ext>
            </a:extLst>
          </p:cNvPr>
          <p:cNvGrpSpPr/>
          <p:nvPr/>
        </p:nvGrpSpPr>
        <p:grpSpPr>
          <a:xfrm>
            <a:off x="2834640" y="166720"/>
            <a:ext cx="3474720" cy="1005840"/>
            <a:chOff x="2829462" y="166720"/>
            <a:chExt cx="3474720" cy="10058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87F281-3B35-4995-9C9D-9C560AC53766}"/>
                </a:ext>
              </a:extLst>
            </p:cNvPr>
            <p:cNvSpPr/>
            <p:nvPr/>
          </p:nvSpPr>
          <p:spPr>
            <a:xfrm>
              <a:off x="2829462" y="166720"/>
              <a:ext cx="3474720" cy="1005840"/>
            </a:xfrm>
            <a:prstGeom prst="roundRect">
              <a:avLst>
                <a:gd name="adj" fmla="val 44111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6E4B27-F3A2-4183-A812-BAEFC2887F1F}"/>
                </a:ext>
              </a:extLst>
            </p:cNvPr>
            <p:cNvGrpSpPr/>
            <p:nvPr/>
          </p:nvGrpSpPr>
          <p:grpSpPr>
            <a:xfrm>
              <a:off x="2926080" y="211354"/>
              <a:ext cx="3291840" cy="914400"/>
              <a:chOff x="3109858" y="5598997"/>
              <a:chExt cx="3819910" cy="10972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0E55409-85C4-4BF4-A992-F0C73C233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17" b="27797"/>
              <a:stretch/>
            </p:blipFill>
            <p:spPr>
              <a:xfrm>
                <a:off x="4204371" y="5827597"/>
                <a:ext cx="1590859" cy="6400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B217481-1796-4432-8FDC-7C013EA18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858" y="5598997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94BC43B-608E-48A7-9FAA-FBE504E2B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488" y="5598997"/>
                <a:ext cx="1097280" cy="1097280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DD2F5-8EB3-4FC8-951B-DAC4878672BF}"/>
              </a:ext>
            </a:extLst>
          </p:cNvPr>
          <p:cNvSpPr/>
          <p:nvPr/>
        </p:nvSpPr>
        <p:spPr>
          <a:xfrm>
            <a:off x="4442145" y="1115732"/>
            <a:ext cx="443102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600" b="1" cap="small" dirty="0">
                <a:ln/>
                <a:solidFill>
                  <a:schemeClr val="accent4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open</a:t>
            </a:r>
            <a:endParaRPr lang="en-US" sz="19600" b="1" cap="small" spc="0" dirty="0">
              <a:ln/>
              <a:solidFill>
                <a:schemeClr val="accent4"/>
              </a:solidFill>
              <a:effectLst/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AE37E-09C5-439E-B13B-325E1004F67B}"/>
              </a:ext>
            </a:extLst>
          </p:cNvPr>
          <p:cNvSpPr/>
          <p:nvPr/>
        </p:nvSpPr>
        <p:spPr>
          <a:xfrm>
            <a:off x="4328516" y="3158060"/>
            <a:ext cx="458927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1600" b="1" cap="small" dirty="0">
                <a:ln/>
                <a:solidFill>
                  <a:schemeClr val="accent5">
                    <a:lumMod val="50000"/>
                  </a:schemeClr>
                </a:solidFill>
                <a:latin typeface="Arial Nova Cond" panose="020B0506020202020204" pitchFamily="34" charset="0"/>
              </a:rPr>
              <a:t>BST</a:t>
            </a:r>
            <a:endParaRPr lang="en-US" sz="21600" b="1" cap="small" spc="0" dirty="0">
              <a:ln/>
              <a:solidFill>
                <a:schemeClr val="accent5">
                  <a:lumMod val="50000"/>
                </a:schemeClr>
              </a:solidFill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1CF0A-9DE8-4A31-A46F-B24DD9D7EB36}"/>
              </a:ext>
            </a:extLst>
          </p:cNvPr>
          <p:cNvSpPr/>
          <p:nvPr/>
        </p:nvSpPr>
        <p:spPr>
          <a:xfrm>
            <a:off x="562437" y="564789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MainWindow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8A3C7-47BA-45BD-8636-5B7A47E43D7B}"/>
              </a:ext>
            </a:extLst>
          </p:cNvPr>
          <p:cNvSpPr/>
          <p:nvPr/>
        </p:nvSpPr>
        <p:spPr>
          <a:xfrm>
            <a:off x="2578397" y="1963952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MainTab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2D10ED-00FC-4181-BA97-1F8B035B508C}"/>
              </a:ext>
            </a:extLst>
          </p:cNvPr>
          <p:cNvSpPr/>
          <p:nvPr/>
        </p:nvSpPr>
        <p:spPr>
          <a:xfrm>
            <a:off x="562436" y="3429000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MainCanvas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EB2104-6AC2-4E38-9D12-11F39CD694EA}"/>
              </a:ext>
            </a:extLst>
          </p:cNvPr>
          <p:cNvSpPr/>
          <p:nvPr/>
        </p:nvSpPr>
        <p:spPr>
          <a:xfrm>
            <a:off x="4578351" y="4464411"/>
            <a:ext cx="146304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Prj</a:t>
            </a:r>
            <a:endParaRPr lang="en-US" sz="14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C52C1FF-5C7A-41E3-B13C-FF37CBC01207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5400000" flipH="1" flipV="1">
            <a:off x="319051" y="2454095"/>
            <a:ext cx="1949811" cy="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7B40FFA-D09F-44D6-92E5-8E1AC9118BBE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647048" y="2990307"/>
            <a:ext cx="578211" cy="3284395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0B7550-950E-4672-96F7-B3C326966B0E}"/>
              </a:ext>
            </a:extLst>
          </p:cNvPr>
          <p:cNvCxnSpPr>
            <a:cxnSpLocks/>
            <a:stCxn id="3" idx="1"/>
            <a:endCxn id="2" idx="2"/>
          </p:cNvCxnSpPr>
          <p:nvPr/>
        </p:nvCxnSpPr>
        <p:spPr>
          <a:xfrm rot="10800000">
            <a:off x="1293957" y="1479190"/>
            <a:ext cx="1284440" cy="941963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C665A0-7E26-48CB-93BB-127BBCC146B1}"/>
              </a:ext>
            </a:extLst>
          </p:cNvPr>
          <p:cNvSpPr/>
          <p:nvPr/>
        </p:nvSpPr>
        <p:spPr>
          <a:xfrm>
            <a:off x="4572000" y="564789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Tool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32AF792-2E08-4E6C-A339-6D21D1B466C3}"/>
              </a:ext>
            </a:extLst>
          </p:cNvPr>
          <p:cNvCxnSpPr>
            <a:cxnSpLocks/>
            <a:stCxn id="25" idx="0"/>
            <a:endCxn id="2" idx="0"/>
          </p:cNvCxnSpPr>
          <p:nvPr/>
        </p:nvCxnSpPr>
        <p:spPr>
          <a:xfrm rot="16200000" flipV="1">
            <a:off x="3298739" y="-1439993"/>
            <a:ext cx="12700" cy="4009563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BE0F1AA-5211-4D9A-99E1-D28F406B6B0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rot="16200000" flipH="1">
            <a:off x="3814084" y="2968624"/>
            <a:ext cx="2985222" cy="635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97AA17B-1A4B-46AB-8BC1-9A8418EAB8E0}"/>
              </a:ext>
            </a:extLst>
          </p:cNvPr>
          <p:cNvCxnSpPr>
            <a:cxnSpLocks/>
            <a:stCxn id="3" idx="0"/>
            <a:endCxn id="25" idx="1"/>
          </p:cNvCxnSpPr>
          <p:nvPr/>
        </p:nvCxnSpPr>
        <p:spPr>
          <a:xfrm rot="5400000" flipH="1" flipV="1">
            <a:off x="3469977" y="861930"/>
            <a:ext cx="941963" cy="12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23D4C6D-D888-4595-8E97-0DBB83C57A9F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293957" y="2421152"/>
            <a:ext cx="1284441" cy="100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24819CA-11AF-42E2-9251-AF0E7FC10B8E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rot="5400000">
            <a:off x="2460993" y="1043672"/>
            <a:ext cx="2407011" cy="327804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353C40-B908-4FCB-8D5C-0903BC80C380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rot="5400000">
            <a:off x="4201498" y="1319129"/>
            <a:ext cx="941963" cy="1262083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8D557B7-13B4-4B9F-AADF-2F048F5001A1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2025477" y="1021989"/>
            <a:ext cx="1284440" cy="941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A5C4C2-3F14-4AC9-BDF9-A44F97D6EC0F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2025476" y="2878352"/>
            <a:ext cx="1284441" cy="1007848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CD5178-C631-45D6-83A1-A2E363C447A7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4041437" y="2421152"/>
            <a:ext cx="1268434" cy="2043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AD71CA-265B-41BB-98F9-FC917631B2B6}"/>
              </a:ext>
            </a:extLst>
          </p:cNvPr>
          <p:cNvSpPr/>
          <p:nvPr/>
        </p:nvSpPr>
        <p:spPr>
          <a:xfrm>
            <a:off x="6766560" y="3534818"/>
            <a:ext cx="146304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046334-99BA-4E17-BECB-45F309BC480F}"/>
              </a:ext>
            </a:extLst>
          </p:cNvPr>
          <p:cNvSpPr/>
          <p:nvPr/>
        </p:nvSpPr>
        <p:spPr>
          <a:xfrm>
            <a:off x="6766560" y="5129764"/>
            <a:ext cx="146304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27188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Microsoft Yi Baiti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10</cp:revision>
  <dcterms:created xsi:type="dcterms:W3CDTF">2019-03-04T01:04:55Z</dcterms:created>
  <dcterms:modified xsi:type="dcterms:W3CDTF">2019-03-17T02:10:32Z</dcterms:modified>
</cp:coreProperties>
</file>