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7" r:id="rId2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3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2133C3-9663-4292-941D-533253180257}"/>
              </a:ext>
            </a:extLst>
          </p:cNvPr>
          <p:cNvGrpSpPr/>
          <p:nvPr/>
        </p:nvGrpSpPr>
        <p:grpSpPr>
          <a:xfrm rot="20811435">
            <a:off x="696377" y="1015456"/>
            <a:ext cx="4023512" cy="4023361"/>
            <a:chOff x="936376" y="1091684"/>
            <a:chExt cx="3613751" cy="3657600"/>
          </a:xfrm>
        </p:grpSpPr>
        <p:sp>
          <p:nvSpPr>
            <p:cNvPr id="9" name="Teardrop 1">
              <a:extLst>
                <a:ext uri="{FF2B5EF4-FFF2-40B4-BE49-F238E27FC236}">
                  <a16:creationId xmlns:a16="http://schemas.microsoft.com/office/drawing/2014/main" id="{E51F7346-E56F-4B49-8C5F-55FEA5210E75}"/>
                </a:ext>
              </a:extLst>
            </p:cNvPr>
            <p:cNvSpPr>
              <a:spLocks noChangeAspect="1"/>
            </p:cNvSpPr>
            <p:nvPr/>
          </p:nvSpPr>
          <p:spPr>
            <a:xfrm rot="18668047">
              <a:off x="914452" y="1113608"/>
              <a:ext cx="3657600" cy="3613751"/>
            </a:xfrm>
            <a:custGeom>
              <a:avLst/>
              <a:gdLst>
                <a:gd name="connsiteX0" fmla="*/ 0 w 2834640"/>
                <a:gd name="connsiteY0" fmla="*/ 1417320 h 2834640"/>
                <a:gd name="connsiteX1" fmla="*/ 1417320 w 2834640"/>
                <a:gd name="connsiteY1" fmla="*/ 0 h 2834640"/>
                <a:gd name="connsiteX2" fmla="*/ 3597059 w 2834640"/>
                <a:gd name="connsiteY2" fmla="*/ -762419 h 2834640"/>
                <a:gd name="connsiteX3" fmla="*/ 2834640 w 2834640"/>
                <a:gd name="connsiteY3" fmla="*/ 1417320 h 2834640"/>
                <a:gd name="connsiteX4" fmla="*/ 1417320 w 2834640"/>
                <a:gd name="connsiteY4" fmla="*/ 2834640 h 2834640"/>
                <a:gd name="connsiteX5" fmla="*/ 0 w 2834640"/>
                <a:gd name="connsiteY5" fmla="*/ 1417320 h 2834640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24"/>
                <a:gd name="connsiteX1" fmla="*/ 1417320 w 3174485"/>
                <a:gd name="connsiteY1" fmla="*/ 301674 h 3136324"/>
                <a:gd name="connsiteX2" fmla="*/ 3174485 w 3174485"/>
                <a:gd name="connsiteY2" fmla="*/ 0 h 3136324"/>
                <a:gd name="connsiteX3" fmla="*/ 2812982 w 3174485"/>
                <a:gd name="connsiteY3" fmla="*/ 1700907 h 3136324"/>
                <a:gd name="connsiteX4" fmla="*/ 1417320 w 3174485"/>
                <a:gd name="connsiteY4" fmla="*/ 3136314 h 3136324"/>
                <a:gd name="connsiteX5" fmla="*/ 0 w 3174485"/>
                <a:gd name="connsiteY5" fmla="*/ 1718994 h 3136324"/>
                <a:gd name="connsiteX0" fmla="*/ 0 w 3174485"/>
                <a:gd name="connsiteY0" fmla="*/ 1718994 h 3136343"/>
                <a:gd name="connsiteX1" fmla="*/ 1417320 w 3174485"/>
                <a:gd name="connsiteY1" fmla="*/ 301674 h 3136343"/>
                <a:gd name="connsiteX2" fmla="*/ 3174485 w 3174485"/>
                <a:gd name="connsiteY2" fmla="*/ 0 h 3136343"/>
                <a:gd name="connsiteX3" fmla="*/ 2837698 w 3174485"/>
                <a:gd name="connsiteY3" fmla="*/ 1746850 h 3136343"/>
                <a:gd name="connsiteX4" fmla="*/ 1417320 w 3174485"/>
                <a:gd name="connsiteY4" fmla="*/ 3136314 h 3136343"/>
                <a:gd name="connsiteX5" fmla="*/ 0 w 3174485"/>
                <a:gd name="connsiteY5" fmla="*/ 1718994 h 3136343"/>
                <a:gd name="connsiteX0" fmla="*/ 0 w 3174485"/>
                <a:gd name="connsiteY0" fmla="*/ 1718994 h 3136477"/>
                <a:gd name="connsiteX1" fmla="*/ 1417320 w 3174485"/>
                <a:gd name="connsiteY1" fmla="*/ 301674 h 3136477"/>
                <a:gd name="connsiteX2" fmla="*/ 3174485 w 3174485"/>
                <a:gd name="connsiteY2" fmla="*/ 0 h 3136477"/>
                <a:gd name="connsiteX3" fmla="*/ 2803261 w 3174485"/>
                <a:gd name="connsiteY3" fmla="*/ 1782609 h 3136477"/>
                <a:gd name="connsiteX4" fmla="*/ 1417320 w 3174485"/>
                <a:gd name="connsiteY4" fmla="*/ 3136314 h 3136477"/>
                <a:gd name="connsiteX5" fmla="*/ 0 w 3174485"/>
                <a:gd name="connsiteY5" fmla="*/ 1718994 h 3136477"/>
                <a:gd name="connsiteX0" fmla="*/ 0 w 3174485"/>
                <a:gd name="connsiteY0" fmla="*/ 1718994 h 3136433"/>
                <a:gd name="connsiteX1" fmla="*/ 1417320 w 3174485"/>
                <a:gd name="connsiteY1" fmla="*/ 301674 h 3136433"/>
                <a:gd name="connsiteX2" fmla="*/ 3174485 w 3174485"/>
                <a:gd name="connsiteY2" fmla="*/ 0 h 3136433"/>
                <a:gd name="connsiteX3" fmla="*/ 2786546 w 3174485"/>
                <a:gd name="connsiteY3" fmla="*/ 1773710 h 3136433"/>
                <a:gd name="connsiteX4" fmla="*/ 1417320 w 3174485"/>
                <a:gd name="connsiteY4" fmla="*/ 3136314 h 3136433"/>
                <a:gd name="connsiteX5" fmla="*/ 0 w 3174485"/>
                <a:gd name="connsiteY5" fmla="*/ 1718994 h 313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485" h="3136433">
                  <a:moveTo>
                    <a:pt x="0" y="1718994"/>
                  </a:moveTo>
                  <a:cubicBezTo>
                    <a:pt x="0" y="936230"/>
                    <a:pt x="825883" y="412178"/>
                    <a:pt x="1417320" y="301674"/>
                  </a:cubicBezTo>
                  <a:cubicBezTo>
                    <a:pt x="3189850" y="-29505"/>
                    <a:pt x="664031" y="417658"/>
                    <a:pt x="3174485" y="0"/>
                  </a:cubicBezTo>
                  <a:cubicBezTo>
                    <a:pt x="2693847" y="2298681"/>
                    <a:pt x="2979823" y="934109"/>
                    <a:pt x="2786546" y="1773710"/>
                  </a:cubicBezTo>
                  <a:cubicBezTo>
                    <a:pt x="2509823" y="2632171"/>
                    <a:pt x="1881744" y="3145433"/>
                    <a:pt x="1417320" y="3136314"/>
                  </a:cubicBezTo>
                  <a:cubicBezTo>
                    <a:pt x="952896" y="3127195"/>
                    <a:pt x="0" y="2501758"/>
                    <a:pt x="0" y="17189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4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rgbClr val="495E7B"/>
                </a:gs>
              </a:gsLst>
              <a:lin ang="18900000" scaled="1"/>
              <a:tileRect/>
            </a:gradFill>
            <a:ln w="152400">
              <a:noFill/>
            </a:ln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ardrop 1">
              <a:extLst>
                <a:ext uri="{FF2B5EF4-FFF2-40B4-BE49-F238E27FC236}">
                  <a16:creationId xmlns:a16="http://schemas.microsoft.com/office/drawing/2014/main" id="{9E65516A-9506-4353-B197-077F323A9ABF}"/>
                </a:ext>
              </a:extLst>
            </p:cNvPr>
            <p:cNvSpPr>
              <a:spLocks/>
            </p:cNvSpPr>
            <p:nvPr/>
          </p:nvSpPr>
          <p:spPr>
            <a:xfrm rot="7577613">
              <a:off x="1942333" y="2835793"/>
              <a:ext cx="1653565" cy="1501206"/>
            </a:xfrm>
            <a:custGeom>
              <a:avLst/>
              <a:gdLst>
                <a:gd name="connsiteX0" fmla="*/ 0 w 2834640"/>
                <a:gd name="connsiteY0" fmla="*/ 1417320 h 2834640"/>
                <a:gd name="connsiteX1" fmla="*/ 1417320 w 2834640"/>
                <a:gd name="connsiteY1" fmla="*/ 0 h 2834640"/>
                <a:gd name="connsiteX2" fmla="*/ 3597059 w 2834640"/>
                <a:gd name="connsiteY2" fmla="*/ -762419 h 2834640"/>
                <a:gd name="connsiteX3" fmla="*/ 2834640 w 2834640"/>
                <a:gd name="connsiteY3" fmla="*/ 1417320 h 2834640"/>
                <a:gd name="connsiteX4" fmla="*/ 1417320 w 2834640"/>
                <a:gd name="connsiteY4" fmla="*/ 2834640 h 2834640"/>
                <a:gd name="connsiteX5" fmla="*/ 0 w 2834640"/>
                <a:gd name="connsiteY5" fmla="*/ 1417320 h 2834640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7059"/>
                <a:gd name="connsiteY0" fmla="*/ 2179739 h 3597059"/>
                <a:gd name="connsiteX1" fmla="*/ 1417320 w 3597059"/>
                <a:gd name="connsiteY1" fmla="*/ 762419 h 3597059"/>
                <a:gd name="connsiteX2" fmla="*/ 3597059 w 3597059"/>
                <a:gd name="connsiteY2" fmla="*/ 0 h 3597059"/>
                <a:gd name="connsiteX3" fmla="*/ 2834640 w 3597059"/>
                <a:gd name="connsiteY3" fmla="*/ 2179739 h 3597059"/>
                <a:gd name="connsiteX4" fmla="*/ 1417320 w 3597059"/>
                <a:gd name="connsiteY4" fmla="*/ 3597059 h 3597059"/>
                <a:gd name="connsiteX5" fmla="*/ 0 w 3597059"/>
                <a:gd name="connsiteY5" fmla="*/ 2179739 h 3597059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598623"/>
                <a:gd name="connsiteY0" fmla="*/ 2170343 h 3587663"/>
                <a:gd name="connsiteX1" fmla="*/ 1417320 w 3598623"/>
                <a:gd name="connsiteY1" fmla="*/ 753023 h 3587663"/>
                <a:gd name="connsiteX2" fmla="*/ 3598623 w 3598623"/>
                <a:gd name="connsiteY2" fmla="*/ 0 h 3587663"/>
                <a:gd name="connsiteX3" fmla="*/ 2834640 w 3598623"/>
                <a:gd name="connsiteY3" fmla="*/ 2170343 h 3587663"/>
                <a:gd name="connsiteX4" fmla="*/ 1417320 w 3598623"/>
                <a:gd name="connsiteY4" fmla="*/ 3587663 h 3587663"/>
                <a:gd name="connsiteX5" fmla="*/ 0 w 3598623"/>
                <a:gd name="connsiteY5" fmla="*/ 2170343 h 3587663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  <a:gd name="connsiteX0" fmla="*/ 0 w 3174485"/>
                <a:gd name="connsiteY0" fmla="*/ 1718994 h 3136314"/>
                <a:gd name="connsiteX1" fmla="*/ 1417320 w 3174485"/>
                <a:gd name="connsiteY1" fmla="*/ 301674 h 3136314"/>
                <a:gd name="connsiteX2" fmla="*/ 3174485 w 3174485"/>
                <a:gd name="connsiteY2" fmla="*/ 0 h 3136314"/>
                <a:gd name="connsiteX3" fmla="*/ 2834640 w 3174485"/>
                <a:gd name="connsiteY3" fmla="*/ 1718994 h 3136314"/>
                <a:gd name="connsiteX4" fmla="*/ 1417320 w 3174485"/>
                <a:gd name="connsiteY4" fmla="*/ 3136314 h 3136314"/>
                <a:gd name="connsiteX5" fmla="*/ 0 w 3174485"/>
                <a:gd name="connsiteY5" fmla="*/ 1718994 h 313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485" h="3136314">
                  <a:moveTo>
                    <a:pt x="0" y="1718994"/>
                  </a:moveTo>
                  <a:cubicBezTo>
                    <a:pt x="0" y="936230"/>
                    <a:pt x="825883" y="412178"/>
                    <a:pt x="1417320" y="301674"/>
                  </a:cubicBezTo>
                  <a:cubicBezTo>
                    <a:pt x="3189850" y="-29505"/>
                    <a:pt x="674211" y="447665"/>
                    <a:pt x="3174485" y="0"/>
                  </a:cubicBezTo>
                  <a:cubicBezTo>
                    <a:pt x="2705619" y="2298391"/>
                    <a:pt x="3194869" y="25735"/>
                    <a:pt x="2834640" y="1718994"/>
                  </a:cubicBezTo>
                  <a:cubicBezTo>
                    <a:pt x="2557917" y="2577455"/>
                    <a:pt x="2200084" y="3136314"/>
                    <a:pt x="1417320" y="3136314"/>
                  </a:cubicBezTo>
                  <a:cubicBezTo>
                    <a:pt x="634556" y="3136314"/>
                    <a:pt x="0" y="2501758"/>
                    <a:pt x="0" y="17189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  <a:lumMod val="50000"/>
                    <a:alpha val="40000"/>
                  </a:schemeClr>
                </a:gs>
                <a:gs pos="65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152400">
              <a:noFill/>
            </a:ln>
            <a:scene3d>
              <a:camera prst="orthographicFront"/>
              <a:lightRig rig="threePt" dir="t"/>
            </a:scene3d>
            <a:sp3d>
              <a:bevelT w="127000" h="127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108</cp:revision>
  <dcterms:created xsi:type="dcterms:W3CDTF">2017-10-16T16:11:20Z</dcterms:created>
  <dcterms:modified xsi:type="dcterms:W3CDTF">2019-02-09T03:28:02Z</dcterms:modified>
</cp:coreProperties>
</file>