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765-2037-457E-923D-8AD3524CE850}" v="106" dt="2021-11-22T03:49:3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ett,Stone Clark" userId="188de399-3d46-45e8-851a-347fb25f842b" providerId="ADAL" clId="{7B709765-2037-457E-923D-8AD3524CE850}"/>
    <pc:docChg chg="undo redo custSel addSld delSld modSld">
      <pc:chgData name="Barrett,Stone Clark" userId="188de399-3d46-45e8-851a-347fb25f842b" providerId="ADAL" clId="{7B709765-2037-457E-923D-8AD3524CE850}" dt="2021-11-22T03:49:32.703" v="3024"/>
      <pc:docMkLst>
        <pc:docMk/>
      </pc:docMkLst>
      <pc:sldChg chg="modSp new mod modTransition">
        <pc:chgData name="Barrett,Stone Clark" userId="188de399-3d46-45e8-851a-347fb25f842b" providerId="ADAL" clId="{7B709765-2037-457E-923D-8AD3524CE850}" dt="2021-11-20T20:45:50.540" v="1253"/>
        <pc:sldMkLst>
          <pc:docMk/>
          <pc:sldMk cId="1597669806" sldId="256"/>
        </pc:sldMkLst>
        <pc:spChg chg="mod">
          <ac:chgData name="Barrett,Stone Clark" userId="188de399-3d46-45e8-851a-347fb25f842b" providerId="ADAL" clId="{7B709765-2037-457E-923D-8AD3524CE850}" dt="2021-11-20T20:19:31.898" v="70" actId="20577"/>
          <ac:spMkLst>
            <pc:docMk/>
            <pc:sldMk cId="1597669806" sldId="256"/>
            <ac:spMk id="2" creationId="{ECC4E9F0-C8CE-4B9A-BBA8-346EDE845CFF}"/>
          </ac:spMkLst>
        </pc:spChg>
        <pc:spChg chg="mod">
          <ac:chgData name="Barrett,Stone Clark" userId="188de399-3d46-45e8-851a-347fb25f842b" providerId="ADAL" clId="{7B709765-2037-457E-923D-8AD3524CE850}" dt="2021-11-20T20:19:42.319" v="120" actId="20577"/>
          <ac:spMkLst>
            <pc:docMk/>
            <pc:sldMk cId="1597669806" sldId="256"/>
            <ac:spMk id="3" creationId="{12D30B91-1745-4050-8D84-C4AFD0A04F9B}"/>
          </ac:spMkLst>
        </pc:spChg>
      </pc:sldChg>
      <pc:sldChg chg="addSp delSp modSp new mod modTransition">
        <pc:chgData name="Barrett,Stone Clark" userId="188de399-3d46-45e8-851a-347fb25f842b" providerId="ADAL" clId="{7B709765-2037-457E-923D-8AD3524CE850}" dt="2021-11-20T20:46:05.849" v="1254"/>
        <pc:sldMkLst>
          <pc:docMk/>
          <pc:sldMk cId="1403238536" sldId="257"/>
        </pc:sldMkLst>
        <pc:spChg chg="mod">
          <ac:chgData name="Barrett,Stone Clark" userId="188de399-3d46-45e8-851a-347fb25f842b" providerId="ADAL" clId="{7B709765-2037-457E-923D-8AD3524CE850}" dt="2021-11-20T20:22:46.179" v="147" actId="20577"/>
          <ac:spMkLst>
            <pc:docMk/>
            <pc:sldMk cId="1403238536" sldId="257"/>
            <ac:spMk id="2" creationId="{E024564A-AC3B-47EF-8695-8A806416E406}"/>
          </ac:spMkLst>
        </pc:spChg>
        <pc:spChg chg="mod">
          <ac:chgData name="Barrett,Stone Clark" userId="188de399-3d46-45e8-851a-347fb25f842b" providerId="ADAL" clId="{7B709765-2037-457E-923D-8AD3524CE850}" dt="2021-11-20T20:26:35.950" v="635" actId="20577"/>
          <ac:spMkLst>
            <pc:docMk/>
            <pc:sldMk cId="1403238536" sldId="257"/>
            <ac:spMk id="3" creationId="{B8198CF4-A226-4CAF-81BF-E25713700308}"/>
          </ac:spMkLst>
        </pc:spChg>
        <pc:picChg chg="add del mod">
          <ac:chgData name="Barrett,Stone Clark" userId="188de399-3d46-45e8-851a-347fb25f842b" providerId="ADAL" clId="{7B709765-2037-457E-923D-8AD3524CE850}" dt="2021-11-20T20:27:03.878" v="638" actId="478"/>
          <ac:picMkLst>
            <pc:docMk/>
            <pc:sldMk cId="1403238536" sldId="257"/>
            <ac:picMk id="1026" creationId="{49199014-7C34-470E-B4FA-26FD29FCAA0F}"/>
          </ac:picMkLst>
        </pc:picChg>
        <pc:picChg chg="add mod">
          <ac:chgData name="Barrett,Stone Clark" userId="188de399-3d46-45e8-851a-347fb25f842b" providerId="ADAL" clId="{7B709765-2037-457E-923D-8AD3524CE850}" dt="2021-11-20T20:27:27.360" v="643" actId="1076"/>
          <ac:picMkLst>
            <pc:docMk/>
            <pc:sldMk cId="1403238536" sldId="257"/>
            <ac:picMk id="1028" creationId="{5C4C9E61-2E98-4ECE-9A8C-8AFF98A5999B}"/>
          </ac:picMkLst>
        </pc:picChg>
      </pc:sldChg>
      <pc:sldChg chg="addSp delSp modSp new mod modTransition">
        <pc:chgData name="Barrett,Stone Clark" userId="188de399-3d46-45e8-851a-347fb25f842b" providerId="ADAL" clId="{7B709765-2037-457E-923D-8AD3524CE850}" dt="2021-11-20T20:46:10.431" v="1255"/>
        <pc:sldMkLst>
          <pc:docMk/>
          <pc:sldMk cId="3204538307" sldId="258"/>
        </pc:sldMkLst>
        <pc:spChg chg="mod">
          <ac:chgData name="Barrett,Stone Clark" userId="188de399-3d46-45e8-851a-347fb25f842b" providerId="ADAL" clId="{7B709765-2037-457E-923D-8AD3524CE850}" dt="2021-11-20T20:29:19.961" v="658" actId="20577"/>
          <ac:spMkLst>
            <pc:docMk/>
            <pc:sldMk cId="3204538307" sldId="258"/>
            <ac:spMk id="2" creationId="{78149080-511D-43D5-B670-64345092406A}"/>
          </ac:spMkLst>
        </pc:spChg>
        <pc:spChg chg="mod">
          <ac:chgData name="Barrett,Stone Clark" userId="188de399-3d46-45e8-851a-347fb25f842b" providerId="ADAL" clId="{7B709765-2037-457E-923D-8AD3524CE850}" dt="2021-11-20T20:41:49.469" v="1151" actId="1076"/>
          <ac:spMkLst>
            <pc:docMk/>
            <pc:sldMk cId="3204538307" sldId="258"/>
            <ac:spMk id="3" creationId="{E213E746-42DE-4FD8-B13B-02FFDF926228}"/>
          </ac:spMkLst>
        </pc:spChg>
        <pc:spChg chg="add mod">
          <ac:chgData name="Barrett,Stone Clark" userId="188de399-3d46-45e8-851a-347fb25f842b" providerId="ADAL" clId="{7B709765-2037-457E-923D-8AD3524CE850}" dt="2021-11-20T20:43:37.587" v="1240" actId="20577"/>
          <ac:spMkLst>
            <pc:docMk/>
            <pc:sldMk cId="3204538307" sldId="258"/>
            <ac:spMk id="4" creationId="{8E3889FE-777E-4092-8225-3D7802982D64}"/>
          </ac:spMkLst>
        </pc:spChg>
        <pc:spChg chg="add mod">
          <ac:chgData name="Barrett,Stone Clark" userId="188de399-3d46-45e8-851a-347fb25f842b" providerId="ADAL" clId="{7B709765-2037-457E-923D-8AD3524CE850}" dt="2021-11-20T20:43:46.133" v="1242" actId="1076"/>
          <ac:spMkLst>
            <pc:docMk/>
            <pc:sldMk cId="3204538307" sldId="258"/>
            <ac:spMk id="7" creationId="{F7122F96-6DA0-4DA1-B37E-466A93BB8C83}"/>
          </ac:spMkLst>
        </pc:spChg>
        <pc:spChg chg="add mod">
          <ac:chgData name="Barrett,Stone Clark" userId="188de399-3d46-45e8-851a-347fb25f842b" providerId="ADAL" clId="{7B709765-2037-457E-923D-8AD3524CE850}" dt="2021-11-20T20:43:50.244" v="1244" actId="1076"/>
          <ac:spMkLst>
            <pc:docMk/>
            <pc:sldMk cId="3204538307" sldId="258"/>
            <ac:spMk id="8" creationId="{61791DBA-0506-480C-9973-245AB6E2E4B0}"/>
          </ac:spMkLst>
        </pc:spChg>
        <pc:spChg chg="add mod">
          <ac:chgData name="Barrett,Stone Clark" userId="188de399-3d46-45e8-851a-347fb25f842b" providerId="ADAL" clId="{7B709765-2037-457E-923D-8AD3524CE850}" dt="2021-11-20T20:43:54.137" v="1246" actId="1076"/>
          <ac:spMkLst>
            <pc:docMk/>
            <pc:sldMk cId="3204538307" sldId="258"/>
            <ac:spMk id="9" creationId="{3F337374-7E3E-40F9-89B8-7BDE3C445947}"/>
          </ac:spMkLst>
        </pc:spChg>
        <pc:spChg chg="add mod">
          <ac:chgData name="Barrett,Stone Clark" userId="188de399-3d46-45e8-851a-347fb25f842b" providerId="ADAL" clId="{7B709765-2037-457E-923D-8AD3524CE850}" dt="2021-11-20T20:43:58.203" v="1248" actId="1076"/>
          <ac:spMkLst>
            <pc:docMk/>
            <pc:sldMk cId="3204538307" sldId="258"/>
            <ac:spMk id="10" creationId="{F0A6A5F1-4F89-475F-8C9B-26D98241E93C}"/>
          </ac:spMkLst>
        </pc:spChg>
        <pc:spChg chg="add mod">
          <ac:chgData name="Barrett,Stone Clark" userId="188de399-3d46-45e8-851a-347fb25f842b" providerId="ADAL" clId="{7B709765-2037-457E-923D-8AD3524CE850}" dt="2021-11-20T20:44:03.846" v="1250" actId="1076"/>
          <ac:spMkLst>
            <pc:docMk/>
            <pc:sldMk cId="3204538307" sldId="258"/>
            <ac:spMk id="11" creationId="{28B2DFDA-FD59-4605-AA02-0C4D905223E9}"/>
          </ac:spMkLst>
        </pc:spChg>
        <pc:picChg chg="add mod">
          <ac:chgData name="Barrett,Stone Clark" userId="188de399-3d46-45e8-851a-347fb25f842b" providerId="ADAL" clId="{7B709765-2037-457E-923D-8AD3524CE850}" dt="2021-11-20T20:45:18.984" v="1252" actId="1076"/>
          <ac:picMkLst>
            <pc:docMk/>
            <pc:sldMk cId="3204538307" sldId="258"/>
            <ac:picMk id="6" creationId="{03E0AEB5-0C33-4E37-926F-95C7DA2BCCF2}"/>
          </ac:picMkLst>
        </pc:picChg>
        <pc:picChg chg="add del mod">
          <ac:chgData name="Barrett,Stone Clark" userId="188de399-3d46-45e8-851a-347fb25f842b" providerId="ADAL" clId="{7B709765-2037-457E-923D-8AD3524CE850}" dt="2021-11-20T20:41:49.806" v="1152"/>
          <ac:picMkLst>
            <pc:docMk/>
            <pc:sldMk cId="3204538307" sldId="258"/>
            <ac:picMk id="2050" creationId="{ADAE9429-C633-4241-BAA4-D77795145BFC}"/>
          </ac:picMkLst>
        </pc:picChg>
        <pc:picChg chg="add mod">
          <ac:chgData name="Barrett,Stone Clark" userId="188de399-3d46-45e8-851a-347fb25f842b" providerId="ADAL" clId="{7B709765-2037-457E-923D-8AD3524CE850}" dt="2021-11-20T20:42:00.986" v="1158" actId="1076"/>
          <ac:picMkLst>
            <pc:docMk/>
            <pc:sldMk cId="3204538307" sldId="258"/>
            <ac:picMk id="2052" creationId="{F9FBE05D-0589-4F05-9EA0-91F688F3C791}"/>
          </ac:picMkLst>
        </pc:picChg>
      </pc:sldChg>
      <pc:sldChg chg="addSp delSp modSp new mod modTransition">
        <pc:chgData name="Barrett,Stone Clark" userId="188de399-3d46-45e8-851a-347fb25f842b" providerId="ADAL" clId="{7B709765-2037-457E-923D-8AD3524CE850}" dt="2021-11-22T03:49:05.007" v="3016"/>
        <pc:sldMkLst>
          <pc:docMk/>
          <pc:sldMk cId="2085248823" sldId="259"/>
        </pc:sldMkLst>
        <pc:spChg chg="mod">
          <ac:chgData name="Barrett,Stone Clark" userId="188de399-3d46-45e8-851a-347fb25f842b" providerId="ADAL" clId="{7B709765-2037-457E-923D-8AD3524CE850}" dt="2021-11-20T20:47:05.932" v="1277" actId="20577"/>
          <ac:spMkLst>
            <pc:docMk/>
            <pc:sldMk cId="2085248823" sldId="259"/>
            <ac:spMk id="2" creationId="{B6CAB988-E19A-4A1F-A862-9E8628950E08}"/>
          </ac:spMkLst>
        </pc:spChg>
        <pc:spChg chg="mod">
          <ac:chgData name="Barrett,Stone Clark" userId="188de399-3d46-45e8-851a-347fb25f842b" providerId="ADAL" clId="{7B709765-2037-457E-923D-8AD3524CE850}" dt="2021-11-22T03:27:06.922" v="2194" actId="20577"/>
          <ac:spMkLst>
            <pc:docMk/>
            <pc:sldMk cId="2085248823" sldId="259"/>
            <ac:spMk id="3" creationId="{C8E4968B-771D-4159-8EF2-56BD6711DB14}"/>
          </ac:spMkLst>
        </pc:spChg>
        <pc:spChg chg="add del mod">
          <ac:chgData name="Barrett,Stone Clark" userId="188de399-3d46-45e8-851a-347fb25f842b" providerId="ADAL" clId="{7B709765-2037-457E-923D-8AD3524CE850}" dt="2021-11-22T03:20:32.693" v="1678"/>
          <ac:spMkLst>
            <pc:docMk/>
            <pc:sldMk cId="2085248823" sldId="259"/>
            <ac:spMk id="4" creationId="{EE7DC9F8-C46B-4E10-925F-B67BCA3745D2}"/>
          </ac:spMkLst>
        </pc:spChg>
        <pc:picChg chg="add del mod">
          <ac:chgData name="Barrett,Stone Clark" userId="188de399-3d46-45e8-851a-347fb25f842b" providerId="ADAL" clId="{7B709765-2037-457E-923D-8AD3524CE850}" dt="2021-11-22T03:22:24.720" v="1697" actId="478"/>
          <ac:picMkLst>
            <pc:docMk/>
            <pc:sldMk cId="2085248823" sldId="259"/>
            <ac:picMk id="6" creationId="{C00A7484-CD95-4BF4-B50B-90D547EB93E9}"/>
          </ac:picMkLst>
        </pc:picChg>
        <pc:picChg chg="add del mod">
          <ac:chgData name="Barrett,Stone Clark" userId="188de399-3d46-45e8-851a-347fb25f842b" providerId="ADAL" clId="{7B709765-2037-457E-923D-8AD3524CE850}" dt="2021-11-22T03:17:11.134" v="1657" actId="478"/>
          <ac:picMkLst>
            <pc:docMk/>
            <pc:sldMk cId="2085248823" sldId="259"/>
            <ac:picMk id="1026" creationId="{DCCEFC0D-9EFD-466C-A920-03559086A7B4}"/>
          </ac:picMkLst>
        </pc:picChg>
        <pc:picChg chg="add del mod">
          <ac:chgData name="Barrett,Stone Clark" userId="188de399-3d46-45e8-851a-347fb25f842b" providerId="ADAL" clId="{7B709765-2037-457E-923D-8AD3524CE850}" dt="2021-11-22T03:17:27.418" v="1659" actId="478"/>
          <ac:picMkLst>
            <pc:docMk/>
            <pc:sldMk cId="2085248823" sldId="259"/>
            <ac:picMk id="1028" creationId="{D61287E2-CA11-4A86-858E-0C0D0B9D2670}"/>
          </ac:picMkLst>
        </pc:picChg>
        <pc:picChg chg="add del mod">
          <ac:chgData name="Barrett,Stone Clark" userId="188de399-3d46-45e8-851a-347fb25f842b" providerId="ADAL" clId="{7B709765-2037-457E-923D-8AD3524CE850}" dt="2021-11-22T03:18:18.266" v="1661" actId="478"/>
          <ac:picMkLst>
            <pc:docMk/>
            <pc:sldMk cId="2085248823" sldId="259"/>
            <ac:picMk id="1030" creationId="{1C4C2075-5664-4699-A6E0-3EC6B90A5CE4}"/>
          </ac:picMkLst>
        </pc:picChg>
        <pc:picChg chg="add del mod">
          <ac:chgData name="Barrett,Stone Clark" userId="188de399-3d46-45e8-851a-347fb25f842b" providerId="ADAL" clId="{7B709765-2037-457E-923D-8AD3524CE850}" dt="2021-11-22T03:18:47.243" v="1663" actId="478"/>
          <ac:picMkLst>
            <pc:docMk/>
            <pc:sldMk cId="2085248823" sldId="259"/>
            <ac:picMk id="1032" creationId="{0C5A33B3-491A-4C31-B581-CB095F233709}"/>
          </ac:picMkLst>
        </pc:picChg>
        <pc:picChg chg="add del mod">
          <ac:chgData name="Barrett,Stone Clark" userId="188de399-3d46-45e8-851a-347fb25f842b" providerId="ADAL" clId="{7B709765-2037-457E-923D-8AD3524CE850}" dt="2021-11-22T03:19:03.916" v="1665" actId="478"/>
          <ac:picMkLst>
            <pc:docMk/>
            <pc:sldMk cId="2085248823" sldId="259"/>
            <ac:picMk id="1034" creationId="{919EF566-F0FD-4315-88F7-4850F16DA238}"/>
          </ac:picMkLst>
        </pc:picChg>
        <pc:picChg chg="add del mod">
          <ac:chgData name="Barrett,Stone Clark" userId="188de399-3d46-45e8-851a-347fb25f842b" providerId="ADAL" clId="{7B709765-2037-457E-923D-8AD3524CE850}" dt="2021-11-22T03:19:09.713" v="1667" actId="478"/>
          <ac:picMkLst>
            <pc:docMk/>
            <pc:sldMk cId="2085248823" sldId="259"/>
            <ac:picMk id="1036" creationId="{04FD2A89-803B-4884-9B3E-C62ED187A982}"/>
          </ac:picMkLst>
        </pc:picChg>
        <pc:picChg chg="add del mod">
          <ac:chgData name="Barrett,Stone Clark" userId="188de399-3d46-45e8-851a-347fb25f842b" providerId="ADAL" clId="{7B709765-2037-457E-923D-8AD3524CE850}" dt="2021-11-22T03:19:46.431" v="1669" actId="478"/>
          <ac:picMkLst>
            <pc:docMk/>
            <pc:sldMk cId="2085248823" sldId="259"/>
            <ac:picMk id="1038" creationId="{54CFAFA4-A619-47B2-A0F1-995A6B324A40}"/>
          </ac:picMkLst>
        </pc:picChg>
        <pc:picChg chg="add del mod">
          <ac:chgData name="Barrett,Stone Clark" userId="188de399-3d46-45e8-851a-347fb25f842b" providerId="ADAL" clId="{7B709765-2037-457E-923D-8AD3524CE850}" dt="2021-11-22T03:20:04.826" v="1672" actId="478"/>
          <ac:picMkLst>
            <pc:docMk/>
            <pc:sldMk cId="2085248823" sldId="259"/>
            <ac:picMk id="1040" creationId="{5C823F7D-F951-4083-A72E-FCFCFCB62812}"/>
          </ac:picMkLst>
        </pc:picChg>
        <pc:picChg chg="add del mod">
          <ac:chgData name="Barrett,Stone Clark" userId="188de399-3d46-45e8-851a-347fb25f842b" providerId="ADAL" clId="{7B709765-2037-457E-923D-8AD3524CE850}" dt="2021-11-22T03:20:17.041" v="1674" actId="478"/>
          <ac:picMkLst>
            <pc:docMk/>
            <pc:sldMk cId="2085248823" sldId="259"/>
            <ac:picMk id="1042" creationId="{940BB305-944A-4ACB-89A6-BABC35DE1ED2}"/>
          </ac:picMkLst>
        </pc:picChg>
        <pc:picChg chg="add del mod">
          <ac:chgData name="Barrett,Stone Clark" userId="188de399-3d46-45e8-851a-347fb25f842b" providerId="ADAL" clId="{7B709765-2037-457E-923D-8AD3524CE850}" dt="2021-11-22T03:20:38.961" v="1680" actId="478"/>
          <ac:picMkLst>
            <pc:docMk/>
            <pc:sldMk cId="2085248823" sldId="259"/>
            <ac:picMk id="1046" creationId="{CC321B6E-864B-4C0A-8B3E-34BEE8C674AE}"/>
          </ac:picMkLst>
        </pc:picChg>
        <pc:picChg chg="add del mod">
          <ac:chgData name="Barrett,Stone Clark" userId="188de399-3d46-45e8-851a-347fb25f842b" providerId="ADAL" clId="{7B709765-2037-457E-923D-8AD3524CE850}" dt="2021-11-22T03:20:45.418" v="1682" actId="478"/>
          <ac:picMkLst>
            <pc:docMk/>
            <pc:sldMk cId="2085248823" sldId="259"/>
            <ac:picMk id="1048" creationId="{9E95D3FB-7EA8-48CA-A5EC-94A4BEFFD15F}"/>
          </ac:picMkLst>
        </pc:picChg>
        <pc:picChg chg="add del mod">
          <ac:chgData name="Barrett,Stone Clark" userId="188de399-3d46-45e8-851a-347fb25f842b" providerId="ADAL" clId="{7B709765-2037-457E-923D-8AD3524CE850}" dt="2021-11-22T03:21:08.384" v="1684" actId="478"/>
          <ac:picMkLst>
            <pc:docMk/>
            <pc:sldMk cId="2085248823" sldId="259"/>
            <ac:picMk id="1050" creationId="{852DD362-1A84-4ECE-BB3C-90FCB26EF311}"/>
          </ac:picMkLst>
        </pc:picChg>
        <pc:picChg chg="add del mod">
          <ac:chgData name="Barrett,Stone Clark" userId="188de399-3d46-45e8-851a-347fb25f842b" providerId="ADAL" clId="{7B709765-2037-457E-923D-8AD3524CE850}" dt="2021-11-22T03:21:18.475" v="1686" actId="478"/>
          <ac:picMkLst>
            <pc:docMk/>
            <pc:sldMk cId="2085248823" sldId="259"/>
            <ac:picMk id="1052" creationId="{350194E4-06D0-4B76-9AAE-D5435E5E8971}"/>
          </ac:picMkLst>
        </pc:picChg>
        <pc:picChg chg="add del mod">
          <ac:chgData name="Barrett,Stone Clark" userId="188de399-3d46-45e8-851a-347fb25f842b" providerId="ADAL" clId="{7B709765-2037-457E-923D-8AD3524CE850}" dt="2021-11-22T03:21:25.192" v="1688" actId="478"/>
          <ac:picMkLst>
            <pc:docMk/>
            <pc:sldMk cId="2085248823" sldId="259"/>
            <ac:picMk id="1054" creationId="{9D9B2962-0C7F-48FF-8520-16A18773F883}"/>
          </ac:picMkLst>
        </pc:picChg>
        <pc:picChg chg="add del mod">
          <ac:chgData name="Barrett,Stone Clark" userId="188de399-3d46-45e8-851a-347fb25f842b" providerId="ADAL" clId="{7B709765-2037-457E-923D-8AD3524CE850}" dt="2021-11-22T03:21:44.744" v="1690" actId="478"/>
          <ac:picMkLst>
            <pc:docMk/>
            <pc:sldMk cId="2085248823" sldId="259"/>
            <ac:picMk id="1056" creationId="{9AFA5D37-3667-452A-B193-692593B0ACCA}"/>
          </ac:picMkLst>
        </pc:picChg>
        <pc:picChg chg="add del mod">
          <ac:chgData name="Barrett,Stone Clark" userId="188de399-3d46-45e8-851a-347fb25f842b" providerId="ADAL" clId="{7B709765-2037-457E-923D-8AD3524CE850}" dt="2021-11-22T03:21:49.391" v="1692" actId="478"/>
          <ac:picMkLst>
            <pc:docMk/>
            <pc:sldMk cId="2085248823" sldId="259"/>
            <ac:picMk id="1058" creationId="{FC3EA5B5-CFEB-415E-9695-88C397493D80}"/>
          </ac:picMkLst>
        </pc:picChg>
        <pc:picChg chg="add mod">
          <ac:chgData name="Barrett,Stone Clark" userId="188de399-3d46-45e8-851a-347fb25f842b" providerId="ADAL" clId="{7B709765-2037-457E-923D-8AD3524CE850}" dt="2021-11-22T03:23:02.419" v="1703" actId="1076"/>
          <ac:picMkLst>
            <pc:docMk/>
            <pc:sldMk cId="2085248823" sldId="259"/>
            <ac:picMk id="1060" creationId="{751DE140-6664-4426-9E47-88E481502ABA}"/>
          </ac:picMkLst>
        </pc:picChg>
      </pc:sldChg>
      <pc:sldChg chg="new del">
        <pc:chgData name="Barrett,Stone Clark" userId="188de399-3d46-45e8-851a-347fb25f842b" providerId="ADAL" clId="{7B709765-2037-457E-923D-8AD3524CE850}" dt="2021-11-22T03:24:21.479" v="1780" actId="47"/>
        <pc:sldMkLst>
          <pc:docMk/>
          <pc:sldMk cId="787900833" sldId="260"/>
        </pc:sldMkLst>
      </pc:sldChg>
      <pc:sldChg chg="modSp new del mod">
        <pc:chgData name="Barrett,Stone Clark" userId="188de399-3d46-45e8-851a-347fb25f842b" providerId="ADAL" clId="{7B709765-2037-457E-923D-8AD3524CE850}" dt="2021-11-22T03:23:55.768" v="1776" actId="680"/>
        <pc:sldMkLst>
          <pc:docMk/>
          <pc:sldMk cId="1758568932" sldId="260"/>
        </pc:sldMkLst>
        <pc:spChg chg="mod">
          <ac:chgData name="Barrett,Stone Clark" userId="188de399-3d46-45e8-851a-347fb25f842b" providerId="ADAL" clId="{7B709765-2037-457E-923D-8AD3524CE850}" dt="2021-11-22T03:23:55.638" v="1775" actId="20577"/>
          <ac:spMkLst>
            <pc:docMk/>
            <pc:sldMk cId="1758568932" sldId="260"/>
            <ac:spMk id="2" creationId="{74850B74-82C0-4775-A3B3-563193691580}"/>
          </ac:spMkLst>
        </pc:spChg>
        <pc:spChg chg="mod">
          <ac:chgData name="Barrett,Stone Clark" userId="188de399-3d46-45e8-851a-347fb25f842b" providerId="ADAL" clId="{7B709765-2037-457E-923D-8AD3524CE850}" dt="2021-11-22T03:23:54.261" v="1770" actId="20577"/>
          <ac:spMkLst>
            <pc:docMk/>
            <pc:sldMk cId="1758568932" sldId="260"/>
            <ac:spMk id="3" creationId="{F056F700-3BA0-4A90-B8C5-E9D414F81C47}"/>
          </ac:spMkLst>
        </pc:spChg>
      </pc:sldChg>
      <pc:sldChg chg="modSp add mod modTransition">
        <pc:chgData name="Barrett,Stone Clark" userId="188de399-3d46-45e8-851a-347fb25f842b" providerId="ADAL" clId="{7B709765-2037-457E-923D-8AD3524CE850}" dt="2021-11-22T03:49:08.325" v="3017"/>
        <pc:sldMkLst>
          <pc:docMk/>
          <pc:sldMk cId="4109881304" sldId="260"/>
        </pc:sldMkLst>
        <pc:spChg chg="mod">
          <ac:chgData name="Barrett,Stone Clark" userId="188de399-3d46-45e8-851a-347fb25f842b" providerId="ADAL" clId="{7B709765-2037-457E-923D-8AD3524CE850}" dt="2021-11-22T03:24:28.269" v="1793" actId="20577"/>
          <ac:spMkLst>
            <pc:docMk/>
            <pc:sldMk cId="4109881304" sldId="260"/>
            <ac:spMk id="2" creationId="{B6CAB988-E19A-4A1F-A862-9E8628950E08}"/>
          </ac:spMkLst>
        </pc:spChg>
        <pc:spChg chg="mod">
          <ac:chgData name="Barrett,Stone Clark" userId="188de399-3d46-45e8-851a-347fb25f842b" providerId="ADAL" clId="{7B709765-2037-457E-923D-8AD3524CE850}" dt="2021-11-22T03:38:49.919" v="2739" actId="20577"/>
          <ac:spMkLst>
            <pc:docMk/>
            <pc:sldMk cId="4109881304" sldId="260"/>
            <ac:spMk id="3" creationId="{C8E4968B-771D-4159-8EF2-56BD6711DB14}"/>
          </ac:spMkLst>
        </pc:spChg>
      </pc:sldChg>
      <pc:sldChg chg="new del">
        <pc:chgData name="Barrett,Stone Clark" userId="188de399-3d46-45e8-851a-347fb25f842b" providerId="ADAL" clId="{7B709765-2037-457E-923D-8AD3524CE850}" dt="2021-11-22T03:24:19.630" v="1779" actId="47"/>
        <pc:sldMkLst>
          <pc:docMk/>
          <pc:sldMk cId="187859878" sldId="261"/>
        </pc:sldMkLst>
      </pc:sldChg>
      <pc:sldChg chg="addSp modSp new mod modTransition">
        <pc:chgData name="Barrett,Stone Clark" userId="188de399-3d46-45e8-851a-347fb25f842b" providerId="ADAL" clId="{7B709765-2037-457E-923D-8AD3524CE850}" dt="2021-11-22T03:49:11.849" v="3018"/>
        <pc:sldMkLst>
          <pc:docMk/>
          <pc:sldMk cId="1983801665" sldId="261"/>
        </pc:sldMkLst>
        <pc:spChg chg="mod">
          <ac:chgData name="Barrett,Stone Clark" userId="188de399-3d46-45e8-851a-347fb25f842b" providerId="ADAL" clId="{7B709765-2037-457E-923D-8AD3524CE850}" dt="2021-11-22T03:27:38.243" v="2232" actId="20577"/>
          <ac:spMkLst>
            <pc:docMk/>
            <pc:sldMk cId="1983801665" sldId="261"/>
            <ac:spMk id="2" creationId="{6FA2B23A-3FEE-4F47-8AA8-2C12D1D3094C}"/>
          </ac:spMkLst>
        </pc:spChg>
        <pc:spChg chg="mod">
          <ac:chgData name="Barrett,Stone Clark" userId="188de399-3d46-45e8-851a-347fb25f842b" providerId="ADAL" clId="{7B709765-2037-457E-923D-8AD3524CE850}" dt="2021-11-22T03:32:31.474" v="2637" actId="20577"/>
          <ac:spMkLst>
            <pc:docMk/>
            <pc:sldMk cId="1983801665" sldId="261"/>
            <ac:spMk id="3" creationId="{95320FD4-7B91-4348-A960-448C4B5F726E}"/>
          </ac:spMkLst>
        </pc:spChg>
        <pc:picChg chg="add mod">
          <ac:chgData name="Barrett,Stone Clark" userId="188de399-3d46-45e8-851a-347fb25f842b" providerId="ADAL" clId="{7B709765-2037-457E-923D-8AD3524CE850}" dt="2021-11-22T03:32:06.725" v="2536" actId="1076"/>
          <ac:picMkLst>
            <pc:docMk/>
            <pc:sldMk cId="1983801665" sldId="261"/>
            <ac:picMk id="5" creationId="{DA004DD0-16C2-4AE2-BCE0-D1374D16ADD5}"/>
          </ac:picMkLst>
        </pc:picChg>
      </pc:sldChg>
      <pc:sldChg chg="addSp delSp modSp new mod modTransition modAnim">
        <pc:chgData name="Barrett,Stone Clark" userId="188de399-3d46-45e8-851a-347fb25f842b" providerId="ADAL" clId="{7B709765-2037-457E-923D-8AD3524CE850}" dt="2021-11-22T03:49:15.031" v="3019"/>
        <pc:sldMkLst>
          <pc:docMk/>
          <pc:sldMk cId="1875621369" sldId="262"/>
        </pc:sldMkLst>
        <pc:spChg chg="mod">
          <ac:chgData name="Barrett,Stone Clark" userId="188de399-3d46-45e8-851a-347fb25f842b" providerId="ADAL" clId="{7B709765-2037-457E-923D-8AD3524CE850}" dt="2021-11-22T03:37:30.985" v="2671" actId="20577"/>
          <ac:spMkLst>
            <pc:docMk/>
            <pc:sldMk cId="1875621369" sldId="262"/>
            <ac:spMk id="2" creationId="{3EEABAFF-D65A-448A-908E-A127C403225B}"/>
          </ac:spMkLst>
        </pc:spChg>
        <pc:spChg chg="del">
          <ac:chgData name="Barrett,Stone Clark" userId="188de399-3d46-45e8-851a-347fb25f842b" providerId="ADAL" clId="{7B709765-2037-457E-923D-8AD3524CE850}" dt="2021-11-22T03:37:08.635" v="2659"/>
          <ac:spMkLst>
            <pc:docMk/>
            <pc:sldMk cId="1875621369" sldId="262"/>
            <ac:spMk id="3" creationId="{9C861C95-74E6-43BD-B1E1-8DE69F1CB2B6}"/>
          </ac:spMkLst>
        </pc:spChg>
        <pc:picChg chg="add mod">
          <ac:chgData name="Barrett,Stone Clark" userId="188de399-3d46-45e8-851a-347fb25f842b" providerId="ADAL" clId="{7B709765-2037-457E-923D-8AD3524CE850}" dt="2021-11-22T03:37:24.021" v="2660" actId="1076"/>
          <ac:picMkLst>
            <pc:docMk/>
            <pc:sldMk cId="1875621369" sldId="262"/>
            <ac:picMk id="4" creationId="{06D90517-234A-4557-A177-AB30FCAC14FB}"/>
          </ac:picMkLst>
        </pc:picChg>
      </pc:sldChg>
      <pc:sldChg chg="addSp delSp modSp new mod modTransition">
        <pc:chgData name="Barrett,Stone Clark" userId="188de399-3d46-45e8-851a-347fb25f842b" providerId="ADAL" clId="{7B709765-2037-457E-923D-8AD3524CE850}" dt="2021-11-22T03:49:19.298" v="3020"/>
        <pc:sldMkLst>
          <pc:docMk/>
          <pc:sldMk cId="3348004884" sldId="263"/>
        </pc:sldMkLst>
        <pc:spChg chg="mod">
          <ac:chgData name="Barrett,Stone Clark" userId="188de399-3d46-45e8-851a-347fb25f842b" providerId="ADAL" clId="{7B709765-2037-457E-923D-8AD3524CE850}" dt="2021-11-22T03:37:53.835" v="2679" actId="20577"/>
          <ac:spMkLst>
            <pc:docMk/>
            <pc:sldMk cId="3348004884" sldId="263"/>
            <ac:spMk id="2" creationId="{B8A34D49-8CD9-4501-919A-595694E77193}"/>
          </ac:spMkLst>
        </pc:spChg>
        <pc:spChg chg="del">
          <ac:chgData name="Barrett,Stone Clark" userId="188de399-3d46-45e8-851a-347fb25f842b" providerId="ADAL" clId="{7B709765-2037-457E-923D-8AD3524CE850}" dt="2021-11-22T03:38:00.436" v="2680" actId="478"/>
          <ac:spMkLst>
            <pc:docMk/>
            <pc:sldMk cId="3348004884" sldId="263"/>
            <ac:spMk id="3" creationId="{DE68E0F5-19C8-4D7E-8B53-B1B3827519CD}"/>
          </ac:spMkLst>
        </pc:spChg>
        <pc:spChg chg="add mod">
          <ac:chgData name="Barrett,Stone Clark" userId="188de399-3d46-45e8-851a-347fb25f842b" providerId="ADAL" clId="{7B709765-2037-457E-923D-8AD3524CE850}" dt="2021-11-22T03:44:31.571" v="2869" actId="1076"/>
          <ac:spMkLst>
            <pc:docMk/>
            <pc:sldMk cId="3348004884" sldId="263"/>
            <ac:spMk id="6" creationId="{3C68A3C0-5A09-42EF-B4A5-68003DD56126}"/>
          </ac:spMkLst>
        </pc:spChg>
        <pc:spChg chg="add mod">
          <ac:chgData name="Barrett,Stone Clark" userId="188de399-3d46-45e8-851a-347fb25f842b" providerId="ADAL" clId="{7B709765-2037-457E-923D-8AD3524CE850}" dt="2021-11-22T03:44:20.471" v="2867" actId="1076"/>
          <ac:spMkLst>
            <pc:docMk/>
            <pc:sldMk cId="3348004884" sldId="263"/>
            <ac:spMk id="7" creationId="{E65B7064-1554-4747-BA79-624CD31F13C0}"/>
          </ac:spMkLst>
        </pc:spChg>
        <pc:picChg chg="add mod">
          <ac:chgData name="Barrett,Stone Clark" userId="188de399-3d46-45e8-851a-347fb25f842b" providerId="ADAL" clId="{7B709765-2037-457E-923D-8AD3524CE850}" dt="2021-11-22T03:43:16.589" v="2807" actId="1076"/>
          <ac:picMkLst>
            <pc:docMk/>
            <pc:sldMk cId="3348004884" sldId="263"/>
            <ac:picMk id="4" creationId="{D4B91473-24C8-4619-BACD-0569DC6A1BCA}"/>
          </ac:picMkLst>
        </pc:picChg>
        <pc:picChg chg="add mod">
          <ac:chgData name="Barrett,Stone Clark" userId="188de399-3d46-45e8-851a-347fb25f842b" providerId="ADAL" clId="{7B709765-2037-457E-923D-8AD3524CE850}" dt="2021-11-22T03:43:23.528" v="2810" actId="14100"/>
          <ac:picMkLst>
            <pc:docMk/>
            <pc:sldMk cId="3348004884" sldId="263"/>
            <ac:picMk id="5" creationId="{BD0FAB45-F9E6-4F59-8D44-FB91B36571C7}"/>
          </ac:picMkLst>
        </pc:picChg>
      </pc:sldChg>
      <pc:sldChg chg="addSp delSp modSp new mod modTransition">
        <pc:chgData name="Barrett,Stone Clark" userId="188de399-3d46-45e8-851a-347fb25f842b" providerId="ADAL" clId="{7B709765-2037-457E-923D-8AD3524CE850}" dt="2021-11-22T03:49:22.069" v="3021"/>
        <pc:sldMkLst>
          <pc:docMk/>
          <pc:sldMk cId="2171306547" sldId="264"/>
        </pc:sldMkLst>
        <pc:spChg chg="mod">
          <ac:chgData name="Barrett,Stone Clark" userId="188de399-3d46-45e8-851a-347fb25f842b" providerId="ADAL" clId="{7B709765-2037-457E-923D-8AD3524CE850}" dt="2021-11-22T03:39:56.992" v="2767" actId="20577"/>
          <ac:spMkLst>
            <pc:docMk/>
            <pc:sldMk cId="2171306547" sldId="264"/>
            <ac:spMk id="2" creationId="{4B039335-8151-4C89-A47E-AF399B45554D}"/>
          </ac:spMkLst>
        </pc:spChg>
        <pc:spChg chg="del">
          <ac:chgData name="Barrett,Stone Clark" userId="188de399-3d46-45e8-851a-347fb25f842b" providerId="ADAL" clId="{7B709765-2037-457E-923D-8AD3524CE850}" dt="2021-11-22T03:40:34.097" v="2768" actId="478"/>
          <ac:spMkLst>
            <pc:docMk/>
            <pc:sldMk cId="2171306547" sldId="264"/>
            <ac:spMk id="3" creationId="{701D11F0-1460-4469-A769-787AB50B3BCD}"/>
          </ac:spMkLst>
        </pc:spChg>
        <pc:spChg chg="add mod">
          <ac:chgData name="Barrett,Stone Clark" userId="188de399-3d46-45e8-851a-347fb25f842b" providerId="ADAL" clId="{7B709765-2037-457E-923D-8AD3524CE850}" dt="2021-11-22T03:45:02.061" v="2911" actId="1076"/>
          <ac:spMkLst>
            <pc:docMk/>
            <pc:sldMk cId="2171306547" sldId="264"/>
            <ac:spMk id="6" creationId="{504C008C-2A94-4668-A11C-819A6C76D94B}"/>
          </ac:spMkLst>
        </pc:spChg>
        <pc:picChg chg="add del mod">
          <ac:chgData name="Barrett,Stone Clark" userId="188de399-3d46-45e8-851a-347fb25f842b" providerId="ADAL" clId="{7B709765-2037-457E-923D-8AD3524CE850}" dt="2021-11-22T03:41:19.618" v="2772" actId="478"/>
          <ac:picMkLst>
            <pc:docMk/>
            <pc:sldMk cId="2171306547" sldId="264"/>
            <ac:picMk id="4" creationId="{057EDAF4-FA6C-42ED-AEA5-12D5D2BEFF7D}"/>
          </ac:picMkLst>
        </pc:picChg>
        <pc:picChg chg="add mod">
          <ac:chgData name="Barrett,Stone Clark" userId="188de399-3d46-45e8-851a-347fb25f842b" providerId="ADAL" clId="{7B709765-2037-457E-923D-8AD3524CE850}" dt="2021-11-22T03:41:28.845" v="2776" actId="1076"/>
          <ac:picMkLst>
            <pc:docMk/>
            <pc:sldMk cId="2171306547" sldId="264"/>
            <ac:picMk id="5" creationId="{10D1E06E-41C9-49D7-A8F8-C22AAFAE13ED}"/>
          </ac:picMkLst>
        </pc:picChg>
      </pc:sldChg>
      <pc:sldChg chg="addSp delSp modSp new mod modTransition">
        <pc:chgData name="Barrett,Stone Clark" userId="188de399-3d46-45e8-851a-347fb25f842b" providerId="ADAL" clId="{7B709765-2037-457E-923D-8AD3524CE850}" dt="2021-11-22T03:49:25.601" v="3022"/>
        <pc:sldMkLst>
          <pc:docMk/>
          <pc:sldMk cId="3111231114" sldId="265"/>
        </pc:sldMkLst>
        <pc:spChg chg="mod">
          <ac:chgData name="Barrett,Stone Clark" userId="188de399-3d46-45e8-851a-347fb25f842b" providerId="ADAL" clId="{7B709765-2037-457E-923D-8AD3524CE850}" dt="2021-11-22T03:42:03.220" v="2796" actId="20577"/>
          <ac:spMkLst>
            <pc:docMk/>
            <pc:sldMk cId="3111231114" sldId="265"/>
            <ac:spMk id="2" creationId="{F1E54C74-C95A-4482-8089-C76BE4A9C32C}"/>
          </ac:spMkLst>
        </pc:spChg>
        <pc:spChg chg="del">
          <ac:chgData name="Barrett,Stone Clark" userId="188de399-3d46-45e8-851a-347fb25f842b" providerId="ADAL" clId="{7B709765-2037-457E-923D-8AD3524CE850}" dt="2021-11-22T03:42:06.878" v="2797" actId="478"/>
          <ac:spMkLst>
            <pc:docMk/>
            <pc:sldMk cId="3111231114" sldId="265"/>
            <ac:spMk id="3" creationId="{D99EACF4-BE62-44DE-9EE6-644F8FA774BF}"/>
          </ac:spMkLst>
        </pc:spChg>
        <pc:spChg chg="add mod">
          <ac:chgData name="Barrett,Stone Clark" userId="188de399-3d46-45e8-851a-347fb25f842b" providerId="ADAL" clId="{7B709765-2037-457E-923D-8AD3524CE850}" dt="2021-11-22T03:45:32.116" v="2949" actId="1076"/>
          <ac:spMkLst>
            <pc:docMk/>
            <pc:sldMk cId="3111231114" sldId="265"/>
            <ac:spMk id="6" creationId="{761A8B66-B4CF-4C74-A707-AA7295885EDD}"/>
          </ac:spMkLst>
        </pc:spChg>
        <pc:spChg chg="add mod">
          <ac:chgData name="Barrett,Stone Clark" userId="188de399-3d46-45e8-851a-347fb25f842b" providerId="ADAL" clId="{7B709765-2037-457E-923D-8AD3524CE850}" dt="2021-11-22T03:45:35.855" v="2950" actId="1076"/>
          <ac:spMkLst>
            <pc:docMk/>
            <pc:sldMk cId="3111231114" sldId="265"/>
            <ac:spMk id="7" creationId="{FEC85BCD-AD43-47C1-A7C5-4475D2DCEA69}"/>
          </ac:spMkLst>
        </pc:spChg>
        <pc:picChg chg="add mod">
          <ac:chgData name="Barrett,Stone Clark" userId="188de399-3d46-45e8-851a-347fb25f842b" providerId="ADAL" clId="{7B709765-2037-457E-923D-8AD3524CE850}" dt="2021-11-22T03:42:28.990" v="2801" actId="1076"/>
          <ac:picMkLst>
            <pc:docMk/>
            <pc:sldMk cId="3111231114" sldId="265"/>
            <ac:picMk id="4" creationId="{DCC88950-DA59-4CFA-9BD3-6E68A5559776}"/>
          </ac:picMkLst>
        </pc:picChg>
        <pc:picChg chg="add mod">
          <ac:chgData name="Barrett,Stone Clark" userId="188de399-3d46-45e8-851a-347fb25f842b" providerId="ADAL" clId="{7B709765-2037-457E-923D-8AD3524CE850}" dt="2021-11-22T03:42:52.801" v="2803" actId="1076"/>
          <ac:picMkLst>
            <pc:docMk/>
            <pc:sldMk cId="3111231114" sldId="265"/>
            <ac:picMk id="5" creationId="{08270929-5C76-446C-B973-EEDA9A96B5B0}"/>
          </ac:picMkLst>
        </pc:picChg>
      </pc:sldChg>
      <pc:sldChg chg="addSp delSp modSp new mod modTransition">
        <pc:chgData name="Barrett,Stone Clark" userId="188de399-3d46-45e8-851a-347fb25f842b" providerId="ADAL" clId="{7B709765-2037-457E-923D-8AD3524CE850}" dt="2021-11-22T03:49:28.746" v="3023"/>
        <pc:sldMkLst>
          <pc:docMk/>
          <pc:sldMk cId="2600959961" sldId="266"/>
        </pc:sldMkLst>
        <pc:spChg chg="mod">
          <ac:chgData name="Barrett,Stone Clark" userId="188de399-3d46-45e8-851a-347fb25f842b" providerId="ADAL" clId="{7B709765-2037-457E-923D-8AD3524CE850}" dt="2021-11-22T03:46:17.244" v="2983" actId="20577"/>
          <ac:spMkLst>
            <pc:docMk/>
            <pc:sldMk cId="2600959961" sldId="266"/>
            <ac:spMk id="2" creationId="{F82D720F-1065-496A-9B53-2AE4338B19C3}"/>
          </ac:spMkLst>
        </pc:spChg>
        <pc:spChg chg="del">
          <ac:chgData name="Barrett,Stone Clark" userId="188de399-3d46-45e8-851a-347fb25f842b" providerId="ADAL" clId="{7B709765-2037-457E-923D-8AD3524CE850}" dt="2021-11-22T03:46:24.021" v="2984" actId="478"/>
          <ac:spMkLst>
            <pc:docMk/>
            <pc:sldMk cId="2600959961" sldId="266"/>
            <ac:spMk id="3" creationId="{66095876-B85F-409D-A656-7341D6DFBE73}"/>
          </ac:spMkLst>
        </pc:spChg>
        <pc:picChg chg="add mod">
          <ac:chgData name="Barrett,Stone Clark" userId="188de399-3d46-45e8-851a-347fb25f842b" providerId="ADAL" clId="{7B709765-2037-457E-923D-8AD3524CE850}" dt="2021-11-22T03:46:36.731" v="2986" actId="1076"/>
          <ac:picMkLst>
            <pc:docMk/>
            <pc:sldMk cId="2600959961" sldId="266"/>
            <ac:picMk id="4" creationId="{B76B4E77-F04C-4A57-AA89-F33E23DD6098}"/>
          </ac:picMkLst>
        </pc:picChg>
      </pc:sldChg>
      <pc:sldChg chg="modSp new mod modTransition">
        <pc:chgData name="Barrett,Stone Clark" userId="188de399-3d46-45e8-851a-347fb25f842b" providerId="ADAL" clId="{7B709765-2037-457E-923D-8AD3524CE850}" dt="2021-11-22T03:49:32.703" v="3024"/>
        <pc:sldMkLst>
          <pc:docMk/>
          <pc:sldMk cId="3933547102" sldId="267"/>
        </pc:sldMkLst>
        <pc:spChg chg="mod">
          <ac:chgData name="Barrett,Stone Clark" userId="188de399-3d46-45e8-851a-347fb25f842b" providerId="ADAL" clId="{7B709765-2037-457E-923D-8AD3524CE850}" dt="2021-11-22T03:47:14.907" v="2997" actId="20577"/>
          <ac:spMkLst>
            <pc:docMk/>
            <pc:sldMk cId="3933547102" sldId="267"/>
            <ac:spMk id="2" creationId="{A8714C76-C6E8-4F98-89F5-AFC02C584E3C}"/>
          </ac:spMkLst>
        </pc:spChg>
        <pc:spChg chg="mod">
          <ac:chgData name="Barrett,Stone Clark" userId="188de399-3d46-45e8-851a-347fb25f842b" providerId="ADAL" clId="{7B709765-2037-457E-923D-8AD3524CE850}" dt="2021-11-22T03:48:38.452" v="3015" actId="14100"/>
          <ac:spMkLst>
            <pc:docMk/>
            <pc:sldMk cId="3933547102" sldId="267"/>
            <ac:spMk id="3" creationId="{20AB0985-2018-4940-B5A6-24EBDC0223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0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4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2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2C75E09-6064-465C-80D4-8BF6327A7557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65F1635-3446-40C6-9BA4-5B39715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-6R0gPu-To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E9F0-C8CE-4B9A-BBA8-346EDE845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Rubik’s Cube Solving Using</a:t>
            </a:r>
            <a:br>
              <a:rPr lang="en-US" dirty="0"/>
            </a:br>
            <a:r>
              <a:rPr lang="en-US" dirty="0"/>
              <a:t>GA + WOC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30B91-1745-4050-8D84-C4AFD0A04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Stone Barrett, Charles Weiss</a:t>
            </a:r>
          </a:p>
        </p:txBody>
      </p:sp>
    </p:spTree>
    <p:extLst>
      <p:ext uri="{BB962C8B-B14F-4D97-AF65-F5344CB8AC3E}">
        <p14:creationId xmlns:p14="http://schemas.microsoft.com/office/powerpoint/2010/main" val="15976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4C74-C95A-4482-8089-C76BE4A9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(cont.)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CC88950-DA59-4CFA-9BD3-6E68A555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78" y="2698033"/>
            <a:ext cx="3425131" cy="294704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8270929-5C76-446C-B973-EEDA9A96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32" y="3196832"/>
            <a:ext cx="4072890" cy="194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A8B66-B4CF-4C74-A707-AA7295885EDD}"/>
              </a:ext>
            </a:extLst>
          </p:cNvPr>
          <p:cNvSpPr txBox="1"/>
          <p:nvPr/>
        </p:nvSpPr>
        <p:spPr>
          <a:xfrm>
            <a:off x="2168428" y="5829747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GA Returns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85BCD-AD43-47C1-A7C5-4475D2DCEA69}"/>
              </a:ext>
            </a:extLst>
          </p:cNvPr>
          <p:cNvSpPr txBox="1"/>
          <p:nvPr/>
        </p:nvSpPr>
        <p:spPr>
          <a:xfrm>
            <a:off x="8000845" y="5829747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WOC Returns</a:t>
            </a:r>
          </a:p>
        </p:txBody>
      </p:sp>
    </p:spTree>
    <p:extLst>
      <p:ext uri="{BB962C8B-B14F-4D97-AF65-F5344CB8AC3E}">
        <p14:creationId xmlns:p14="http://schemas.microsoft.com/office/powerpoint/2010/main" val="311123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720F-1065-496A-9B53-2AE4338B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and Questions</a:t>
            </a:r>
          </a:p>
        </p:txBody>
      </p:sp>
      <p:pic>
        <p:nvPicPr>
          <p:cNvPr id="4" name="Picture 4" descr="Rubik&amp;#39;s Cube PNG Image | Rubiks cube, Cube, Rubix cube">
            <a:extLst>
              <a:ext uri="{FF2B5EF4-FFF2-40B4-BE49-F238E27FC236}">
                <a16:creationId xmlns:a16="http://schemas.microsoft.com/office/drawing/2014/main" id="{B76B4E77-F04C-4A57-AA89-F33E23DD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49" y="2698181"/>
            <a:ext cx="3213699" cy="33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5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4C76-C6E8-4F98-89F5-AFC02C58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0985-2018-4940-B5A6-24EBDC02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154115"/>
            <a:ext cx="11913577" cy="4703885"/>
          </a:xfrm>
        </p:spPr>
        <p:txBody>
          <a:bodyPr numCol="2">
            <a:normAutofit fontScale="62500" lnSpcReduction="20000"/>
          </a:bodyPr>
          <a:lstStyle/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“Alg.cubing.net,”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alg.cubing.net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https://alg.cubing.net/. [Accessed: 15-Nov-2021]. </a:t>
            </a:r>
          </a:p>
          <a:p>
            <a:pPr marL="360045" marR="0" indent="-360045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 for the Advancement of Artificial 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https://www.aaai.org/. [Accessed: 20-Nov-2021].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“God's algorithm,”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13-Oct-2021. [Online]. Available: https://en.wikipedia.org/wiki/God%27s_algorithm. [Accessed: 20-Nov-2021].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“God's number is 20,”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God's Number is 20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https://www.cube20.org/.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“God's number is 26 in the quarter-turn metric,”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God's Number is 26 in the Quarter Turn Metric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https://www.cube20.org/qtm/. [Accessed: 20-Nov-2021].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“Main page,”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SpeedSolving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Rubik's Cube - Speedsolving.com Wiki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https://www.speedsolving.com/wiki/index.php/Main_Page.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“Online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rubik's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cube solver,”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Rubik's Cube Solver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https://rubiks-cube-solver.com/.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Yampolskiy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Superintelligence: A futuristic approach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BOCA RATON: CHAPMAN &amp; HALL CRC, 2016.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Yampolskiy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“CSE 545: Artificial Intelligence,”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Louisville - J.B. Speed School of Engineering: Computer Science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Yampolskiy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Ashby, and L. Hassan, “Wisdom of artificial crowds a metaheuristic algorithm for ...” [Online]. Available: http://cecs.louisville.edu/ry/Wisdom.pdf. [Accessed: 20-Nov-2021].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Yampolskiy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“Taxonomy of Pathways to Dangerous Artificial Intelligence,”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AAAI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https://www.aaai.org/ocs/index.php/WS/AAAIW16/paper/view/12566/12356. [Accessed: 20-Nov-2021].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Vaccari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“Solving Rubik's Cube using genetic algorithms,”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Roberto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Vaccari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07-Jul-2020. [Online]. Available: https://robertovaccari.com/blog/2020_07_07_genetic_rubik/.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“Rubik's Cube,”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Wikipedia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14-Oct-2021. [Online]. Available: https://en.wikipedia.org/wiki/Rubik%27s_Cube.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Rubiks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-cube,”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https://www.npmjs.com/package/rubiks-cube.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Chinthala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Fox, and A. Spalding, “To Flip or Not to Flip: Pancake Sorting with Genetic Algorithms and Wisdom of Crowds.” [Online]. Available: http://www.aaronfox.me/pdfs/Pancake_Sorting.pdf.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J. Russell,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Norvig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M.-W. Chang,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Intelligence: A modern approach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Harlow: Pearson, 2022. </a:t>
            </a: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Thewca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Thewca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tnoodle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Development for the official WCA Scramble Server,”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https://github.com/thewca/tnoodle. [Accessed: 15-Nov-2021].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“Visualization with python,”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https://matplotlib.org/. [Accessed: 20-Nov-2021].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“Welcome to the World Cube Association,”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Cube Association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[Online]. Available: https://www.worldcubeassociation.org/. [Accessed: 15-Nov-2021]. </a:t>
            </a: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Yampolskiy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Roman &amp; El-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Barkouky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Ahmed. (2011). Wisdom of artificial crowds algorithm for solving NP-hard problems. IJBIC. 3. 358-369. 10.1504/IJBIC.2011.043624.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4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564A-AC3B-47EF-8695-8A806416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Rubik’s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8CF4-A226-4CAF-81BF-E2571370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Puzzle invented by </a:t>
            </a:r>
            <a:r>
              <a:rPr lang="en-US" dirty="0" err="1"/>
              <a:t>Ern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/>
              <a:t>Rubik</a:t>
            </a:r>
          </a:p>
          <a:p>
            <a:r>
              <a:rPr lang="en-US" dirty="0"/>
              <a:t>Became a popular toy</a:t>
            </a:r>
          </a:p>
          <a:p>
            <a:r>
              <a:rPr lang="en-US" dirty="0"/>
              <a:t>Cube of which each face has n x n grid of squares</a:t>
            </a:r>
          </a:p>
          <a:p>
            <a:r>
              <a:rPr lang="en-US" dirty="0"/>
              <a:t>Each square contains a color</a:t>
            </a:r>
          </a:p>
          <a:p>
            <a:r>
              <a:rPr lang="en-US" dirty="0"/>
              <a:t>Can be transformed through series of rotations</a:t>
            </a:r>
          </a:p>
        </p:txBody>
      </p:sp>
      <p:pic>
        <p:nvPicPr>
          <p:cNvPr id="1028" name="Picture 4" descr="Rubik&amp;#39;s Cube PNG Image | Rubiks cube, Cube, Rubix cube">
            <a:extLst>
              <a:ext uri="{FF2B5EF4-FFF2-40B4-BE49-F238E27FC236}">
                <a16:creationId xmlns:a16="http://schemas.microsoft.com/office/drawing/2014/main" id="{5C4C9E61-2E98-4ECE-9A8C-8AFF98A5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99" y="2355281"/>
            <a:ext cx="3213699" cy="33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9080-511D-43D5-B670-64345092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E746-42DE-4FD8-B13B-02FFDF92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JavaScript library</a:t>
            </a:r>
          </a:p>
          <a:p>
            <a:r>
              <a:rPr lang="en-US" dirty="0"/>
              <a:t>3D identity matrix where each space is a square</a:t>
            </a:r>
          </a:p>
          <a:p>
            <a:pPr marL="0" indent="0">
              <a:buNone/>
            </a:pPr>
            <a:r>
              <a:rPr lang="en-US" dirty="0"/>
              <a:t>		and each digit is a color</a:t>
            </a:r>
          </a:p>
          <a:p>
            <a:r>
              <a:rPr lang="en-US" dirty="0"/>
              <a:t>Moves are represented by letters denoting</a:t>
            </a:r>
          </a:p>
          <a:p>
            <a:pPr marL="0" indent="0">
              <a:buNone/>
            </a:pPr>
            <a:r>
              <a:rPr lang="en-US" dirty="0"/>
              <a:t>		the location and direction of a rotation</a:t>
            </a:r>
          </a:p>
        </p:txBody>
      </p:sp>
      <p:pic>
        <p:nvPicPr>
          <p:cNvPr id="2052" name="Picture 4" descr="Western Rubiks Cube color scheme">
            <a:extLst>
              <a:ext uri="{FF2B5EF4-FFF2-40B4-BE49-F238E27FC236}">
                <a16:creationId xmlns:a16="http://schemas.microsoft.com/office/drawing/2014/main" id="{F9FBE05D-0589-4F05-9EA0-91F688F3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2386444"/>
            <a:ext cx="4631475" cy="3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889FE-777E-4092-8225-3D7802982D64}"/>
              </a:ext>
            </a:extLst>
          </p:cNvPr>
          <p:cNvSpPr txBox="1"/>
          <p:nvPr/>
        </p:nvSpPr>
        <p:spPr>
          <a:xfrm>
            <a:off x="7202561" y="2359863"/>
            <a:ext cx="463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1   0   0</a:t>
            </a:r>
          </a:p>
          <a:p>
            <a:r>
              <a:rPr lang="en-US" dirty="0">
                <a:solidFill>
                  <a:schemeClr val="bg1"/>
                </a:solidFill>
              </a:rPr>
              <a:t>			0        0</a:t>
            </a:r>
          </a:p>
          <a:p>
            <a:r>
              <a:rPr lang="en-US" dirty="0">
                <a:solidFill>
                  <a:schemeClr val="bg1"/>
                </a:solidFill>
              </a:rPr>
              <a:t>			0   0   1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22F96-6DA0-4DA1-B37E-466A93BB8C83}"/>
              </a:ext>
            </a:extLst>
          </p:cNvPr>
          <p:cNvSpPr txBox="1"/>
          <p:nvPr/>
        </p:nvSpPr>
        <p:spPr>
          <a:xfrm>
            <a:off x="6227909" y="3302088"/>
            <a:ext cx="463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1   0   0</a:t>
            </a:r>
          </a:p>
          <a:p>
            <a:r>
              <a:rPr lang="en-US" dirty="0">
                <a:solidFill>
                  <a:schemeClr val="bg1"/>
                </a:solidFill>
              </a:rPr>
              <a:t>			0        0</a:t>
            </a:r>
          </a:p>
          <a:p>
            <a:r>
              <a:rPr lang="en-US" dirty="0">
                <a:solidFill>
                  <a:schemeClr val="bg1"/>
                </a:solidFill>
              </a:rPr>
              <a:t>			0   0   1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1DBA-0506-480C-9973-245AB6E2E4B0}"/>
              </a:ext>
            </a:extLst>
          </p:cNvPr>
          <p:cNvSpPr txBox="1"/>
          <p:nvPr/>
        </p:nvSpPr>
        <p:spPr>
          <a:xfrm>
            <a:off x="7202561" y="3262512"/>
            <a:ext cx="463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1   0   0</a:t>
            </a:r>
          </a:p>
          <a:p>
            <a:r>
              <a:rPr lang="en-US" dirty="0">
                <a:solidFill>
                  <a:schemeClr val="bg1"/>
                </a:solidFill>
              </a:rPr>
              <a:t>			0        0</a:t>
            </a:r>
          </a:p>
          <a:p>
            <a:r>
              <a:rPr lang="en-US" dirty="0">
                <a:solidFill>
                  <a:schemeClr val="bg1"/>
                </a:solidFill>
              </a:rPr>
              <a:t>			0   0   1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37374-7E3E-40F9-89B8-7BDE3C445947}"/>
              </a:ext>
            </a:extLst>
          </p:cNvPr>
          <p:cNvSpPr txBox="1"/>
          <p:nvPr/>
        </p:nvSpPr>
        <p:spPr>
          <a:xfrm>
            <a:off x="8177213" y="3278461"/>
            <a:ext cx="463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1   0   0</a:t>
            </a:r>
          </a:p>
          <a:p>
            <a:r>
              <a:rPr lang="en-US" dirty="0">
                <a:solidFill>
                  <a:schemeClr val="bg1"/>
                </a:solidFill>
              </a:rPr>
              <a:t>			0        0</a:t>
            </a:r>
          </a:p>
          <a:p>
            <a:r>
              <a:rPr lang="en-US" dirty="0">
                <a:solidFill>
                  <a:schemeClr val="bg1"/>
                </a:solidFill>
              </a:rPr>
              <a:t>			0   0   1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6A5F1-4F89-475F-8C9B-26D98241E93C}"/>
              </a:ext>
            </a:extLst>
          </p:cNvPr>
          <p:cNvSpPr txBox="1"/>
          <p:nvPr/>
        </p:nvSpPr>
        <p:spPr>
          <a:xfrm>
            <a:off x="9151865" y="3278460"/>
            <a:ext cx="463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1   0   0</a:t>
            </a:r>
          </a:p>
          <a:p>
            <a:r>
              <a:rPr lang="en-US" dirty="0">
                <a:solidFill>
                  <a:schemeClr val="bg1"/>
                </a:solidFill>
              </a:rPr>
              <a:t>			0        0</a:t>
            </a:r>
          </a:p>
          <a:p>
            <a:r>
              <a:rPr lang="en-US" dirty="0">
                <a:solidFill>
                  <a:schemeClr val="bg1"/>
                </a:solidFill>
              </a:rPr>
              <a:t>			0   0   1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2DFDA-FD59-4605-AA02-0C4D905223E9}"/>
              </a:ext>
            </a:extLst>
          </p:cNvPr>
          <p:cNvSpPr txBox="1"/>
          <p:nvPr/>
        </p:nvSpPr>
        <p:spPr>
          <a:xfrm>
            <a:off x="7202561" y="4213007"/>
            <a:ext cx="463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1   0   0</a:t>
            </a:r>
          </a:p>
          <a:p>
            <a:r>
              <a:rPr lang="en-US" dirty="0">
                <a:solidFill>
                  <a:schemeClr val="bg1"/>
                </a:solidFill>
              </a:rPr>
              <a:t>			0        0</a:t>
            </a:r>
          </a:p>
          <a:p>
            <a:r>
              <a:rPr lang="en-US" dirty="0">
                <a:solidFill>
                  <a:schemeClr val="bg1"/>
                </a:solidFill>
              </a:rPr>
              <a:t>			0   0   1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AEB5-0C33-4E37-926F-95C7DA2B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99" y="5314584"/>
            <a:ext cx="5248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B988-E19A-4A1F-A862-9E862895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968B-771D-4159-8EF2-56BD6711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Genes are moves or reorientations</a:t>
            </a:r>
          </a:p>
          <a:p>
            <a:r>
              <a:rPr lang="en-US" dirty="0"/>
              <a:t>Chromosomes are permutations or strings of moves</a:t>
            </a:r>
          </a:p>
          <a:p>
            <a:r>
              <a:rPr lang="en-US" dirty="0"/>
              <a:t>Individuals are Cubes with potential solutions enacted on them</a:t>
            </a:r>
          </a:p>
          <a:p>
            <a:r>
              <a:rPr lang="en-US" dirty="0"/>
              <a:t>Populations varied (500 or 1000)</a:t>
            </a:r>
          </a:p>
          <a:p>
            <a:r>
              <a:rPr lang="en-US" dirty="0"/>
              <a:t>Elite percentage varied (10 or 30)</a:t>
            </a:r>
          </a:p>
        </p:txBody>
      </p:sp>
      <p:pic>
        <p:nvPicPr>
          <p:cNvPr id="1060" name="Picture 36" descr="DNA PNG">
            <a:extLst>
              <a:ext uri="{FF2B5EF4-FFF2-40B4-BE49-F238E27FC236}">
                <a16:creationId xmlns:a16="http://schemas.microsoft.com/office/drawing/2014/main" id="{751DE140-6664-4426-9E47-88E48150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2185">
            <a:off x="7045013" y="3600470"/>
            <a:ext cx="4108697" cy="16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4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B988-E19A-4A1F-A862-9E862895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968B-771D-4159-8EF2-56BD6711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Reproduction is asexual</a:t>
            </a:r>
          </a:p>
          <a:p>
            <a:r>
              <a:rPr lang="en-US" dirty="0"/>
              <a:t>Mutation is guaranteed, but is always different</a:t>
            </a:r>
          </a:p>
          <a:p>
            <a:r>
              <a:rPr lang="en-US" dirty="0"/>
              <a:t>If solution not found in 50 generations, reset</a:t>
            </a:r>
          </a:p>
          <a:p>
            <a:r>
              <a:rPr lang="en-US" dirty="0"/>
              <a:t>Fitness function uses “sticker counting”, comparing</a:t>
            </a:r>
          </a:p>
          <a:p>
            <a:pPr marL="0" indent="0">
              <a:buNone/>
            </a:pPr>
            <a:r>
              <a:rPr lang="en-US" dirty="0"/>
              <a:t>	each square on a population member to the Identity Cube</a:t>
            </a:r>
          </a:p>
        </p:txBody>
      </p:sp>
      <p:pic>
        <p:nvPicPr>
          <p:cNvPr id="1060" name="Picture 36" descr="DNA PNG">
            <a:extLst>
              <a:ext uri="{FF2B5EF4-FFF2-40B4-BE49-F238E27FC236}">
                <a16:creationId xmlns:a16="http://schemas.microsoft.com/office/drawing/2014/main" id="{751DE140-6664-4426-9E47-88E48150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2185">
            <a:off x="7045013" y="3600470"/>
            <a:ext cx="4108697" cy="16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8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B23A-3FEE-4F47-8AA8-2C12D1D3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Wisdom of Artificial Crowds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0FD4-7B91-4348-A960-448C4B5F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aggregated in a similar way to TSP</a:t>
            </a:r>
          </a:p>
          <a:p>
            <a:r>
              <a:rPr lang="en-US" dirty="0"/>
              <a:t>Many iterations of GA ran at once</a:t>
            </a:r>
          </a:p>
          <a:p>
            <a:r>
              <a:rPr lang="en-US" dirty="0"/>
              <a:t>The fastest lineage to return a solution is the one chosen</a:t>
            </a:r>
          </a:p>
          <a:p>
            <a:r>
              <a:rPr lang="en-US" dirty="0"/>
              <a:t>Could be improved by comparing number of moves</a:t>
            </a:r>
          </a:p>
        </p:txBody>
      </p:sp>
      <p:pic>
        <p:nvPicPr>
          <p:cNvPr id="5" name="Picture 4" descr="A picture containing pencil&#10;&#10;Description automatically generated">
            <a:extLst>
              <a:ext uri="{FF2B5EF4-FFF2-40B4-BE49-F238E27FC236}">
                <a16:creationId xmlns:a16="http://schemas.microsoft.com/office/drawing/2014/main" id="{DA004DD0-16C2-4AE2-BCE0-D1374D16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21" y="2482220"/>
            <a:ext cx="3314877" cy="37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AFF-D65A-448A-908E-A127C403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Online Media 3" title="Rubik's GA Demo">
            <a:hlinkClick r:id="" action="ppaction://media"/>
            <a:extLst>
              <a:ext uri="{FF2B5EF4-FFF2-40B4-BE49-F238E27FC236}">
                <a16:creationId xmlns:a16="http://schemas.microsoft.com/office/drawing/2014/main" id="{06D90517-234A-4557-A177-AB30FCAC14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7343" y="2486270"/>
            <a:ext cx="643731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4D49-8CD9-4501-919A-595694E7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4B91473-24C8-4619-BACD-0569DC6A1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38173"/>
            <a:ext cx="4280389" cy="327150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D0FAB45-F9E6-4F59-8D44-FB91B365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48" y="2438173"/>
            <a:ext cx="4195102" cy="3271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8A3C0-5A09-42EF-B4A5-68003DD56126}"/>
              </a:ext>
            </a:extLst>
          </p:cNvPr>
          <p:cNvSpPr txBox="1"/>
          <p:nvPr/>
        </p:nvSpPr>
        <p:spPr>
          <a:xfrm>
            <a:off x="1709236" y="5808184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Greatest Time Taken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B7064-1554-4747-BA79-624CD31F13C0}"/>
              </a:ext>
            </a:extLst>
          </p:cNvPr>
          <p:cNvSpPr txBox="1"/>
          <p:nvPr/>
        </p:nvSpPr>
        <p:spPr>
          <a:xfrm>
            <a:off x="8000845" y="5808184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Time Taken</a:t>
            </a:r>
          </a:p>
        </p:txBody>
      </p:sp>
    </p:spTree>
    <p:extLst>
      <p:ext uri="{BB962C8B-B14F-4D97-AF65-F5344CB8AC3E}">
        <p14:creationId xmlns:p14="http://schemas.microsoft.com/office/powerpoint/2010/main" val="334800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9335-8151-4C89-A47E-AF399B45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(cont.)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0D1E06E-41C9-49D7-A8F8-C22AAFAE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6" y="3429000"/>
            <a:ext cx="10631352" cy="1085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C008C-2A94-4668-A11C-819A6C76D94B}"/>
              </a:ext>
            </a:extLst>
          </p:cNvPr>
          <p:cNvSpPr txBox="1"/>
          <p:nvPr/>
        </p:nvSpPr>
        <p:spPr>
          <a:xfrm>
            <a:off x="4841290" y="4788332"/>
            <a:ext cx="33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 Final Table</a:t>
            </a:r>
          </a:p>
        </p:txBody>
      </p:sp>
    </p:spTree>
    <p:extLst>
      <p:ext uri="{BB962C8B-B14F-4D97-AF65-F5344CB8AC3E}">
        <p14:creationId xmlns:p14="http://schemas.microsoft.com/office/powerpoint/2010/main" val="217130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</TotalTime>
  <Words>1043</Words>
  <Application>Microsoft Office PowerPoint</Application>
  <PresentationFormat>Widescreen</PresentationFormat>
  <Paragraphs>86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2</vt:lpstr>
      <vt:lpstr>Quotable</vt:lpstr>
      <vt:lpstr>Rubik’s Cube Solving Using GA + WOC</vt:lpstr>
      <vt:lpstr>Rubik’s Cube</vt:lpstr>
      <vt:lpstr>Representation</vt:lpstr>
      <vt:lpstr>Genetic Algorithm</vt:lpstr>
      <vt:lpstr>Genetic Algorithm (cont.)</vt:lpstr>
      <vt:lpstr>Wisdom of Artificial Crowds</vt:lpstr>
      <vt:lpstr>Demo</vt:lpstr>
      <vt:lpstr>Results</vt:lpstr>
      <vt:lpstr>Results (cont.)</vt:lpstr>
      <vt:lpstr>Results (cont.)</vt:lpstr>
      <vt:lpstr>Final Thoughts and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 Solving Using GA + WOC</dc:title>
  <dc:creator>Barrett,Stone Clark</dc:creator>
  <cp:lastModifiedBy>Stone Barrett</cp:lastModifiedBy>
  <cp:revision>1</cp:revision>
  <dcterms:created xsi:type="dcterms:W3CDTF">2021-11-20T20:18:07Z</dcterms:created>
  <dcterms:modified xsi:type="dcterms:W3CDTF">2021-11-22T03:49:41Z</dcterms:modified>
</cp:coreProperties>
</file>