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系统上线说明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技术部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时间：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02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030" y="927100"/>
            <a:ext cx="10961370" cy="5194935"/>
          </a:xfrm>
        </p:spPr>
        <p:txBody>
          <a:bodyPr>
            <a:normAutofit lnSpcReduction="10000"/>
          </a:bodyPr>
          <a:p>
            <a:pPr algn="ctr"/>
            <a:r>
              <a:rPr lang="zh-CN" altLang="en-US" sz="4000"/>
              <a:t>上线内容</a:t>
            </a:r>
            <a:endParaRPr lang="zh-CN" altLang="en-US" sz="40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批改</a:t>
            </a:r>
            <a:r>
              <a:rPr lang="en-US" altLang="zh-CN"/>
              <a:t>5.0</a:t>
            </a:r>
            <a:r>
              <a:rPr lang="zh-CN" altLang="en-US"/>
              <a:t>上线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其他说明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批改内容相似度提醒功能无效。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批改高低分公客提醒功能暂时移除，后台仍可看。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系统上线说明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陆石勤</dc:creator>
  <cp:lastModifiedBy>轻轻走过1417780348</cp:lastModifiedBy>
  <cp:revision>368</cp:revision>
  <dcterms:created xsi:type="dcterms:W3CDTF">2015-05-05T08:02:00Z</dcterms:created>
  <dcterms:modified xsi:type="dcterms:W3CDTF">2017-11-02T02:19:59Z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