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90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系统上线说明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技术部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时间：</a:t>
            </a:r>
            <a:r>
              <a:rPr lang="en-US" altLang="zh-CN"/>
              <a:t>2017</a:t>
            </a:r>
            <a:r>
              <a:rPr lang="zh-CN" altLang="en-US"/>
              <a:t>年</a:t>
            </a:r>
            <a:r>
              <a:rPr lang="en-US" altLang="zh-CN"/>
              <a:t>11</a:t>
            </a:r>
            <a:r>
              <a:rPr lang="zh-CN" altLang="en-US"/>
              <a:t>月</a:t>
            </a:r>
            <a:r>
              <a:rPr lang="en-US" altLang="zh-CN"/>
              <a:t>09</a:t>
            </a:r>
            <a:r>
              <a:rPr lang="zh-CN" altLang="en-US"/>
              <a:t>日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752475"/>
          </a:xfrm>
        </p:spPr>
        <p:txBody>
          <a:bodyPr/>
          <a:p>
            <a:r>
              <a:rPr lang="zh-CN" altLang="en-US"/>
              <a:t>公客数据统计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105" y="1546860"/>
            <a:ext cx="3931920" cy="4322445"/>
          </a:xfrm>
        </p:spPr>
        <p:txBody>
          <a:bodyPr>
            <a:normAutofit/>
          </a:bodyPr>
          <a:p>
            <a:r>
              <a:rPr lang="zh-CN" altLang="en-US"/>
              <a:t>功能说明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增加申论分数、职业系统、所在城市、身份证认证图片、申论成绩单展示。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功能路径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【公客模块】</a:t>
            </a:r>
            <a:r>
              <a:rPr lang="en-US" altLang="zh-CN"/>
              <a:t>/</a:t>
            </a:r>
            <a:r>
              <a:rPr lang="zh-CN" altLang="en-US"/>
              <a:t>【公客列表】</a:t>
            </a:r>
            <a:r>
              <a:rPr lang="en-US" altLang="zh-CN"/>
              <a:t>/</a:t>
            </a:r>
            <a:r>
              <a:rPr lang="zh-CN" altLang="en-US"/>
              <a:t>【公客详情页面】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83505" y="1062355"/>
            <a:ext cx="6172200" cy="47231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752475"/>
          </a:xfrm>
        </p:spPr>
        <p:txBody>
          <a:bodyPr/>
          <a:p>
            <a:r>
              <a:rPr lang="zh-CN" altLang="en-US"/>
              <a:t>审查功能优化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105" y="1546860"/>
            <a:ext cx="3931920" cy="4322445"/>
          </a:xfrm>
        </p:spPr>
        <p:txBody>
          <a:bodyPr>
            <a:normAutofit/>
          </a:bodyPr>
          <a:p>
            <a:r>
              <a:rPr lang="zh-CN" altLang="en-US"/>
              <a:t>功能说明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增加误判率显示（误判数</a:t>
            </a:r>
            <a:r>
              <a:rPr lang="en-US" altLang="zh-CN"/>
              <a:t>/</a:t>
            </a:r>
            <a:r>
              <a:rPr lang="zh-CN" altLang="en-US"/>
              <a:t>二审数）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功能路径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【运营审核】</a:t>
            </a:r>
            <a:r>
              <a:rPr lang="en-US" altLang="zh-CN"/>
              <a:t>/</a:t>
            </a:r>
            <a:r>
              <a:rPr lang="zh-CN" altLang="en-US"/>
              <a:t>【审查统计】</a:t>
            </a:r>
            <a:r>
              <a:rPr lang="en-US" altLang="zh-CN"/>
              <a:t>	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83505" y="1833880"/>
            <a:ext cx="6172200" cy="31794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752475"/>
          </a:xfrm>
        </p:spPr>
        <p:txBody>
          <a:bodyPr/>
          <a:p>
            <a:r>
              <a:rPr lang="zh-CN" altLang="en-US"/>
              <a:t>审查功能优化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105" y="1546860"/>
            <a:ext cx="3931920" cy="4322445"/>
          </a:xfrm>
        </p:spPr>
        <p:txBody>
          <a:bodyPr>
            <a:normAutofit/>
          </a:bodyPr>
          <a:p>
            <a:r>
              <a:rPr lang="zh-CN" altLang="en-US"/>
              <a:t>功能说明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增加二审列表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功能路径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【运营审核】</a:t>
            </a:r>
            <a:r>
              <a:rPr lang="en-US" altLang="zh-CN"/>
              <a:t>/</a:t>
            </a:r>
            <a:r>
              <a:rPr lang="zh-CN" altLang="en-US"/>
              <a:t>【二次审查】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特别说明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每天定时抽取前一天的任务。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根据审查员设置的数量对应抽取。</a:t>
            </a:r>
            <a:r>
              <a:rPr lang="en-US" altLang="zh-CN"/>
              <a:t>	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6" name="图片占位符 5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83505" y="1890395"/>
            <a:ext cx="6172200" cy="3067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4030" y="927100"/>
            <a:ext cx="10961370" cy="5194935"/>
          </a:xfrm>
        </p:spPr>
        <p:txBody>
          <a:bodyPr>
            <a:normAutofit lnSpcReduction="10000"/>
          </a:bodyPr>
          <a:p>
            <a:pPr algn="ctr"/>
            <a:r>
              <a:rPr lang="zh-CN" altLang="en-US" sz="4000"/>
              <a:t>上线内容</a:t>
            </a:r>
            <a:endParaRPr lang="zh-CN" altLang="en-US" sz="4000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评价环节优化、公客数据统计需求</a:t>
            </a:r>
            <a:endParaRPr lang="zh-CN" altLang="en-US"/>
          </a:p>
          <a:p>
            <a:pPr algn="l"/>
            <a:endParaRPr lang="en-US" altLang="zh-CN"/>
          </a:p>
          <a:p>
            <a:pPr algn="l"/>
            <a:r>
              <a:rPr lang="en-US" altLang="zh-CN"/>
              <a:t>1.</a:t>
            </a:r>
            <a:r>
              <a:rPr lang="zh-CN" altLang="en-US"/>
              <a:t>评价流程优化。</a:t>
            </a:r>
            <a:endParaRPr lang="zh-CN" altLang="en-US"/>
          </a:p>
          <a:p>
            <a:pPr algn="l"/>
            <a:r>
              <a:rPr lang="en-US" altLang="zh-CN"/>
              <a:t>2.</a:t>
            </a:r>
            <a:r>
              <a:rPr lang="zh-CN" altLang="en-US"/>
              <a:t>公客数据统计。</a:t>
            </a:r>
            <a:endParaRPr lang="zh-CN" altLang="en-US"/>
          </a:p>
          <a:p>
            <a:pPr algn="l"/>
            <a:r>
              <a:rPr lang="en-US" altLang="zh-CN"/>
              <a:t>3.</a:t>
            </a:r>
            <a:r>
              <a:rPr lang="zh-CN" altLang="en-US"/>
              <a:t>审核功能优化。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752475"/>
          </a:xfrm>
        </p:spPr>
        <p:txBody>
          <a:bodyPr/>
          <a:p>
            <a:r>
              <a:rPr lang="zh-CN" altLang="en-US"/>
              <a:t>评价流程优化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105" y="1546860"/>
            <a:ext cx="3931920" cy="4322445"/>
          </a:xfrm>
        </p:spPr>
        <p:txBody>
          <a:bodyPr/>
          <a:p>
            <a:r>
              <a:rPr lang="zh-CN" altLang="en-US"/>
              <a:t>功能说明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修改下载报告入口。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功能路径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【重发邮件】页面。</a:t>
            </a:r>
            <a:endParaRPr lang="zh-CN" altLang="en-US"/>
          </a:p>
        </p:txBody>
      </p:sp>
      <p:pic>
        <p:nvPicPr>
          <p:cNvPr id="7" name="图片占位符 6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6898640" y="987425"/>
            <a:ext cx="2741295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752475"/>
          </a:xfrm>
        </p:spPr>
        <p:txBody>
          <a:bodyPr/>
          <a:p>
            <a:r>
              <a:rPr lang="zh-CN" altLang="en-US"/>
              <a:t>评价流程优化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105" y="1546860"/>
            <a:ext cx="3931920" cy="4322445"/>
          </a:xfrm>
        </p:spPr>
        <p:txBody>
          <a:bodyPr/>
          <a:p>
            <a:r>
              <a:rPr lang="zh-CN" altLang="en-US"/>
              <a:t>功能说明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修改文案，将</a:t>
            </a:r>
            <a:r>
              <a:rPr lang="en-US" altLang="zh-CN"/>
              <a:t>“</a:t>
            </a:r>
            <a:r>
              <a:rPr lang="zh-CN" altLang="en-US"/>
              <a:t>公客点评</a:t>
            </a:r>
            <a:r>
              <a:rPr lang="en-US" altLang="zh-CN"/>
              <a:t>”</a:t>
            </a:r>
            <a:r>
              <a:rPr lang="zh-CN" altLang="en-US"/>
              <a:t>修改为</a:t>
            </a:r>
            <a:r>
              <a:rPr lang="en-US" altLang="zh-CN"/>
              <a:t>“</a:t>
            </a:r>
            <a:r>
              <a:rPr lang="zh-CN" altLang="en-US"/>
              <a:t>批改报告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未评价时，增加红点提醒。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功能路径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【套餐详情】页面。</a:t>
            </a:r>
            <a:endParaRPr lang="zh-CN" altLang="en-US"/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6898640" y="987425"/>
            <a:ext cx="2741295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752475"/>
          </a:xfrm>
        </p:spPr>
        <p:txBody>
          <a:bodyPr/>
          <a:p>
            <a:r>
              <a:rPr lang="zh-CN" altLang="en-US"/>
              <a:t>评价流程优化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105" y="1546860"/>
            <a:ext cx="3931920" cy="4322445"/>
          </a:xfrm>
        </p:spPr>
        <p:txBody>
          <a:bodyPr/>
          <a:p>
            <a:r>
              <a:rPr lang="zh-CN" altLang="en-US"/>
              <a:t>功能说明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增加默认评价选项展示。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功能路径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【发表评价】页面。</a:t>
            </a:r>
            <a:endParaRPr lang="zh-CN" altLang="en-US"/>
          </a:p>
        </p:txBody>
      </p:sp>
      <p:pic>
        <p:nvPicPr>
          <p:cNvPr id="6" name="图片占位符 5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6898640" y="987425"/>
            <a:ext cx="2741295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752475"/>
          </a:xfrm>
        </p:spPr>
        <p:txBody>
          <a:bodyPr/>
          <a:p>
            <a:r>
              <a:rPr lang="zh-CN" altLang="en-US"/>
              <a:t>评价流程优化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105" y="1546860"/>
            <a:ext cx="3931920" cy="4322445"/>
          </a:xfrm>
        </p:spPr>
        <p:txBody>
          <a:bodyPr/>
          <a:p>
            <a:r>
              <a:rPr lang="zh-CN" altLang="en-US"/>
              <a:t>功能说明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诊断报告邮件增加评价链接。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功能路径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诊断报告邮件。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特别说明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同浏览器中学员账号未登陆时，需要进行登陆。</a:t>
            </a:r>
            <a:endParaRPr lang="zh-CN" altLang="en-US"/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430520" y="2252345"/>
            <a:ext cx="5676900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752475"/>
          </a:xfrm>
        </p:spPr>
        <p:txBody>
          <a:bodyPr/>
          <a:p>
            <a:r>
              <a:rPr lang="zh-CN" altLang="en-US"/>
              <a:t>评价流程优化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105" y="1546860"/>
            <a:ext cx="3931920" cy="4322445"/>
          </a:xfrm>
        </p:spPr>
        <p:txBody>
          <a:bodyPr/>
          <a:p>
            <a:r>
              <a:rPr lang="zh-CN" altLang="en-US"/>
              <a:t>功能说明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增加评星和评价内容展示。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增加时间范围筛选。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增加评星筛选。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功能路径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整卷任务列表，整卷任务详情页面。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特别说明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鼠标移动到评价的【查看】文案上，可以浮现显示评价内容。</a:t>
            </a:r>
            <a:endParaRPr lang="zh-CN" altLang="en-US"/>
          </a:p>
        </p:txBody>
      </p:sp>
      <p:pic>
        <p:nvPicPr>
          <p:cNvPr id="6" name="图片占位符 5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83505" y="1958340"/>
            <a:ext cx="6172200" cy="29311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752475"/>
          </a:xfrm>
        </p:spPr>
        <p:txBody>
          <a:bodyPr/>
          <a:p>
            <a:r>
              <a:rPr lang="zh-CN" altLang="en-US"/>
              <a:t>公客数据统计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105" y="1546860"/>
            <a:ext cx="3931920" cy="4322445"/>
          </a:xfrm>
        </p:spPr>
        <p:txBody>
          <a:bodyPr>
            <a:normAutofit fontScale="50000"/>
          </a:bodyPr>
          <a:p>
            <a:r>
              <a:rPr lang="zh-CN" altLang="en-US"/>
              <a:t>功能说明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增加公客统计页面。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功能路径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【公客模块】</a:t>
            </a:r>
            <a:r>
              <a:rPr lang="en-US" altLang="zh-CN"/>
              <a:t>/</a:t>
            </a:r>
            <a:r>
              <a:rPr lang="zh-CN" altLang="en-US"/>
              <a:t>【公客统计】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特别说明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默认显示前一天的数据，每天更新一次。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提交资料：社友用户提交审核公客资料。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未学习：题型学习状态全部为</a:t>
            </a:r>
            <a:r>
              <a:rPr lang="en-US" altLang="zh-CN"/>
              <a:t>“</a:t>
            </a:r>
            <a:r>
              <a:rPr lang="zh-CN" altLang="en-US"/>
              <a:t>未开始</a:t>
            </a:r>
            <a:r>
              <a:rPr lang="en-US" altLang="zh-CN"/>
              <a:t>”</a:t>
            </a:r>
            <a:endParaRPr lang="en-US" altLang="zh-CN"/>
          </a:p>
          <a:p>
            <a:r>
              <a:rPr lang="en-US" altLang="zh-CN"/>
              <a:t>4.</a:t>
            </a:r>
            <a:r>
              <a:rPr lang="zh-CN" altLang="en-US"/>
              <a:t>学习中：只要有一个题型开始学习</a:t>
            </a:r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概括：拥有概括题题型能力（其他同理）</a:t>
            </a:r>
            <a:endParaRPr lang="zh-CN" altLang="en-US"/>
          </a:p>
          <a:p>
            <a:r>
              <a:rPr lang="en-US" altLang="zh-CN"/>
              <a:t>6.</a:t>
            </a:r>
            <a:r>
              <a:rPr lang="zh-CN" altLang="en-US"/>
              <a:t>全部通过：拥有五个题型能力</a:t>
            </a:r>
            <a:endParaRPr lang="zh-CN" altLang="en-US"/>
          </a:p>
          <a:p>
            <a:r>
              <a:rPr lang="en-US" altLang="zh-CN"/>
              <a:t>7.</a:t>
            </a:r>
            <a:r>
              <a:rPr lang="zh-CN" altLang="en-US"/>
              <a:t>上岗：正式公客人数</a:t>
            </a:r>
            <a:endParaRPr lang="zh-CN" altLang="en-US"/>
          </a:p>
          <a:p>
            <a:r>
              <a:rPr lang="en-US" altLang="zh-CN"/>
              <a:t>8.</a:t>
            </a:r>
            <a:r>
              <a:rPr lang="zh-CN" altLang="en-US"/>
              <a:t>自动接单：开启自动接单人数</a:t>
            </a:r>
            <a:endParaRPr lang="zh-CN" altLang="en-US"/>
          </a:p>
          <a:p>
            <a:r>
              <a:rPr lang="en-US" altLang="zh-CN"/>
              <a:t>9.</a:t>
            </a:r>
            <a:r>
              <a:rPr lang="zh-CN" altLang="en-US"/>
              <a:t>暂停能力：能力被暂停人数</a:t>
            </a:r>
            <a:endParaRPr lang="zh-CN" altLang="en-US"/>
          </a:p>
          <a:p>
            <a:r>
              <a:rPr lang="en-US" altLang="zh-CN"/>
              <a:t>10.</a:t>
            </a:r>
            <a:r>
              <a:rPr lang="zh-CN" altLang="en-US"/>
              <a:t>重新学习：被设置为重新学习人数</a:t>
            </a:r>
            <a:endParaRPr lang="zh-CN" altLang="en-US"/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83505" y="2254885"/>
            <a:ext cx="6172200" cy="23374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752475"/>
          </a:xfrm>
        </p:spPr>
        <p:txBody>
          <a:bodyPr/>
          <a:p>
            <a:r>
              <a:rPr lang="zh-CN" altLang="en-US"/>
              <a:t>公客数据统计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105" y="1546860"/>
            <a:ext cx="3931920" cy="4322445"/>
          </a:xfrm>
        </p:spPr>
        <p:txBody>
          <a:bodyPr>
            <a:normAutofit/>
          </a:bodyPr>
          <a:p>
            <a:r>
              <a:rPr lang="zh-CN" altLang="en-US"/>
              <a:t>功能说明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增加积分、等级、总任务量、五星好评率展示。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功能路径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【公客模块】</a:t>
            </a:r>
            <a:r>
              <a:rPr lang="en-US" altLang="zh-CN"/>
              <a:t>/</a:t>
            </a:r>
            <a:r>
              <a:rPr lang="zh-CN" altLang="en-US"/>
              <a:t>【公客列表】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特别说明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积分、等级可以切换进行排序。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总任务量和</a:t>
            </a:r>
            <a:r>
              <a:rPr lang="en-US" altLang="zh-CN"/>
              <a:t>5</a:t>
            </a:r>
            <a:r>
              <a:rPr lang="zh-CN" altLang="en-US"/>
              <a:t>星好评率需要导出后排序。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占位符 5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83505" y="1917065"/>
            <a:ext cx="6172200" cy="30130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871</Words>
  <Application>WPS 演示</Application>
  <PresentationFormat>宽屏</PresentationFormat>
  <Paragraphs>128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系统上线说明</vt:lpstr>
      <vt:lpstr>PowerPoint 演示文稿</vt:lpstr>
      <vt:lpstr>评价流程优化</vt:lpstr>
      <vt:lpstr>评价流程优化</vt:lpstr>
      <vt:lpstr>评价流程优化</vt:lpstr>
      <vt:lpstr>评价流程优化</vt:lpstr>
      <vt:lpstr>评价流程优化</vt:lpstr>
      <vt:lpstr>公客数据统计</vt:lpstr>
      <vt:lpstr>公客数据统计</vt:lpstr>
      <vt:lpstr>公客数据统计</vt:lpstr>
      <vt:lpstr>审查功能优化</vt:lpstr>
      <vt:lpstr>审查功能优化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陆石勤</dc:creator>
  <cp:lastModifiedBy>lushiqin</cp:lastModifiedBy>
  <cp:revision>408</cp:revision>
  <dcterms:created xsi:type="dcterms:W3CDTF">2015-05-05T08:02:00Z</dcterms:created>
  <dcterms:modified xsi:type="dcterms:W3CDTF">2017-11-09T03:04:05Z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