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9" r:id="rId1"/>
  </p:sldMasterIdLst>
  <p:notesMasterIdLst>
    <p:notesMasterId r:id="rId13"/>
  </p:notesMasterIdLst>
  <p:sldIdLst>
    <p:sldId id="261" r:id="rId2"/>
    <p:sldId id="268" r:id="rId3"/>
    <p:sldId id="269" r:id="rId4"/>
    <p:sldId id="270" r:id="rId5"/>
    <p:sldId id="271" r:id="rId6"/>
    <p:sldId id="272" r:id="rId7"/>
    <p:sldId id="264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81"/>
    <a:srgbClr val="81C5D3"/>
    <a:srgbClr val="6CD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880B0B-AE9F-46DA-A9BD-A6E60ABEF67F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E3E7ABA5-B232-4AD0-A332-6BD423204DD7}">
      <dgm:prSet phldrT="[텍스트]" custT="1"/>
      <dgm:spPr>
        <a:solidFill>
          <a:srgbClr val="81C5D3"/>
        </a:solidFill>
      </dgm:spPr>
      <dgm:t>
        <a:bodyPr/>
        <a:lstStyle/>
        <a:p>
          <a:pPr latinLnBrk="1"/>
          <a:r>
            <a:rPr lang="ko-KR" altLang="en-US" sz="2400" b="1" dirty="0">
              <a:latin typeface="교보 손글씨 2019" panose="02020503000000000000" pitchFamily="18" charset="-127"/>
              <a:ea typeface="교보 손글씨 2019" panose="02020503000000000000" pitchFamily="18" charset="-127"/>
              <a:cs typeface="함초롬바탕" panose="02030604000101010101" pitchFamily="18" charset="-127"/>
            </a:rPr>
            <a:t>회원 </a:t>
          </a:r>
          <a:r>
            <a:rPr lang="ko-KR" altLang="en-US" sz="2400" b="1" dirty="0" smtClean="0">
              <a:latin typeface="교보 손글씨 2019" panose="02020503000000000000" pitchFamily="18" charset="-127"/>
              <a:ea typeface="교보 손글씨 2019" panose="02020503000000000000" pitchFamily="18" charset="-127"/>
              <a:cs typeface="함초롬바탕" panose="02030604000101010101" pitchFamily="18" charset="-127"/>
            </a:rPr>
            <a:t>관리</a:t>
          </a:r>
          <a:endParaRPr lang="en-US" altLang="ko-KR" sz="2400" b="1" dirty="0" smtClean="0">
            <a:latin typeface="교보 손글씨 2019" panose="02020503000000000000" pitchFamily="18" charset="-127"/>
            <a:ea typeface="교보 손글씨 2019" panose="02020503000000000000" pitchFamily="18" charset="-127"/>
            <a:cs typeface="함초롬바탕" panose="02030604000101010101" pitchFamily="18" charset="-127"/>
          </a:endParaRPr>
        </a:p>
        <a:p>
          <a:pPr latinLnBrk="1"/>
          <a:r>
            <a:rPr lang="ko-KR" altLang="en-US" sz="2400" b="1" dirty="0" smtClean="0">
              <a:latin typeface="교보 손글씨 2019" panose="02020503000000000000" pitchFamily="18" charset="-127"/>
              <a:ea typeface="교보 손글씨 2019" panose="02020503000000000000" pitchFamily="18" charset="-127"/>
              <a:cs typeface="함초롬바탕" panose="02030604000101010101" pitchFamily="18" charset="-127"/>
            </a:rPr>
            <a:t> </a:t>
          </a:r>
          <a:r>
            <a:rPr lang="ko-KR" altLang="en-US" sz="1600" b="1" dirty="0" smtClean="0">
              <a:latin typeface="교보 손글씨 2019" panose="02020503000000000000" pitchFamily="18" charset="-127"/>
              <a:ea typeface="교보 손글씨 2019" panose="02020503000000000000" pitchFamily="18" charset="-127"/>
              <a:cs typeface="함초롬바탕" panose="02030604000101010101" pitchFamily="18" charset="-127"/>
            </a:rPr>
            <a:t>김민호</a:t>
          </a:r>
          <a:endParaRPr lang="ko-KR" altLang="en-US" sz="1600" dirty="0">
            <a:latin typeface="교보 손글씨 2019" panose="02020503000000000000" pitchFamily="18" charset="-127"/>
            <a:ea typeface="교보 손글씨 2019" panose="02020503000000000000" pitchFamily="18" charset="-127"/>
          </a:endParaRPr>
        </a:p>
      </dgm:t>
    </dgm:pt>
    <dgm:pt modelId="{3E7C9251-ABC9-47CF-A5B8-BFFFBB5150AC}" type="parTrans" cxnId="{DE594F66-8139-4DF2-9B27-CA0948ECE039}">
      <dgm:prSet/>
      <dgm:spPr/>
      <dgm:t>
        <a:bodyPr/>
        <a:lstStyle/>
        <a:p>
          <a:pPr latinLnBrk="1"/>
          <a:endParaRPr lang="ko-KR" altLang="en-US"/>
        </a:p>
      </dgm:t>
    </dgm:pt>
    <dgm:pt modelId="{5AC8E360-A5F2-4015-AE20-C8208FB9370B}" type="sibTrans" cxnId="{DE594F66-8139-4DF2-9B27-CA0948ECE039}">
      <dgm:prSet/>
      <dgm:spPr/>
      <dgm:t>
        <a:bodyPr/>
        <a:lstStyle/>
        <a:p>
          <a:pPr latinLnBrk="1"/>
          <a:endParaRPr lang="ko-KR" altLang="en-US"/>
        </a:p>
      </dgm:t>
    </dgm:pt>
    <dgm:pt modelId="{E419E1F0-0814-4433-99FC-A967857B3FCD}">
      <dgm:prSet phldrT="[텍스트]" custT="1"/>
      <dgm:spPr>
        <a:solidFill>
          <a:srgbClr val="6CDCE8"/>
        </a:solidFill>
      </dgm:spPr>
      <dgm:t>
        <a:bodyPr/>
        <a:lstStyle/>
        <a:p>
          <a:pPr latinLnBrk="1"/>
          <a:r>
            <a:rPr lang="ko-KR" altLang="en-US" sz="2400" b="1" dirty="0">
              <a:latin typeface="교보 손글씨 2019" panose="02020503000000000000" pitchFamily="18" charset="-127"/>
              <a:ea typeface="교보 손글씨 2019" panose="02020503000000000000" pitchFamily="18" charset="-127"/>
            </a:rPr>
            <a:t>도서  관리   </a:t>
          </a:r>
          <a:endParaRPr lang="en-US" altLang="ko-KR" sz="2400" b="1" dirty="0" smtClean="0">
            <a:latin typeface="교보 손글씨 2019" panose="02020503000000000000" pitchFamily="18" charset="-127"/>
            <a:ea typeface="교보 손글씨 2019" panose="02020503000000000000" pitchFamily="18" charset="-127"/>
          </a:endParaRPr>
        </a:p>
        <a:p>
          <a:pPr latinLnBrk="1"/>
          <a:r>
            <a:rPr lang="ko-KR" altLang="en-US" sz="2400" b="1" dirty="0" smtClean="0">
              <a:latin typeface="교보 손글씨 2019" panose="02020503000000000000" pitchFamily="18" charset="-127"/>
              <a:ea typeface="교보 손글씨 2019" panose="02020503000000000000" pitchFamily="18" charset="-127"/>
            </a:rPr>
            <a:t> </a:t>
          </a:r>
          <a:r>
            <a:rPr lang="ko-KR" altLang="en-US" sz="1800" b="1" dirty="0" err="1" smtClean="0">
              <a:latin typeface="교보 손글씨 2019" panose="02020503000000000000" pitchFamily="18" charset="-127"/>
              <a:ea typeface="교보 손글씨 2019" panose="02020503000000000000" pitchFamily="18" charset="-127"/>
            </a:rPr>
            <a:t>김예린</a:t>
          </a:r>
          <a:endParaRPr lang="en-US" altLang="ko-KR" sz="1800" b="1" dirty="0">
            <a:latin typeface="교보 손글씨 2019" panose="02020503000000000000" pitchFamily="18" charset="-127"/>
            <a:ea typeface="교보 손글씨 2019" panose="02020503000000000000" pitchFamily="18" charset="-127"/>
          </a:endParaRPr>
        </a:p>
        <a:p>
          <a:pPr latinLnBrk="1"/>
          <a:r>
            <a:rPr lang="ko-KR" altLang="en-US" sz="1800" b="1" dirty="0" smtClean="0">
              <a:latin typeface="교보 손글씨 2019" panose="02020503000000000000" pitchFamily="18" charset="-127"/>
              <a:ea typeface="교보 손글씨 2019" panose="02020503000000000000" pitchFamily="18" charset="-127"/>
            </a:rPr>
            <a:t>이한빈</a:t>
          </a:r>
          <a:endParaRPr lang="ko-KR" altLang="en-US" sz="1800" dirty="0">
            <a:latin typeface="교보 손글씨 2019" panose="02020503000000000000" pitchFamily="18" charset="-127"/>
            <a:ea typeface="교보 손글씨 2019" panose="02020503000000000000" pitchFamily="18" charset="-127"/>
          </a:endParaRPr>
        </a:p>
      </dgm:t>
    </dgm:pt>
    <dgm:pt modelId="{8E0FABD8-06F2-4CC8-9518-F6A46C7BEBD3}" type="parTrans" cxnId="{0192A00F-CF1C-48F3-A4A5-C7E2F7A10D4B}">
      <dgm:prSet/>
      <dgm:spPr/>
      <dgm:t>
        <a:bodyPr/>
        <a:lstStyle/>
        <a:p>
          <a:pPr latinLnBrk="1"/>
          <a:endParaRPr lang="ko-KR" altLang="en-US"/>
        </a:p>
      </dgm:t>
    </dgm:pt>
    <dgm:pt modelId="{B3417985-6DC6-456E-9A5A-DBBA8D2D82A5}" type="sibTrans" cxnId="{0192A00F-CF1C-48F3-A4A5-C7E2F7A10D4B}">
      <dgm:prSet/>
      <dgm:spPr/>
      <dgm:t>
        <a:bodyPr/>
        <a:lstStyle/>
        <a:p>
          <a:pPr latinLnBrk="1"/>
          <a:endParaRPr lang="ko-KR" altLang="en-US"/>
        </a:p>
      </dgm:t>
    </dgm:pt>
    <dgm:pt modelId="{B9FE40A4-735C-4575-9C0D-B4CBF71E00BE}">
      <dgm:prSet phldrT="[텍스트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sz="2400" b="1" dirty="0" smtClean="0">
              <a:latin typeface="교보 손글씨 2019" panose="02020503000000000000" pitchFamily="18" charset="-127"/>
              <a:ea typeface="교보 손글씨 2019" panose="02020503000000000000" pitchFamily="18" charset="-127"/>
            </a:rPr>
            <a:t>도서 </a:t>
          </a:r>
          <a:r>
            <a:rPr lang="ko-KR" altLang="en-US" sz="2400" b="1" dirty="0">
              <a:latin typeface="교보 손글씨 2019" panose="02020503000000000000" pitchFamily="18" charset="-127"/>
              <a:ea typeface="교보 손글씨 2019" panose="02020503000000000000" pitchFamily="18" charset="-127"/>
            </a:rPr>
            <a:t>등록</a:t>
          </a:r>
          <a:endParaRPr lang="en-US" altLang="ko-KR" sz="2400" b="1" dirty="0">
            <a:latin typeface="교보 손글씨 2019" panose="02020503000000000000" pitchFamily="18" charset="-127"/>
            <a:ea typeface="교보 손글씨 2019" panose="02020503000000000000" pitchFamily="18" charset="-127"/>
          </a:endParaRPr>
        </a:p>
        <a:p>
          <a:pPr latinLnBrk="1"/>
          <a:r>
            <a:rPr lang="ko-KR" altLang="en-US" sz="1800" b="1" dirty="0" err="1" smtClean="0">
              <a:latin typeface="교보 손글씨 2019" panose="02020503000000000000" pitchFamily="18" charset="-127"/>
              <a:ea typeface="교보 손글씨 2019" panose="02020503000000000000" pitchFamily="18" charset="-127"/>
            </a:rPr>
            <a:t>현주홍</a:t>
          </a:r>
          <a:endParaRPr lang="ko-KR" altLang="en-US" sz="1800" b="1" dirty="0">
            <a:latin typeface="교보 손글씨 2019" panose="02020503000000000000" pitchFamily="18" charset="-127"/>
            <a:ea typeface="교보 손글씨 2019" panose="02020503000000000000" pitchFamily="18" charset="-127"/>
          </a:endParaRPr>
        </a:p>
      </dgm:t>
    </dgm:pt>
    <dgm:pt modelId="{9E78C2B7-D3F3-4D52-BD28-692539891A5F}" type="parTrans" cxnId="{706DFD85-87F2-4B48-B9E0-13BEB7AA9ADC}">
      <dgm:prSet/>
      <dgm:spPr/>
      <dgm:t>
        <a:bodyPr/>
        <a:lstStyle/>
        <a:p>
          <a:pPr latinLnBrk="1"/>
          <a:endParaRPr lang="ko-KR" altLang="en-US"/>
        </a:p>
      </dgm:t>
    </dgm:pt>
    <dgm:pt modelId="{E06281F6-E0F5-4013-8FA0-D42294B9B6C7}" type="sibTrans" cxnId="{706DFD85-87F2-4B48-B9E0-13BEB7AA9ADC}">
      <dgm:prSet/>
      <dgm:spPr/>
      <dgm:t>
        <a:bodyPr/>
        <a:lstStyle/>
        <a:p>
          <a:pPr latinLnBrk="1"/>
          <a:endParaRPr lang="ko-KR" altLang="en-US"/>
        </a:p>
      </dgm:t>
    </dgm:pt>
    <dgm:pt modelId="{8386C554-12F6-43B1-97FB-73833E64817B}" type="pres">
      <dgm:prSet presAssocID="{B9880B0B-AE9F-46DA-A9BD-A6E60ABEF67F}" presName="compositeShape" presStyleCnt="0">
        <dgm:presLayoutVars>
          <dgm:chMax val="7"/>
          <dgm:dir/>
          <dgm:resizeHandles val="exact"/>
        </dgm:presLayoutVars>
      </dgm:prSet>
      <dgm:spPr/>
    </dgm:pt>
    <dgm:pt modelId="{3AE5835B-9BDC-4A83-B1F0-6303E5A4B058}" type="pres">
      <dgm:prSet presAssocID="{B9880B0B-AE9F-46DA-A9BD-A6E60ABEF67F}" presName="wedge1" presStyleLbl="node1" presStyleIdx="0" presStyleCnt="3" custLinFactNeighborX="-5262" custLinFactNeighborY="3827"/>
      <dgm:spPr/>
      <dgm:t>
        <a:bodyPr/>
        <a:lstStyle/>
        <a:p>
          <a:pPr latinLnBrk="1"/>
          <a:endParaRPr lang="ko-KR" altLang="en-US"/>
        </a:p>
      </dgm:t>
    </dgm:pt>
    <dgm:pt modelId="{7B4FF3D8-E289-47D8-B82F-6AAF7C4AD82D}" type="pres">
      <dgm:prSet presAssocID="{B9880B0B-AE9F-46DA-A9BD-A6E60ABEF67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5EA292-2969-48A0-9587-EC1DDCE3FBAA}" type="pres">
      <dgm:prSet presAssocID="{B9880B0B-AE9F-46DA-A9BD-A6E60ABEF67F}" presName="wedge2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1B597DB-92A8-4893-80C5-47E7BDB75A37}" type="pres">
      <dgm:prSet presAssocID="{B9880B0B-AE9F-46DA-A9BD-A6E60ABEF67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EA3757-8BE6-4C5C-8495-6CD8C0A96550}" type="pres">
      <dgm:prSet presAssocID="{B9880B0B-AE9F-46DA-A9BD-A6E60ABEF67F}" presName="wedge3" presStyleLbl="node1" presStyleIdx="2" presStyleCnt="3" custLinFactNeighborX="-54" custLinFactNeighborY="718"/>
      <dgm:spPr/>
      <dgm:t>
        <a:bodyPr/>
        <a:lstStyle/>
        <a:p>
          <a:pPr latinLnBrk="1"/>
          <a:endParaRPr lang="ko-KR" altLang="en-US"/>
        </a:p>
      </dgm:t>
    </dgm:pt>
    <dgm:pt modelId="{1C6DE9F4-6AB3-41DA-B9AC-B9F4147A0BC7}" type="pres">
      <dgm:prSet presAssocID="{B9880B0B-AE9F-46DA-A9BD-A6E60ABEF67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06DFD85-87F2-4B48-B9E0-13BEB7AA9ADC}" srcId="{B9880B0B-AE9F-46DA-A9BD-A6E60ABEF67F}" destId="{B9FE40A4-735C-4575-9C0D-B4CBF71E00BE}" srcOrd="2" destOrd="0" parTransId="{9E78C2B7-D3F3-4D52-BD28-692539891A5F}" sibTransId="{E06281F6-E0F5-4013-8FA0-D42294B9B6C7}"/>
    <dgm:cxn modelId="{AB86B94D-2E32-450F-899B-586D33AA33AE}" type="presOf" srcId="{E419E1F0-0814-4433-99FC-A967857B3FCD}" destId="{A1B597DB-92A8-4893-80C5-47E7BDB75A37}" srcOrd="1" destOrd="0" presId="urn:microsoft.com/office/officeart/2005/8/layout/chart3"/>
    <dgm:cxn modelId="{9FEA4B8F-FA7C-415E-AE4A-39A35BD97C80}" type="presOf" srcId="{E3E7ABA5-B232-4AD0-A332-6BD423204DD7}" destId="{3AE5835B-9BDC-4A83-B1F0-6303E5A4B058}" srcOrd="0" destOrd="0" presId="urn:microsoft.com/office/officeart/2005/8/layout/chart3"/>
    <dgm:cxn modelId="{ABB85117-59C2-4E21-B78B-3ACAA0DD89FD}" type="presOf" srcId="{B9FE40A4-735C-4575-9C0D-B4CBF71E00BE}" destId="{1C6DE9F4-6AB3-41DA-B9AC-B9F4147A0BC7}" srcOrd="1" destOrd="0" presId="urn:microsoft.com/office/officeart/2005/8/layout/chart3"/>
    <dgm:cxn modelId="{0192A00F-CF1C-48F3-A4A5-C7E2F7A10D4B}" srcId="{B9880B0B-AE9F-46DA-A9BD-A6E60ABEF67F}" destId="{E419E1F0-0814-4433-99FC-A967857B3FCD}" srcOrd="1" destOrd="0" parTransId="{8E0FABD8-06F2-4CC8-9518-F6A46C7BEBD3}" sibTransId="{B3417985-6DC6-456E-9A5A-DBBA8D2D82A5}"/>
    <dgm:cxn modelId="{12F17FF0-0FDE-4B57-99EE-28ED57DE2F6A}" type="presOf" srcId="{E419E1F0-0814-4433-99FC-A967857B3FCD}" destId="{985EA292-2969-48A0-9587-EC1DDCE3FBAA}" srcOrd="0" destOrd="0" presId="urn:microsoft.com/office/officeart/2005/8/layout/chart3"/>
    <dgm:cxn modelId="{DE594F66-8139-4DF2-9B27-CA0948ECE039}" srcId="{B9880B0B-AE9F-46DA-A9BD-A6E60ABEF67F}" destId="{E3E7ABA5-B232-4AD0-A332-6BD423204DD7}" srcOrd="0" destOrd="0" parTransId="{3E7C9251-ABC9-47CF-A5B8-BFFFBB5150AC}" sibTransId="{5AC8E360-A5F2-4015-AE20-C8208FB9370B}"/>
    <dgm:cxn modelId="{F51D9DE4-600C-4D5B-A332-A99A69F0762F}" type="presOf" srcId="{B9FE40A4-735C-4575-9C0D-B4CBF71E00BE}" destId="{60EA3757-8BE6-4C5C-8495-6CD8C0A96550}" srcOrd="0" destOrd="0" presId="urn:microsoft.com/office/officeart/2005/8/layout/chart3"/>
    <dgm:cxn modelId="{532C5EAB-7C6A-4AF5-97CD-B5066D541D29}" type="presOf" srcId="{E3E7ABA5-B232-4AD0-A332-6BD423204DD7}" destId="{7B4FF3D8-E289-47D8-B82F-6AAF7C4AD82D}" srcOrd="1" destOrd="0" presId="urn:microsoft.com/office/officeart/2005/8/layout/chart3"/>
    <dgm:cxn modelId="{D23DD990-545A-4EED-91D7-DD86FF1B7544}" type="presOf" srcId="{B9880B0B-AE9F-46DA-A9BD-A6E60ABEF67F}" destId="{8386C554-12F6-43B1-97FB-73833E64817B}" srcOrd="0" destOrd="0" presId="urn:microsoft.com/office/officeart/2005/8/layout/chart3"/>
    <dgm:cxn modelId="{D1FFE1EE-CB95-45F0-A8B7-6AA1906BCD9F}" type="presParOf" srcId="{8386C554-12F6-43B1-97FB-73833E64817B}" destId="{3AE5835B-9BDC-4A83-B1F0-6303E5A4B058}" srcOrd="0" destOrd="0" presId="urn:microsoft.com/office/officeart/2005/8/layout/chart3"/>
    <dgm:cxn modelId="{011C3B33-9DB5-4B8D-B8C4-97BF1C402073}" type="presParOf" srcId="{8386C554-12F6-43B1-97FB-73833E64817B}" destId="{7B4FF3D8-E289-47D8-B82F-6AAF7C4AD82D}" srcOrd="1" destOrd="0" presId="urn:microsoft.com/office/officeart/2005/8/layout/chart3"/>
    <dgm:cxn modelId="{6F3FE119-66EF-47AC-988C-F82072C6FE17}" type="presParOf" srcId="{8386C554-12F6-43B1-97FB-73833E64817B}" destId="{985EA292-2969-48A0-9587-EC1DDCE3FBAA}" srcOrd="2" destOrd="0" presId="urn:microsoft.com/office/officeart/2005/8/layout/chart3"/>
    <dgm:cxn modelId="{F23CCFF3-C025-47D0-83DB-0C337355DBAA}" type="presParOf" srcId="{8386C554-12F6-43B1-97FB-73833E64817B}" destId="{A1B597DB-92A8-4893-80C5-47E7BDB75A37}" srcOrd="3" destOrd="0" presId="urn:microsoft.com/office/officeart/2005/8/layout/chart3"/>
    <dgm:cxn modelId="{05A14E25-7B0B-44DE-9241-7067B96834FE}" type="presParOf" srcId="{8386C554-12F6-43B1-97FB-73833E64817B}" destId="{60EA3757-8BE6-4C5C-8495-6CD8C0A96550}" srcOrd="4" destOrd="0" presId="urn:microsoft.com/office/officeart/2005/8/layout/chart3"/>
    <dgm:cxn modelId="{492108D1-4D0B-4B78-8C20-60C170C82000}" type="presParOf" srcId="{8386C554-12F6-43B1-97FB-73833E64817B}" destId="{1C6DE9F4-6AB3-41DA-B9AC-B9F4147A0BC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5835B-9BDC-4A83-B1F0-6303E5A4B058}">
      <dsp:nvSpPr>
        <dsp:cNvPr id="0" name=""/>
        <dsp:cNvSpPr/>
      </dsp:nvSpPr>
      <dsp:spPr>
        <a:xfrm>
          <a:off x="1665964" y="539952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rgbClr val="81C5D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>
              <a:latin typeface="교보 손글씨 2019" panose="02020503000000000000" pitchFamily="18" charset="-127"/>
              <a:ea typeface="교보 손글씨 2019" panose="02020503000000000000" pitchFamily="18" charset="-127"/>
              <a:cs typeface="함초롬바탕" panose="02030604000101010101" pitchFamily="18" charset="-127"/>
            </a:rPr>
            <a:t>회원 </a:t>
          </a:r>
          <a:r>
            <a:rPr lang="ko-KR" altLang="en-US" sz="2400" b="1" kern="1200" dirty="0" smtClean="0">
              <a:latin typeface="교보 손글씨 2019" panose="02020503000000000000" pitchFamily="18" charset="-127"/>
              <a:ea typeface="교보 손글씨 2019" panose="02020503000000000000" pitchFamily="18" charset="-127"/>
              <a:cs typeface="함초롬바탕" panose="02030604000101010101" pitchFamily="18" charset="-127"/>
            </a:rPr>
            <a:t>관리</a:t>
          </a:r>
          <a:endParaRPr lang="en-US" altLang="ko-KR" sz="2400" b="1" kern="1200" dirty="0" smtClean="0">
            <a:latin typeface="교보 손글씨 2019" panose="02020503000000000000" pitchFamily="18" charset="-127"/>
            <a:ea typeface="교보 손글씨 2019" panose="02020503000000000000" pitchFamily="18" charset="-127"/>
            <a:cs typeface="함초롬바탕" panose="0203060400010101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latin typeface="교보 손글씨 2019" panose="02020503000000000000" pitchFamily="18" charset="-127"/>
              <a:ea typeface="교보 손글씨 2019" panose="02020503000000000000" pitchFamily="18" charset="-127"/>
              <a:cs typeface="함초롬바탕" panose="02030604000101010101" pitchFamily="18" charset="-127"/>
            </a:rPr>
            <a:t> </a:t>
          </a:r>
          <a:r>
            <a:rPr lang="ko-KR" altLang="en-US" sz="1600" b="1" kern="1200" dirty="0" smtClean="0">
              <a:latin typeface="교보 손글씨 2019" panose="02020503000000000000" pitchFamily="18" charset="-127"/>
              <a:ea typeface="교보 손글씨 2019" panose="02020503000000000000" pitchFamily="18" charset="-127"/>
              <a:cs typeface="함초롬바탕" panose="02030604000101010101" pitchFamily="18" charset="-127"/>
            </a:rPr>
            <a:t>김민호</a:t>
          </a:r>
          <a:endParaRPr lang="ko-KR" altLang="en-US" sz="1600" kern="1200" dirty="0">
            <a:latin typeface="교보 손글씨 2019" panose="02020503000000000000" pitchFamily="18" charset="-127"/>
            <a:ea typeface="교보 손글씨 2019" panose="02020503000000000000" pitchFamily="18" charset="-127"/>
          </a:endParaRPr>
        </a:p>
      </dsp:txBody>
      <dsp:txXfrm>
        <a:off x="4140669" y="1379846"/>
        <a:ext cx="1544320" cy="1517226"/>
      </dsp:txXfrm>
    </dsp:sp>
    <dsp:sp modelId="{985EA292-2969-48A0-9587-EC1DDCE3FBAA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rgbClr val="6CDCE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>
              <a:latin typeface="교보 손글씨 2019" panose="02020503000000000000" pitchFamily="18" charset="-127"/>
              <a:ea typeface="교보 손글씨 2019" panose="02020503000000000000" pitchFamily="18" charset="-127"/>
            </a:rPr>
            <a:t>도서  관리   </a:t>
          </a:r>
          <a:endParaRPr lang="en-US" altLang="ko-KR" sz="2400" b="1" kern="1200" dirty="0" smtClean="0">
            <a:latin typeface="교보 손글씨 2019" panose="02020503000000000000" pitchFamily="18" charset="-127"/>
            <a:ea typeface="교보 손글씨 2019" panose="02020503000000000000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latin typeface="교보 손글씨 2019" panose="02020503000000000000" pitchFamily="18" charset="-127"/>
              <a:ea typeface="교보 손글씨 2019" panose="02020503000000000000" pitchFamily="18" charset="-127"/>
            </a:rPr>
            <a:t> </a:t>
          </a:r>
          <a:r>
            <a:rPr lang="ko-KR" altLang="en-US" sz="1800" b="1" kern="1200" dirty="0" err="1" smtClean="0">
              <a:latin typeface="교보 손글씨 2019" panose="02020503000000000000" pitchFamily="18" charset="-127"/>
              <a:ea typeface="교보 손글씨 2019" panose="02020503000000000000" pitchFamily="18" charset="-127"/>
            </a:rPr>
            <a:t>김예린</a:t>
          </a:r>
          <a:endParaRPr lang="en-US" altLang="ko-KR" sz="1800" b="1" kern="1200" dirty="0">
            <a:latin typeface="교보 손글씨 2019" panose="02020503000000000000" pitchFamily="18" charset="-127"/>
            <a:ea typeface="교보 손글씨 2019" panose="02020503000000000000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>
              <a:latin typeface="교보 손글씨 2019" panose="02020503000000000000" pitchFamily="18" charset="-127"/>
              <a:ea typeface="교보 손글씨 2019" panose="02020503000000000000" pitchFamily="18" charset="-127"/>
            </a:rPr>
            <a:t>이한빈</a:t>
          </a:r>
          <a:endParaRPr lang="ko-KR" altLang="en-US" sz="1800" kern="1200" dirty="0">
            <a:latin typeface="교보 손글씨 2019" panose="02020503000000000000" pitchFamily="18" charset="-127"/>
            <a:ea typeface="교보 손글씨 2019" panose="02020503000000000000" pitchFamily="18" charset="-127"/>
          </a:endParaRPr>
        </a:p>
      </dsp:txBody>
      <dsp:txXfrm>
        <a:off x="2917139" y="3373120"/>
        <a:ext cx="2059093" cy="1408853"/>
      </dsp:txXfrm>
    </dsp:sp>
    <dsp:sp modelId="{60EA3757-8BE6-4C5C-8495-6CD8C0A96550}">
      <dsp:nvSpPr>
        <dsp:cNvPr id="0" name=""/>
        <dsp:cNvSpPr/>
      </dsp:nvSpPr>
      <dsp:spPr>
        <a:xfrm>
          <a:off x="1668387" y="533907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latin typeface="교보 손글씨 2019" panose="02020503000000000000" pitchFamily="18" charset="-127"/>
              <a:ea typeface="교보 손글씨 2019" panose="02020503000000000000" pitchFamily="18" charset="-127"/>
            </a:rPr>
            <a:t>도서 </a:t>
          </a:r>
          <a:r>
            <a:rPr lang="ko-KR" altLang="en-US" sz="2400" b="1" kern="1200" dirty="0">
              <a:latin typeface="교보 손글씨 2019" panose="02020503000000000000" pitchFamily="18" charset="-127"/>
              <a:ea typeface="교보 손글씨 2019" panose="02020503000000000000" pitchFamily="18" charset="-127"/>
            </a:rPr>
            <a:t>등록</a:t>
          </a:r>
          <a:endParaRPr lang="en-US" altLang="ko-KR" sz="2400" b="1" kern="1200" dirty="0">
            <a:latin typeface="교보 손글씨 2019" panose="02020503000000000000" pitchFamily="18" charset="-127"/>
            <a:ea typeface="교보 손글씨 2019" panose="02020503000000000000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err="1" smtClean="0">
              <a:latin typeface="교보 손글씨 2019" panose="02020503000000000000" pitchFamily="18" charset="-127"/>
              <a:ea typeface="교보 손글씨 2019" panose="02020503000000000000" pitchFamily="18" charset="-127"/>
            </a:rPr>
            <a:t>현주홍</a:t>
          </a:r>
          <a:endParaRPr lang="ko-KR" altLang="en-US" sz="1800" b="1" kern="1200" dirty="0">
            <a:latin typeface="교보 손글씨 2019" panose="02020503000000000000" pitchFamily="18" charset="-127"/>
            <a:ea typeface="교보 손글씨 2019" panose="02020503000000000000" pitchFamily="18" charset="-127"/>
          </a:endParaRPr>
        </a:p>
      </dsp:txBody>
      <dsp:txXfrm>
        <a:off x="2156067" y="1427987"/>
        <a:ext cx="1544320" cy="1517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151BD-3CA4-4EDE-A9F1-D80E5EE0F24B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8C444-36EF-48DE-BB23-E172F3F78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09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0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2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00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10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5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45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60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469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3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89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3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7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40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2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0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1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35713-D225-4B0D-AB67-C023D86E6AA4}"/>
              </a:ext>
            </a:extLst>
          </p:cNvPr>
          <p:cNvSpPr txBox="1">
            <a:spLocks/>
          </p:cNvSpPr>
          <p:nvPr/>
        </p:nvSpPr>
        <p:spPr>
          <a:xfrm>
            <a:off x="2351952" y="2064481"/>
            <a:ext cx="5533666" cy="84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sz="44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푸른 하늘 도서관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84815B-527D-4434-BF59-BDD3C8C58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259" y="1726079"/>
            <a:ext cx="2799103" cy="2799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8CECB7-0ED6-47F1-83A7-E975DCEC3B47}"/>
              </a:ext>
            </a:extLst>
          </p:cNvPr>
          <p:cNvSpPr txBox="1"/>
          <p:nvPr/>
        </p:nvSpPr>
        <p:spPr>
          <a:xfrm>
            <a:off x="6672540" y="4125072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</a:t>
            </a:r>
            <a:r>
              <a:rPr lang="ko-KR" altLang="en-US" sz="2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2D4B9-EAE7-49DA-AE0F-0B1E6FD9D6B9}"/>
              </a:ext>
            </a:extLst>
          </p:cNvPr>
          <p:cNvSpPr txBox="1"/>
          <p:nvPr/>
        </p:nvSpPr>
        <p:spPr>
          <a:xfrm>
            <a:off x="4673602" y="4530416"/>
            <a:ext cx="3606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김민호 </a:t>
            </a:r>
            <a:r>
              <a:rPr lang="ko-KR" altLang="en-US" sz="2000" b="1" dirty="0" err="1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김예린</a:t>
            </a:r>
            <a:r>
              <a:rPr lang="ko-KR" altLang="en-US" sz="2000" b="1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이한빈 </a:t>
            </a:r>
            <a:r>
              <a:rPr lang="ko-KR" altLang="en-US" sz="2000" b="1" dirty="0" err="1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현주홍</a:t>
            </a:r>
            <a:endParaRPr lang="ko-KR" altLang="en-US" sz="20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79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FE206FE9-02B3-4CC3-B2D5-BAB136647659}"/>
              </a:ext>
            </a:extLst>
          </p:cNvPr>
          <p:cNvSpPr/>
          <p:nvPr/>
        </p:nvSpPr>
        <p:spPr>
          <a:xfrm>
            <a:off x="1142998" y="1954024"/>
            <a:ext cx="2950028" cy="3868855"/>
          </a:xfrm>
          <a:prstGeom prst="flowChartProcess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32EBA6-5172-4E88-9231-E2EA99E9DCFE}"/>
              </a:ext>
            </a:extLst>
          </p:cNvPr>
          <p:cNvSpPr/>
          <p:nvPr/>
        </p:nvSpPr>
        <p:spPr>
          <a:xfrm>
            <a:off x="1142998" y="1492359"/>
            <a:ext cx="295002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97F77D-5094-45AC-8EB8-F7FE502B694C}"/>
              </a:ext>
            </a:extLst>
          </p:cNvPr>
          <p:cNvSpPr txBox="1"/>
          <p:nvPr/>
        </p:nvSpPr>
        <p:spPr>
          <a:xfrm>
            <a:off x="2024740" y="1584692"/>
            <a:ext cx="118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회원 관리</a:t>
            </a:r>
            <a:endParaRPr lang="ko-KR" altLang="en-US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65622-2175-4788-8B90-608F2C27FE99}"/>
              </a:ext>
            </a:extLst>
          </p:cNvPr>
          <p:cNvSpPr txBox="1"/>
          <p:nvPr/>
        </p:nvSpPr>
        <p:spPr>
          <a:xfrm>
            <a:off x="1284512" y="2118736"/>
            <a:ext cx="2401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회원 등록</a:t>
            </a:r>
            <a:endParaRPr lang="en-US" altLang="ko-KR" sz="1600" dirty="0" smtClean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회원 삭제</a:t>
            </a:r>
            <a:endParaRPr lang="en-US" altLang="ko-KR" sz="1600" dirty="0" smtClean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회원 수정</a:t>
            </a:r>
            <a:endParaRPr lang="en-US" altLang="ko-KR" sz="1600" dirty="0" smtClean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목록 보기</a:t>
            </a:r>
            <a:endParaRPr lang="en-US" altLang="ko-KR" sz="1600" dirty="0" smtClean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다시 쓰기</a:t>
            </a:r>
            <a:endParaRPr lang="en-US" altLang="ko-KR" sz="1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68" y="848516"/>
            <a:ext cx="6480427" cy="51369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88A297-CF37-44D1-B96F-EF6891660DA5}"/>
              </a:ext>
            </a:extLst>
          </p:cNvPr>
          <p:cNvSpPr txBox="1"/>
          <p:nvPr/>
        </p:nvSpPr>
        <p:spPr>
          <a:xfrm>
            <a:off x="572615" y="685954"/>
            <a:ext cx="332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기능소개</a:t>
            </a:r>
            <a:endParaRPr lang="ko-KR" altLang="en-US" sz="24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72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35713-D225-4B0D-AB67-C023D86E6AA4}"/>
              </a:ext>
            </a:extLst>
          </p:cNvPr>
          <p:cNvSpPr txBox="1">
            <a:spLocks/>
          </p:cNvSpPr>
          <p:nvPr/>
        </p:nvSpPr>
        <p:spPr>
          <a:xfrm>
            <a:off x="4456524" y="2275838"/>
            <a:ext cx="870219" cy="84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sz="4400" b="1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끝</a:t>
            </a:r>
            <a:endParaRPr lang="ko-KR" altLang="en-US" sz="44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84815B-527D-4434-BF59-BDD3C8C58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259" y="1726079"/>
            <a:ext cx="2799103" cy="2799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42D4B9-EAE7-49DA-AE0F-0B1E6FD9D6B9}"/>
              </a:ext>
            </a:extLst>
          </p:cNvPr>
          <p:cNvSpPr txBox="1"/>
          <p:nvPr/>
        </p:nvSpPr>
        <p:spPr>
          <a:xfrm>
            <a:off x="3570515" y="3286526"/>
            <a:ext cx="401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감사합니다</a:t>
            </a:r>
            <a:endParaRPr lang="ko-KR" altLang="en-US" sz="40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86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AB1CF2-AD18-4345-B737-FC2706DA0887}"/>
              </a:ext>
            </a:extLst>
          </p:cNvPr>
          <p:cNvSpPr txBox="1"/>
          <p:nvPr/>
        </p:nvSpPr>
        <p:spPr>
          <a:xfrm>
            <a:off x="925286" y="936171"/>
            <a:ext cx="166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목차</a:t>
            </a:r>
            <a:endParaRPr lang="ko-KR" altLang="en-US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77939" y="1990897"/>
            <a:ext cx="4016411" cy="1012653"/>
          </a:xfrm>
          <a:prstGeom prst="roundRect">
            <a:avLst>
              <a:gd name="adj" fmla="val 50000"/>
            </a:avLst>
          </a:prstGeom>
          <a:solidFill>
            <a:srgbClr val="FFD281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5B4E55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1. </a:t>
            </a:r>
            <a:r>
              <a:rPr lang="ko-KR" altLang="en-US" sz="2400" dirty="0">
                <a:solidFill>
                  <a:srgbClr val="5B4E55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주제 선정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511889" y="1990897"/>
            <a:ext cx="4016411" cy="1012653"/>
          </a:xfrm>
          <a:prstGeom prst="roundRect">
            <a:avLst>
              <a:gd name="adj" fmla="val 50000"/>
            </a:avLst>
          </a:prstGeom>
          <a:solidFill>
            <a:srgbClr val="B6CFE5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5B4E55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2. </a:t>
            </a:r>
            <a:r>
              <a:rPr lang="ko-KR" altLang="en-US" sz="2400" dirty="0">
                <a:solidFill>
                  <a:srgbClr val="5B4E55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개발 일정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77939" y="3365672"/>
            <a:ext cx="4016411" cy="1012653"/>
          </a:xfrm>
          <a:prstGeom prst="roundRect">
            <a:avLst>
              <a:gd name="adj" fmla="val 50000"/>
            </a:avLst>
          </a:prstGeom>
          <a:solidFill>
            <a:srgbClr val="B6CFE5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5B4E55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3. </a:t>
            </a:r>
            <a:r>
              <a:rPr lang="ko-KR" altLang="en-US" sz="2400" dirty="0">
                <a:solidFill>
                  <a:srgbClr val="5B4E55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개발 환경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11889" y="3365672"/>
            <a:ext cx="4016411" cy="1012653"/>
          </a:xfrm>
          <a:prstGeom prst="roundRect">
            <a:avLst>
              <a:gd name="adj" fmla="val 50000"/>
            </a:avLst>
          </a:prstGeom>
          <a:solidFill>
            <a:srgbClr val="FFD281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5B4E55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4. </a:t>
            </a:r>
            <a:r>
              <a:rPr lang="ko-KR" altLang="en-US" sz="2400" dirty="0">
                <a:solidFill>
                  <a:srgbClr val="5B4E55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역할 분담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77939" y="4740447"/>
            <a:ext cx="4016411" cy="1012653"/>
          </a:xfrm>
          <a:prstGeom prst="roundRect">
            <a:avLst>
              <a:gd name="adj" fmla="val 50000"/>
            </a:avLst>
          </a:prstGeom>
          <a:solidFill>
            <a:srgbClr val="FFD281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5B4E55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5. </a:t>
            </a:r>
            <a:r>
              <a:rPr lang="ko-KR" altLang="en-US" sz="2400" dirty="0">
                <a:solidFill>
                  <a:srgbClr val="5B4E55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기능 소개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11889" y="4740447"/>
            <a:ext cx="4016411" cy="1012653"/>
          </a:xfrm>
          <a:prstGeom prst="roundRect">
            <a:avLst>
              <a:gd name="adj" fmla="val 50000"/>
            </a:avLst>
          </a:prstGeom>
          <a:solidFill>
            <a:srgbClr val="B6CFE5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5B4E55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6. </a:t>
            </a:r>
            <a:r>
              <a:rPr lang="ko-KR" altLang="en-US" sz="2400" dirty="0">
                <a:solidFill>
                  <a:srgbClr val="5B4E55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80785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AB1CF2-AD18-4345-B737-FC2706DA0887}"/>
              </a:ext>
            </a:extLst>
          </p:cNvPr>
          <p:cNvSpPr txBox="1"/>
          <p:nvPr/>
        </p:nvSpPr>
        <p:spPr>
          <a:xfrm>
            <a:off x="925286" y="936171"/>
            <a:ext cx="166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주제선정</a:t>
            </a:r>
            <a:endParaRPr lang="ko-KR" altLang="en-US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" name="순서도: 수행의 시작/종료 1"/>
          <p:cNvSpPr/>
          <p:nvPr/>
        </p:nvSpPr>
        <p:spPr>
          <a:xfrm>
            <a:off x="1855177" y="2283225"/>
            <a:ext cx="8717651" cy="2246644"/>
          </a:xfrm>
          <a:prstGeom prst="flowChartTerminator">
            <a:avLst/>
          </a:prstGeom>
          <a:solidFill>
            <a:srgbClr val="FFD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본 프로젝트는 코로나 시대로 대면 이용이 불편해진 상황을 탈피하고자 비대면 시대에 적응하기 위해 개발자 새내기들이 바쁜 현대인들의 금쪽같은 시간을 조금이라도 아끼게 하면서 질 높은 문화생활을 즐겼으면 하는 마음과</a:t>
            </a:r>
            <a:r>
              <a:rPr lang="en-US" altLang="ko-KR" dirty="0" smtClean="0">
                <a:solidFill>
                  <a:schemeClr val="tx1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이 시국에도 아이들이 마음의 양식 쌓기를 게을리 하지 않기를 바라는 마음에서 이 세상에 조금이라도 도움이 되기 위한 도서 대여 프로그램이다</a:t>
            </a:r>
            <a:r>
              <a:rPr lang="en-US" altLang="ko-KR" dirty="0" smtClean="0">
                <a:solidFill>
                  <a:schemeClr val="tx1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65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AB1CF2-AD18-4345-B737-FC2706DA0887}"/>
              </a:ext>
            </a:extLst>
          </p:cNvPr>
          <p:cNvSpPr txBox="1"/>
          <p:nvPr/>
        </p:nvSpPr>
        <p:spPr>
          <a:xfrm>
            <a:off x="925286" y="936171"/>
            <a:ext cx="166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개발일정</a:t>
            </a:r>
            <a:endParaRPr lang="ko-KR" altLang="en-US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4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2930769" y="2292953"/>
            <a:ext cx="8153400" cy="959713"/>
          </a:xfrm>
          <a:prstGeom prst="roundRect">
            <a:avLst/>
          </a:prstGeom>
          <a:solidFill>
            <a:srgbClr val="FFF6E5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5B4E55"/>
                </a:solidFill>
                <a:latin typeface="카페24 아네모네에어" pitchFamily="2" charset="-127"/>
                <a:ea typeface="카페24 아네모네에어" pitchFamily="2" charset="-127"/>
              </a:rPr>
              <a:t>주제 선정 및 파트 분배</a:t>
            </a:r>
            <a:r>
              <a:rPr lang="en-US" altLang="ko-KR" sz="2000" b="1" dirty="0">
                <a:solidFill>
                  <a:srgbClr val="5B4E55"/>
                </a:solidFill>
                <a:latin typeface="카페24 아네모네에어" pitchFamily="2" charset="-127"/>
                <a:ea typeface="카페24 아네모네에어" pitchFamily="2" charset="-127"/>
              </a:rPr>
              <a:t>, </a:t>
            </a:r>
            <a:r>
              <a:rPr lang="ko-KR" altLang="en-US" sz="2000" b="1" dirty="0">
                <a:solidFill>
                  <a:srgbClr val="5B4E55"/>
                </a:solidFill>
                <a:latin typeface="카페24 아네모네에어" pitchFamily="2" charset="-127"/>
                <a:ea typeface="카페24 아네모네에어" pitchFamily="2" charset="-127"/>
              </a:rPr>
              <a:t>주요 기능 구상</a:t>
            </a:r>
            <a:r>
              <a:rPr lang="en-US" altLang="ko-KR" sz="2000" b="1" dirty="0">
                <a:solidFill>
                  <a:srgbClr val="5B4E55"/>
                </a:solidFill>
                <a:latin typeface="카페24 아네모네에어" pitchFamily="2" charset="-127"/>
                <a:ea typeface="카페24 아네모네에어" pitchFamily="2" charset="-127"/>
              </a:rPr>
              <a:t>, </a:t>
            </a:r>
            <a:r>
              <a:rPr lang="ko-KR" altLang="en-US" sz="2000" b="1" dirty="0">
                <a:solidFill>
                  <a:srgbClr val="5B4E55"/>
                </a:solidFill>
                <a:latin typeface="카페24 아네모네에어" pitchFamily="2" charset="-127"/>
                <a:ea typeface="카페24 아네모네에어" pitchFamily="2" charset="-127"/>
              </a:rPr>
              <a:t> 요구사항 분석서 작성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7958" y="2481313"/>
            <a:ext cx="2486061" cy="606253"/>
          </a:xfrm>
          <a:prstGeom prst="roundRect">
            <a:avLst>
              <a:gd name="adj" fmla="val 50000"/>
            </a:avLst>
          </a:prstGeom>
          <a:solidFill>
            <a:srgbClr val="B6CFE5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5B4E55"/>
                </a:solidFill>
                <a:latin typeface="카페24 아네모네" pitchFamily="2" charset="-127"/>
                <a:ea typeface="카페24 아네모네" pitchFamily="2" charset="-127"/>
              </a:rPr>
              <a:t>1 </a:t>
            </a:r>
            <a:r>
              <a:rPr lang="ko-KR" altLang="en-US" sz="2000" dirty="0">
                <a:solidFill>
                  <a:srgbClr val="5B4E55"/>
                </a:solidFill>
                <a:latin typeface="카페24 아네모네" pitchFamily="2" charset="-127"/>
                <a:ea typeface="카페24 아네모네" pitchFamily="2" charset="-127"/>
              </a:rPr>
              <a:t>주 차</a:t>
            </a:r>
          </a:p>
        </p:txBody>
      </p:sp>
      <p:sp>
        <p:nvSpPr>
          <p:cNvPr id="7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2930769" y="3493103"/>
            <a:ext cx="8153400" cy="959713"/>
          </a:xfrm>
          <a:prstGeom prst="roundRect">
            <a:avLst/>
          </a:prstGeom>
          <a:solidFill>
            <a:srgbClr val="FFF6E5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dirty="0">
                <a:solidFill>
                  <a:srgbClr val="5B4E55"/>
                </a:solidFill>
                <a:latin typeface="카페24 아네모네에어" pitchFamily="2" charset="-127"/>
                <a:ea typeface="카페24 아네모네에어" pitchFamily="2" charset="-127"/>
              </a:rPr>
              <a:t>애플리케이션 설계서 작성</a:t>
            </a:r>
            <a:r>
              <a:rPr lang="en-US" altLang="ko-KR" sz="2000" b="1" dirty="0">
                <a:solidFill>
                  <a:srgbClr val="5B4E55"/>
                </a:solidFill>
                <a:latin typeface="카페24 아네모네에어" pitchFamily="2" charset="-127"/>
                <a:ea typeface="카페24 아네모네에어" pitchFamily="2" charset="-127"/>
              </a:rPr>
              <a:t>, DB</a:t>
            </a:r>
            <a:r>
              <a:rPr lang="ko-KR" altLang="en-US" sz="2000" b="1" dirty="0">
                <a:solidFill>
                  <a:srgbClr val="5B4E55"/>
                </a:solidFill>
                <a:latin typeface="카페24 아네모네에어" pitchFamily="2" charset="-127"/>
                <a:ea typeface="카페24 아네모네에어" pitchFamily="2" charset="-127"/>
              </a:rPr>
              <a:t>테이블 </a:t>
            </a:r>
            <a:r>
              <a:rPr lang="ko-KR" altLang="en-US" sz="2000" b="1" dirty="0" smtClean="0">
                <a:solidFill>
                  <a:srgbClr val="5B4E55"/>
                </a:solidFill>
                <a:latin typeface="카페24 아네모네에어" pitchFamily="2" charset="-127"/>
                <a:ea typeface="카페24 아네모네에어" pitchFamily="2" charset="-127"/>
              </a:rPr>
              <a:t>작성</a:t>
            </a:r>
            <a:r>
              <a:rPr lang="en-US" altLang="ko-KR" sz="2000" b="1" dirty="0" smtClean="0">
                <a:solidFill>
                  <a:srgbClr val="5B4E55"/>
                </a:solidFill>
                <a:latin typeface="카페24 아네모네에어" pitchFamily="2" charset="-127"/>
                <a:ea typeface="카페24 아네모네에어" pitchFamily="2" charset="-127"/>
              </a:rPr>
              <a:t>, </a:t>
            </a:r>
            <a:r>
              <a:rPr lang="ko-KR" altLang="en-US" sz="2000" b="1" dirty="0" smtClean="0">
                <a:solidFill>
                  <a:srgbClr val="5B4E55"/>
                </a:solidFill>
                <a:latin typeface="카페24 아네모네에어" pitchFamily="2" charset="-127"/>
                <a:ea typeface="카페24 아네모네에어" pitchFamily="2" charset="-127"/>
              </a:rPr>
              <a:t>연결</a:t>
            </a:r>
            <a:endParaRPr lang="ko-KR" altLang="en-US" sz="2000" b="1" dirty="0">
              <a:solidFill>
                <a:srgbClr val="5B4E55"/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47958" y="3651830"/>
            <a:ext cx="2486061" cy="606253"/>
          </a:xfrm>
          <a:prstGeom prst="roundRect">
            <a:avLst>
              <a:gd name="adj" fmla="val 50000"/>
            </a:avLst>
          </a:prstGeom>
          <a:solidFill>
            <a:srgbClr val="B6CFE5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5B4E55"/>
                </a:solidFill>
                <a:latin typeface="카페24 아네모네" pitchFamily="2" charset="-127"/>
                <a:ea typeface="카페24 아네모네" pitchFamily="2" charset="-127"/>
              </a:rPr>
              <a:t>2 </a:t>
            </a:r>
            <a:r>
              <a:rPr lang="ko-KR" altLang="en-US" sz="2000" dirty="0">
                <a:solidFill>
                  <a:srgbClr val="5B4E55"/>
                </a:solidFill>
                <a:latin typeface="카페24 아네모네" pitchFamily="2" charset="-127"/>
                <a:ea typeface="카페24 아네모네" pitchFamily="2" charset="-127"/>
              </a:rPr>
              <a:t>주 차</a:t>
            </a:r>
          </a:p>
        </p:txBody>
      </p:sp>
    </p:spTree>
    <p:extLst>
      <p:ext uri="{BB962C8B-B14F-4D97-AF65-F5344CB8AC3E}">
        <p14:creationId xmlns:p14="http://schemas.microsoft.com/office/powerpoint/2010/main" val="114616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AB1CF2-AD18-4345-B737-FC2706DA0887}"/>
              </a:ext>
            </a:extLst>
          </p:cNvPr>
          <p:cNvSpPr txBox="1"/>
          <p:nvPr/>
        </p:nvSpPr>
        <p:spPr>
          <a:xfrm>
            <a:off x="925286" y="936171"/>
            <a:ext cx="166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개발환경</a:t>
            </a:r>
            <a:endParaRPr lang="ko-KR" altLang="en-US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9577" y="1582502"/>
            <a:ext cx="6954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5B4E55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OS : Window 10  /  DB : Oracle </a:t>
            </a:r>
            <a:r>
              <a:rPr lang="en-US" altLang="ko-KR" sz="2400" b="1" dirty="0" smtClean="0">
                <a:solidFill>
                  <a:srgbClr val="5B4E55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18c </a:t>
            </a:r>
            <a:r>
              <a:rPr lang="en-US" altLang="ko-KR" sz="2400" b="1" dirty="0">
                <a:solidFill>
                  <a:srgbClr val="5B4E55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Express Edition  </a:t>
            </a:r>
            <a:endParaRPr lang="ko-KR" altLang="en-US" sz="2400" b="1" dirty="0">
              <a:solidFill>
                <a:srgbClr val="5B4E55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9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4598376" y="2751504"/>
            <a:ext cx="4484077" cy="2154604"/>
          </a:xfrm>
          <a:prstGeom prst="roundRect">
            <a:avLst/>
          </a:prstGeom>
          <a:solidFill>
            <a:srgbClr val="FFD28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5B4E55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Eclipse</a:t>
            </a:r>
          </a:p>
          <a:p>
            <a:pPr algn="ctr"/>
            <a:r>
              <a:rPr lang="en-US" altLang="ko-KR" sz="2000" b="1" dirty="0" err="1" smtClean="0">
                <a:solidFill>
                  <a:srgbClr val="5B4E55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SqlDeveloper</a:t>
            </a:r>
            <a:endParaRPr lang="en-US" altLang="ko-KR" sz="2000" b="1" dirty="0" smtClean="0">
              <a:solidFill>
                <a:srgbClr val="5B4E55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algn="ctr"/>
            <a:r>
              <a:rPr lang="en-US" altLang="ko-KR" sz="2000" b="1" dirty="0" err="1" smtClean="0">
                <a:solidFill>
                  <a:srgbClr val="5B4E55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Netbinz</a:t>
            </a:r>
            <a:endParaRPr lang="en-US" altLang="ko-KR" sz="2000" b="1" dirty="0">
              <a:solidFill>
                <a:srgbClr val="5B4E55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103404" y="3525679"/>
            <a:ext cx="1901861" cy="606253"/>
          </a:xfrm>
          <a:prstGeom prst="roundRect">
            <a:avLst>
              <a:gd name="adj" fmla="val 50000"/>
            </a:avLst>
          </a:prstGeom>
          <a:solidFill>
            <a:srgbClr val="81C5D3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5B4E55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Tool</a:t>
            </a:r>
            <a:endParaRPr lang="ko-KR" altLang="en-US" sz="2000" dirty="0">
              <a:solidFill>
                <a:srgbClr val="5B4E55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44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AB1CF2-AD18-4345-B737-FC2706DA0887}"/>
              </a:ext>
            </a:extLst>
          </p:cNvPr>
          <p:cNvSpPr txBox="1"/>
          <p:nvPr/>
        </p:nvSpPr>
        <p:spPr>
          <a:xfrm>
            <a:off x="925286" y="936171"/>
            <a:ext cx="166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설계</a:t>
            </a:r>
            <a:endParaRPr lang="ko-KR" altLang="en-US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64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E77028E4-27EE-4A15-BED3-EFFBAA6BD3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2210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AB1CF2-AD18-4345-B737-FC2706DA0887}"/>
              </a:ext>
            </a:extLst>
          </p:cNvPr>
          <p:cNvSpPr txBox="1"/>
          <p:nvPr/>
        </p:nvSpPr>
        <p:spPr>
          <a:xfrm>
            <a:off x="925286" y="936171"/>
            <a:ext cx="166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역할분담</a:t>
            </a:r>
            <a:endParaRPr lang="en-US" altLang="ko-KR" sz="3600" dirty="0" smtClean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06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88A297-CF37-44D1-B96F-EF6891660DA5}"/>
              </a:ext>
            </a:extLst>
          </p:cNvPr>
          <p:cNvSpPr txBox="1"/>
          <p:nvPr/>
        </p:nvSpPr>
        <p:spPr>
          <a:xfrm>
            <a:off x="572615" y="685954"/>
            <a:ext cx="332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기능소개</a:t>
            </a:r>
            <a:endParaRPr lang="ko-KR" altLang="en-US" sz="24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FE206FE9-02B3-4CC3-B2D5-BAB136647659}"/>
              </a:ext>
            </a:extLst>
          </p:cNvPr>
          <p:cNvSpPr/>
          <p:nvPr/>
        </p:nvSpPr>
        <p:spPr>
          <a:xfrm>
            <a:off x="1142998" y="1954024"/>
            <a:ext cx="2950028" cy="3868855"/>
          </a:xfrm>
          <a:prstGeom prst="flowChartProcess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32EBA6-5172-4E88-9231-E2EA99E9DCFE}"/>
              </a:ext>
            </a:extLst>
          </p:cNvPr>
          <p:cNvSpPr/>
          <p:nvPr/>
        </p:nvSpPr>
        <p:spPr>
          <a:xfrm>
            <a:off x="1142998" y="1492359"/>
            <a:ext cx="295002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97F77D-5094-45AC-8EB8-F7FE502B694C}"/>
              </a:ext>
            </a:extLst>
          </p:cNvPr>
          <p:cNvSpPr txBox="1"/>
          <p:nvPr/>
        </p:nvSpPr>
        <p:spPr>
          <a:xfrm>
            <a:off x="2024740" y="1584692"/>
            <a:ext cx="118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도서 </a:t>
            </a:r>
            <a:r>
              <a:rPr lang="ko-KR" altLang="en-US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등록</a:t>
            </a:r>
            <a:endParaRPr lang="ko-KR" altLang="en-US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65622-2175-4788-8B90-608F2C27FE99}"/>
              </a:ext>
            </a:extLst>
          </p:cNvPr>
          <p:cNvSpPr txBox="1"/>
          <p:nvPr/>
        </p:nvSpPr>
        <p:spPr>
          <a:xfrm>
            <a:off x="1284512" y="2118736"/>
            <a:ext cx="2401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도서 </a:t>
            </a:r>
            <a:r>
              <a:rPr lang="ko-KR" altLang="en-US" sz="1600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목록</a:t>
            </a:r>
            <a:endParaRPr lang="en-US" altLang="ko-KR" sz="1600" dirty="0" smtClean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도서 등록</a:t>
            </a:r>
            <a:endParaRPr lang="en-US" altLang="ko-KR" sz="1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목록에 도서 추가</a:t>
            </a:r>
            <a:endParaRPr lang="en-US" altLang="ko-KR" sz="1600" dirty="0" smtClean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다시 쓰기</a:t>
            </a:r>
            <a:endParaRPr lang="en-US" altLang="ko-KR" sz="1600" dirty="0" smtClean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68" y="847204"/>
            <a:ext cx="6558312" cy="52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4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CAAF532-CE5C-40F5-924F-80B2C052B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68" y="685954"/>
            <a:ext cx="6508251" cy="5429296"/>
          </a:xfrm>
          <a:prstGeom prst="rect">
            <a:avLst/>
          </a:prstGeom>
        </p:spPr>
      </p:pic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FE206FE9-02B3-4CC3-B2D5-BAB136647659}"/>
              </a:ext>
            </a:extLst>
          </p:cNvPr>
          <p:cNvSpPr/>
          <p:nvPr/>
        </p:nvSpPr>
        <p:spPr>
          <a:xfrm>
            <a:off x="1142998" y="1954024"/>
            <a:ext cx="2950028" cy="3868855"/>
          </a:xfrm>
          <a:prstGeom prst="flowChartProcess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32EBA6-5172-4E88-9231-E2EA99E9DCFE}"/>
              </a:ext>
            </a:extLst>
          </p:cNvPr>
          <p:cNvSpPr/>
          <p:nvPr/>
        </p:nvSpPr>
        <p:spPr>
          <a:xfrm>
            <a:off x="1142998" y="1492359"/>
            <a:ext cx="295002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97F77D-5094-45AC-8EB8-F7FE502B694C}"/>
              </a:ext>
            </a:extLst>
          </p:cNvPr>
          <p:cNvSpPr txBox="1"/>
          <p:nvPr/>
        </p:nvSpPr>
        <p:spPr>
          <a:xfrm>
            <a:off x="2024740" y="1584692"/>
            <a:ext cx="118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도서 관리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65622-2175-4788-8B90-608F2C27FE99}"/>
              </a:ext>
            </a:extLst>
          </p:cNvPr>
          <p:cNvSpPr txBox="1"/>
          <p:nvPr/>
        </p:nvSpPr>
        <p:spPr>
          <a:xfrm>
            <a:off x="1284512" y="2118736"/>
            <a:ext cx="24014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도서 </a:t>
            </a:r>
            <a:r>
              <a:rPr lang="ko-KR" altLang="en-US" sz="1600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검색</a:t>
            </a:r>
            <a:endParaRPr lang="en-US" altLang="ko-KR" sz="1600" dirty="0" smtClean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대출</a:t>
            </a:r>
            <a:endParaRPr lang="en-US" altLang="ko-KR" sz="1600" dirty="0" smtClean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반납</a:t>
            </a:r>
            <a:endParaRPr lang="en-US" altLang="ko-KR" sz="1600" dirty="0" smtClean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도서 삭제</a:t>
            </a:r>
            <a:endParaRPr lang="en-US" altLang="ko-KR" sz="1600" dirty="0" smtClean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목록 보기</a:t>
            </a:r>
            <a:endParaRPr lang="en-US" altLang="ko-KR" sz="1600" dirty="0" smtClean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다시 쓰기</a:t>
            </a:r>
            <a:endParaRPr lang="en-US" altLang="ko-KR" sz="1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8A297-CF37-44D1-B96F-EF6891660DA5}"/>
              </a:ext>
            </a:extLst>
          </p:cNvPr>
          <p:cNvSpPr txBox="1"/>
          <p:nvPr/>
        </p:nvSpPr>
        <p:spPr>
          <a:xfrm>
            <a:off x="572615" y="685954"/>
            <a:ext cx="332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기능소개</a:t>
            </a:r>
            <a:endParaRPr lang="ko-KR" altLang="en-US" sz="24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125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TM02900743[[fn=자연주의]]</Template>
  <TotalTime>149</TotalTime>
  <Words>183</Words>
  <Application>Microsoft Office PowerPoint</Application>
  <PresentationFormat>와이드스크린</PresentationFormat>
  <Paragraphs>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교보 손글씨 2019</vt:lpstr>
      <vt:lpstr>돋움</vt:lpstr>
      <vt:lpstr>맑은 고딕</vt:lpstr>
      <vt:lpstr>바탕</vt:lpstr>
      <vt:lpstr>카페24 아네모네</vt:lpstr>
      <vt:lpstr>카페24 아네모네에어</vt:lpstr>
      <vt:lpstr>함초롬바탕</vt:lpstr>
      <vt:lpstr>Arial</vt:lpstr>
      <vt:lpstr>Garamond</vt:lpstr>
      <vt:lpstr>Wingdings</vt:lpstr>
      <vt:lpstr>자연주의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냥바라기</dc:creator>
  <cp:lastModifiedBy>Juhong's</cp:lastModifiedBy>
  <cp:revision>8</cp:revision>
  <dcterms:created xsi:type="dcterms:W3CDTF">2021-11-10T05:37:43Z</dcterms:created>
  <dcterms:modified xsi:type="dcterms:W3CDTF">2021-11-11T09:15:33Z</dcterms:modified>
</cp:coreProperties>
</file>