
<file path=[Content_Types].xml><?xml version="1.0" encoding="utf-8"?>
<Types xmlns="http://schemas.openxmlformats.org/package/2006/content-types">
  <Default ContentType="image/jpeg" Extension="jpg"/>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8.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3.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01.jpg"/><Relationship Id="rId3" Type="http://schemas.openxmlformats.org/officeDocument/2006/relationships/image" Target="../media/image00.jpg"/><Relationship Id="rId5" Type="http://schemas.openxmlformats.org/officeDocument/2006/relationships/image" Target="../media/image0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
              <a:t>bestHomepage</a:t>
            </a:r>
          </a:p>
        </p:txBody>
      </p:sp>
      <p:sp>
        <p:nvSpPr>
          <p:cNvPr id="31" name="Shape 31"/>
          <p:cNvSpPr txBox="1"/>
          <p:nvPr>
            <p:ph idx="1" type="subTitle"/>
          </p:nvPr>
        </p:nvSpPr>
        <p:spPr>
          <a:xfrm>
            <a:off x="685800" y="2840044"/>
            <a:ext cx="7772400" cy="2113799"/>
          </a:xfrm>
          <a:prstGeom prst="rect">
            <a:avLst/>
          </a:prstGeom>
        </p:spPr>
        <p:txBody>
          <a:bodyPr anchorCtr="0" anchor="t" bIns="91425" lIns="91425" rIns="91425" tIns="91425">
            <a:noAutofit/>
          </a:bodyPr>
          <a:lstStyle/>
          <a:p>
            <a:pPr rtl="0" algn="r">
              <a:spcBef>
                <a:spcPts val="0"/>
              </a:spcBef>
              <a:buNone/>
            </a:pPr>
            <a:r>
              <a:t/>
            </a:r>
            <a:endParaRPr sz="1800"/>
          </a:p>
          <a:p>
            <a:pPr rtl="0" algn="r">
              <a:spcBef>
                <a:spcPts val="0"/>
              </a:spcBef>
              <a:buNone/>
            </a:pPr>
            <a:r>
              <a:t/>
            </a:r>
            <a:endParaRPr sz="1800"/>
          </a:p>
          <a:p>
            <a:pPr rtl="0" algn="r">
              <a:spcBef>
                <a:spcPts val="0"/>
              </a:spcBef>
              <a:buNone/>
            </a:pPr>
            <a:r>
              <a:t/>
            </a:r>
            <a:endParaRPr sz="1800"/>
          </a:p>
          <a:p>
            <a:pPr rtl="0" algn="r">
              <a:spcBef>
                <a:spcPts val="0"/>
              </a:spcBef>
              <a:buNone/>
            </a:pPr>
            <a:r>
              <a:t/>
            </a:r>
            <a:endParaRPr sz="1800"/>
          </a:p>
          <a:p>
            <a:pPr rtl="0" algn="r">
              <a:spcBef>
                <a:spcPts val="0"/>
              </a:spcBef>
              <a:buNone/>
            </a:pPr>
            <a:r>
              <a:t/>
            </a:r>
            <a:endParaRPr sz="1800"/>
          </a:p>
          <a:p>
            <a:pPr rtl="0" algn="r">
              <a:spcBef>
                <a:spcPts val="0"/>
              </a:spcBef>
              <a:buNone/>
            </a:pPr>
            <a:r>
              <a:rPr lang="en" sz="1800"/>
              <a:t>By the_hannibal_buress_show,</a:t>
            </a:r>
          </a:p>
          <a:p>
            <a:pPr lvl="0" rtl="0" algn="r">
              <a:spcBef>
                <a:spcPts val="0"/>
              </a:spcBef>
              <a:buNone/>
            </a:pPr>
            <a:r>
              <a:rPr lang="en" sz="1800"/>
              <a:t>Tim Mao, Jincheng Liu, Jay Lorenz, Chaz Gordish, Brandon Stone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it Is and What it Does</a:t>
            </a:r>
          </a:p>
        </p:txBody>
      </p:sp>
      <p:sp>
        <p:nvSpPr>
          <p:cNvPr id="37" name="Shape 3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0"/>
              </a:spcBef>
              <a:buClr>
                <a:schemeClr val="dk1"/>
              </a:buClr>
              <a:buSzPct val="91666"/>
              <a:buFont typeface="Arial"/>
              <a:buNone/>
            </a:pPr>
            <a:r>
              <a:rPr b="1" lang="en" sz="1200">
                <a:solidFill>
                  <a:schemeClr val="dk1"/>
                </a:solidFill>
              </a:rPr>
              <a:t>Broad application description</a:t>
            </a:r>
            <a:r>
              <a:rPr lang="en" sz="1200">
                <a:solidFill>
                  <a:schemeClr val="dk1"/>
                </a:solidFill>
              </a:rPr>
              <a:t>: </a:t>
            </a:r>
          </a:p>
          <a:p>
            <a:pPr lvl="0" rtl="0">
              <a:lnSpc>
                <a:spcPct val="115000"/>
              </a:lnSpc>
              <a:spcBef>
                <a:spcPts val="0"/>
              </a:spcBef>
              <a:buNone/>
            </a:pPr>
            <a:r>
              <a:rPr lang="en" sz="1200">
                <a:solidFill>
                  <a:schemeClr val="dk1"/>
                </a:solidFill>
              </a:rPr>
              <a:t>The application is designed to be the home page for a user’s web browser of choice. It contains useful information such as local weather and a notepad. It will also include various links across the internet from bookmarks saved by the user.</a:t>
            </a:r>
          </a:p>
          <a:p>
            <a:pPr lvl="0" rtl="0">
              <a:lnSpc>
                <a:spcPct val="115000"/>
              </a:lnSpc>
              <a:spcBef>
                <a:spcPts val="0"/>
              </a:spcBef>
              <a:buNone/>
            </a:pPr>
            <a:r>
              <a:t/>
            </a:r>
            <a:endParaRPr sz="1200">
              <a:solidFill>
                <a:schemeClr val="dk1"/>
              </a:solidFill>
            </a:endParaRPr>
          </a:p>
          <a:p>
            <a:pPr lvl="0" rtl="0">
              <a:lnSpc>
                <a:spcPct val="115000"/>
              </a:lnSpc>
              <a:spcBef>
                <a:spcPts val="0"/>
              </a:spcBef>
              <a:buClr>
                <a:schemeClr val="dk1"/>
              </a:buClr>
              <a:buFont typeface="Arial"/>
              <a:buNone/>
            </a:pPr>
            <a:r>
              <a:t/>
            </a:r>
            <a:endParaRPr sz="1200">
              <a:solidFill>
                <a:schemeClr val="dk1"/>
              </a:solidFill>
            </a:endParaRPr>
          </a:p>
          <a:p>
            <a:pPr lvl="0" rtl="0">
              <a:lnSpc>
                <a:spcPct val="115000"/>
              </a:lnSpc>
              <a:spcBef>
                <a:spcPts val="0"/>
              </a:spcBef>
              <a:buClr>
                <a:schemeClr val="dk1"/>
              </a:buClr>
              <a:buSzPct val="91666"/>
              <a:buFont typeface="Arial"/>
              <a:buNone/>
            </a:pPr>
            <a:r>
              <a:rPr b="1" lang="en" sz="1200">
                <a:solidFill>
                  <a:schemeClr val="dk1"/>
                </a:solidFill>
              </a:rPr>
              <a:t>Details about User Interface</a:t>
            </a:r>
            <a:r>
              <a:rPr lang="en" sz="1200">
                <a:solidFill>
                  <a:schemeClr val="dk1"/>
                </a:solidFill>
              </a:rPr>
              <a:t>: </a:t>
            </a:r>
          </a:p>
          <a:p>
            <a:pPr lvl="0" rtl="0">
              <a:lnSpc>
                <a:spcPct val="115000"/>
              </a:lnSpc>
              <a:spcBef>
                <a:spcPts val="0"/>
              </a:spcBef>
              <a:buNone/>
            </a:pPr>
            <a:r>
              <a:rPr lang="en" sz="1200">
                <a:solidFill>
                  <a:schemeClr val="dk1"/>
                </a:solidFill>
              </a:rPr>
              <a:t>The top row of the homepage will be the bookmark bars, and we could allow users to edit them to add more bookmarks if necessary. The weather forecast will be below the bookmarks and take up two thirds of the width on the left side. The remaining third of the width will contain some writing apparatus, formally known as a</a:t>
            </a:r>
            <a:r>
              <a:rPr b="1" lang="en" sz="1200">
                <a:solidFill>
                  <a:schemeClr val="dk1"/>
                </a:solidFill>
              </a:rPr>
              <a:t> </a:t>
            </a:r>
            <a:r>
              <a:rPr lang="en" sz="1200">
                <a:solidFill>
                  <a:schemeClr val="dk1"/>
                </a:solidFill>
              </a:rPr>
              <a:t>notepad. Below them, we could add a popular movie times bar(this feature will only be added if we have enough time).</a:t>
            </a:r>
          </a:p>
          <a:p>
            <a:pPr lvl="0" rtl="0">
              <a:lnSpc>
                <a:spcPct val="115000"/>
              </a:lnSpc>
              <a:spcBef>
                <a:spcPts val="0"/>
              </a:spcBef>
              <a:buNone/>
            </a:pPr>
            <a:r>
              <a:t/>
            </a:r>
            <a:endParaRPr sz="1200">
              <a:solidFill>
                <a:schemeClr val="dk1"/>
              </a:solidFill>
            </a:endParaRPr>
          </a:p>
          <a:p>
            <a:pPr lvl="0">
              <a:lnSpc>
                <a:spcPct val="115000"/>
              </a:lnSpc>
              <a:spcBef>
                <a:spcPts val="0"/>
              </a:spcBef>
              <a:buClr>
                <a:schemeClr val="dk1"/>
              </a:buClr>
              <a:buFont typeface="Arial"/>
              <a:buNone/>
            </a:pPr>
            <a:r>
              <a:t/>
            </a:r>
            <a:endParaRPr sz="1200">
              <a:solidFill>
                <a:schemeClr val="dk1"/>
              </a:solidFil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it Is and What it Does</a:t>
            </a:r>
          </a:p>
        </p:txBody>
      </p:sp>
      <p:sp>
        <p:nvSpPr>
          <p:cNvPr id="43" name="Shape 4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0"/>
              </a:spcBef>
              <a:buClr>
                <a:schemeClr val="dk1"/>
              </a:buClr>
              <a:buSzPct val="91666"/>
              <a:buFont typeface="Arial"/>
              <a:buNone/>
            </a:pPr>
            <a:r>
              <a:rPr b="1" lang="en" sz="1200">
                <a:solidFill>
                  <a:schemeClr val="dk1"/>
                </a:solidFill>
              </a:rPr>
              <a:t>Functionality</a:t>
            </a:r>
            <a:r>
              <a:rPr lang="en" sz="1200">
                <a:solidFill>
                  <a:schemeClr val="dk1"/>
                </a:solidFill>
              </a:rPr>
              <a:t>:</a:t>
            </a:r>
          </a:p>
          <a:p>
            <a:pPr rtl="0">
              <a:lnSpc>
                <a:spcPct val="115000"/>
              </a:lnSpc>
              <a:spcBef>
                <a:spcPts val="0"/>
              </a:spcBef>
              <a:buNone/>
            </a:pPr>
            <a:r>
              <a:rPr b="1" lang="en" sz="1200">
                <a:solidFill>
                  <a:schemeClr val="dk1"/>
                </a:solidFill>
              </a:rPr>
              <a:t>Weather</a:t>
            </a:r>
            <a:r>
              <a:rPr lang="en" sz="1200">
                <a:solidFill>
                  <a:schemeClr val="dk1"/>
                </a:solidFill>
              </a:rPr>
              <a:t> on the homepage requires an HTTP request to obtain data and then saved in the table. This data is gathered by using a default ZIP code saved for every user.</a:t>
            </a:r>
          </a:p>
          <a:p>
            <a:pPr rtl="0">
              <a:lnSpc>
                <a:spcPct val="115000"/>
              </a:lnSpc>
              <a:spcBef>
                <a:spcPts val="0"/>
              </a:spcBef>
              <a:buNone/>
            </a:pPr>
            <a:r>
              <a:rPr lang="en" sz="1200">
                <a:solidFill>
                  <a:schemeClr val="dk1"/>
                </a:solidFill>
              </a:rPr>
              <a:t>A </a:t>
            </a:r>
            <a:r>
              <a:rPr b="1" lang="en" sz="1200">
                <a:solidFill>
                  <a:schemeClr val="dk1"/>
                </a:solidFill>
              </a:rPr>
              <a:t>bookmarks</a:t>
            </a:r>
            <a:r>
              <a:rPr lang="en" sz="1200">
                <a:solidFill>
                  <a:schemeClr val="dk1"/>
                </a:solidFill>
              </a:rPr>
              <a:t> bar is accessible at the top of the page which can be customized by the user.</a:t>
            </a:r>
          </a:p>
          <a:p>
            <a:pPr lvl="0" rtl="0">
              <a:lnSpc>
                <a:spcPct val="115000"/>
              </a:lnSpc>
              <a:spcBef>
                <a:spcPts val="0"/>
              </a:spcBef>
              <a:buNone/>
            </a:pPr>
            <a:r>
              <a:rPr lang="en" sz="1200">
                <a:solidFill>
                  <a:schemeClr val="dk1"/>
                </a:solidFill>
              </a:rPr>
              <a:t>A </a:t>
            </a:r>
            <a:r>
              <a:rPr b="1" lang="en" sz="1200">
                <a:solidFill>
                  <a:schemeClr val="dk1"/>
                </a:solidFill>
              </a:rPr>
              <a:t>notepad</a:t>
            </a:r>
            <a:r>
              <a:rPr lang="en" sz="1200">
                <a:solidFill>
                  <a:schemeClr val="dk1"/>
                </a:solidFill>
              </a:rPr>
              <a:t> is saved for the user to write down something, and can access these notes when they next return to the site (provided they hit the save button).</a:t>
            </a:r>
          </a:p>
          <a:p>
            <a:pPr lvl="0" rtl="0">
              <a:lnSpc>
                <a:spcPct val="115000"/>
              </a:lnSpc>
              <a:spcBef>
                <a:spcPts val="0"/>
              </a:spcBef>
              <a:buNone/>
            </a:pPr>
            <a:r>
              <a:t/>
            </a:r>
            <a:endParaRPr sz="1200">
              <a:solidFill>
                <a:schemeClr val="dk1"/>
              </a:solidFill>
            </a:endParaRPr>
          </a:p>
          <a:p>
            <a:pPr lvl="0" rtl="0">
              <a:lnSpc>
                <a:spcPct val="115000"/>
              </a:lnSpc>
              <a:spcBef>
                <a:spcPts val="0"/>
              </a:spcBef>
              <a:buNone/>
            </a:pPr>
            <a:r>
              <a:rPr b="1" lang="en" sz="1200">
                <a:solidFill>
                  <a:schemeClr val="dk1"/>
                </a:solidFill>
              </a:rPr>
              <a:t>Data Storage: </a:t>
            </a:r>
          </a:p>
          <a:p>
            <a:pPr lvl="0" rtl="0">
              <a:lnSpc>
                <a:spcPct val="115000"/>
              </a:lnSpc>
              <a:spcBef>
                <a:spcPts val="0"/>
              </a:spcBef>
              <a:buNone/>
            </a:pPr>
            <a:r>
              <a:rPr lang="en" sz="1200">
                <a:solidFill>
                  <a:schemeClr val="dk1"/>
                </a:solidFill>
              </a:rPr>
              <a:t>Users are stored on the server along with weather for ZIP codes, notes for each user, settings for each user, and a session.</a:t>
            </a:r>
          </a:p>
          <a:p>
            <a:pPr lvl="0">
              <a:lnSpc>
                <a:spcPct val="115000"/>
              </a:lnSpc>
              <a:spcBef>
                <a:spcPts val="0"/>
              </a:spcBef>
              <a:buClr>
                <a:schemeClr val="dk1"/>
              </a:buClr>
              <a:buFont typeface="Arial"/>
              <a:buNone/>
            </a:pPr>
            <a:r>
              <a:t/>
            </a:r>
            <a:endParaRPr sz="1200">
              <a:solidFill>
                <a:schemeClr val="dk1"/>
              </a:solidFil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Linking between Web Pages</a:t>
            </a:r>
          </a:p>
        </p:txBody>
      </p:sp>
      <p:sp>
        <p:nvSpPr>
          <p:cNvPr id="49" name="Shape 49"/>
          <p:cNvSpPr txBox="1"/>
          <p:nvPr>
            <p:ph idx="1" type="body"/>
          </p:nvPr>
        </p:nvSpPr>
        <p:spPr>
          <a:xfrm>
            <a:off x="457200" y="1200150"/>
            <a:ext cx="3191399" cy="3725699"/>
          </a:xfrm>
          <a:prstGeom prst="rect">
            <a:avLst/>
          </a:prstGeom>
        </p:spPr>
        <p:txBody>
          <a:bodyPr anchorCtr="0" anchor="t" bIns="91425" lIns="91425" rIns="91425" tIns="91425">
            <a:noAutofit/>
          </a:bodyPr>
          <a:lstStyle/>
          <a:p>
            <a:pPr>
              <a:spcBef>
                <a:spcPts val="0"/>
              </a:spcBef>
              <a:buNone/>
            </a:pPr>
            <a:r>
              <a:t/>
            </a:r>
            <a:endParaRPr/>
          </a:p>
        </p:txBody>
      </p:sp>
      <p:pic>
        <p:nvPicPr>
          <p:cNvPr id="50" name="Shape 50"/>
          <p:cNvPicPr preferRelativeResize="0"/>
          <p:nvPr/>
        </p:nvPicPr>
        <p:blipFill>
          <a:blip r:embed="rId3">
            <a:alphaModFix/>
          </a:blip>
          <a:stretch>
            <a:fillRect/>
          </a:stretch>
        </p:blipFill>
        <p:spPr>
          <a:xfrm>
            <a:off x="3648687" y="1200150"/>
            <a:ext cx="5038117" cy="37256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Database of bestHomePage</a:t>
            </a:r>
          </a:p>
        </p:txBody>
      </p:sp>
      <p:sp>
        <p:nvSpPr>
          <p:cNvPr id="56" name="Shape 56"/>
          <p:cNvSpPr txBox="1"/>
          <p:nvPr>
            <p:ph idx="1" type="body"/>
          </p:nvPr>
        </p:nvSpPr>
        <p:spPr>
          <a:xfrm>
            <a:off x="457200" y="1200150"/>
            <a:ext cx="2916599" cy="3725699"/>
          </a:xfrm>
          <a:prstGeom prst="rect">
            <a:avLst/>
          </a:prstGeom>
        </p:spPr>
        <p:txBody>
          <a:bodyPr anchorCtr="0" anchor="t" bIns="91425" lIns="91425" rIns="91425" tIns="91425">
            <a:noAutofit/>
          </a:bodyPr>
          <a:lstStyle/>
          <a:p>
            <a:pPr>
              <a:spcBef>
                <a:spcPts val="0"/>
              </a:spcBef>
              <a:buNone/>
            </a:pPr>
            <a:r>
              <a:t/>
            </a:r>
            <a:endParaRPr/>
          </a:p>
        </p:txBody>
      </p:sp>
      <p:pic>
        <p:nvPicPr>
          <p:cNvPr id="57" name="Shape 57"/>
          <p:cNvPicPr preferRelativeResize="0"/>
          <p:nvPr/>
        </p:nvPicPr>
        <p:blipFill>
          <a:blip r:embed="rId3">
            <a:alphaModFix/>
          </a:blip>
          <a:stretch>
            <a:fillRect/>
          </a:stretch>
        </p:blipFill>
        <p:spPr>
          <a:xfrm>
            <a:off x="3373851" y="1200149"/>
            <a:ext cx="5312936" cy="37257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Frameworks used</a:t>
            </a:r>
          </a:p>
        </p:txBody>
      </p:sp>
      <p:sp>
        <p:nvSpPr>
          <p:cNvPr id="63" name="Shape 63"/>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Ruby on Rails </a:t>
            </a:r>
          </a:p>
        </p:txBody>
      </p:sp>
      <p:pic>
        <p:nvPicPr>
          <p:cNvPr id="64" name="Shape 64"/>
          <p:cNvPicPr preferRelativeResize="0"/>
          <p:nvPr/>
        </p:nvPicPr>
        <p:blipFill>
          <a:blip r:embed="rId3">
            <a:alphaModFix/>
          </a:blip>
          <a:stretch>
            <a:fillRect/>
          </a:stretch>
        </p:blipFill>
        <p:spPr>
          <a:xfrm>
            <a:off x="6667525" y="1286400"/>
            <a:ext cx="1892825" cy="2446474"/>
          </a:xfrm>
          <a:prstGeom prst="rect">
            <a:avLst/>
          </a:prstGeom>
          <a:noFill/>
          <a:ln>
            <a:noFill/>
          </a:ln>
        </p:spPr>
      </p:pic>
      <p:pic>
        <p:nvPicPr>
          <p:cNvPr id="65" name="Shape 65"/>
          <p:cNvPicPr preferRelativeResize="0"/>
          <p:nvPr/>
        </p:nvPicPr>
        <p:blipFill>
          <a:blip r:embed="rId4">
            <a:alphaModFix/>
          </a:blip>
          <a:stretch>
            <a:fillRect/>
          </a:stretch>
        </p:blipFill>
        <p:spPr>
          <a:xfrm rot="2694840">
            <a:off x="6320974" y="-41450"/>
            <a:ext cx="3444750" cy="2012674"/>
          </a:xfrm>
          <a:prstGeom prst="rect">
            <a:avLst/>
          </a:prstGeom>
          <a:noFill/>
          <a:ln>
            <a:noFill/>
          </a:ln>
        </p:spPr>
      </p:pic>
      <p:pic>
        <p:nvPicPr>
          <p:cNvPr id="66" name="Shape 66"/>
          <p:cNvPicPr preferRelativeResize="0"/>
          <p:nvPr/>
        </p:nvPicPr>
        <p:blipFill>
          <a:blip r:embed="rId5">
            <a:alphaModFix/>
          </a:blip>
          <a:stretch>
            <a:fillRect/>
          </a:stretch>
        </p:blipFill>
        <p:spPr>
          <a:xfrm>
            <a:off x="4774700" y="282110"/>
            <a:ext cx="1892823" cy="2271388"/>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Technologies used</a:t>
            </a:r>
          </a:p>
        </p:txBody>
      </p:sp>
      <p:sp>
        <p:nvSpPr>
          <p:cNvPr id="72" name="Shape 72"/>
          <p:cNvSpPr txBox="1"/>
          <p:nvPr>
            <p:ph idx="1" type="body"/>
          </p:nvPr>
        </p:nvSpPr>
        <p:spPr>
          <a:xfrm>
            <a:off x="457200" y="1134075"/>
            <a:ext cx="8229600" cy="3725699"/>
          </a:xfrm>
          <a:prstGeom prst="rect">
            <a:avLst/>
          </a:prstGeom>
        </p:spPr>
        <p:txBody>
          <a:bodyPr anchorCtr="0" anchor="t" bIns="91425" lIns="91425" rIns="91425" tIns="91425">
            <a:noAutofit/>
          </a:bodyPr>
          <a:lstStyle/>
          <a:p>
            <a:pPr rtl="0">
              <a:spcBef>
                <a:spcPts val="0"/>
              </a:spcBef>
              <a:buNone/>
            </a:pPr>
            <a:r>
              <a:rPr lang="en"/>
              <a:t>Gumby</a:t>
            </a:r>
          </a:p>
          <a:p>
            <a:pPr indent="-419100" lvl="0" marL="457200" rtl="0">
              <a:spcBef>
                <a:spcPts val="0"/>
              </a:spcBef>
              <a:buClr>
                <a:srgbClr val="000000"/>
              </a:buClr>
              <a:buSzPct val="100000"/>
              <a:buFont typeface="Arial"/>
              <a:buChar char="●"/>
            </a:pPr>
            <a:r>
              <a:rPr lang="en"/>
              <a:t>Provided the core css stylings used for the bestHomepage.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Demo of the website</a:t>
            </a:r>
          </a:p>
        </p:txBody>
      </p:sp>
      <p:sp>
        <p:nvSpPr>
          <p:cNvPr id="78" name="Shape 7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Sit back and enjoy</a:t>
            </a: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