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83" r:id="rId3"/>
    <p:sldId id="278" r:id="rId4"/>
    <p:sldId id="279" r:id="rId5"/>
    <p:sldId id="280" r:id="rId6"/>
    <p:sldId id="262" r:id="rId7"/>
    <p:sldId id="263" r:id="rId8"/>
    <p:sldId id="282" r:id="rId9"/>
    <p:sldId id="264" r:id="rId10"/>
    <p:sldId id="266" r:id="rId11"/>
    <p:sldId id="267" r:id="rId12"/>
    <p:sldId id="272" r:id="rId13"/>
    <p:sldId id="273" r:id="rId14"/>
    <p:sldId id="275"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4479D-7D23-4929-AEB1-04C50A06BD3F}" v="4" dt="2024-08-20T19:02:38.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62" autoAdjust="0"/>
  </p:normalViewPr>
  <p:slideViewPr>
    <p:cSldViewPr snapToGrid="0" showGuides="1">
      <p:cViewPr varScale="1">
        <p:scale>
          <a:sx n="99" d="100"/>
          <a:sy n="99" d="100"/>
        </p:scale>
        <p:origin x="102" y="1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person, 'Jon (Sean)" userId="fdd9ebd7-b22c-4580-aa8a-0c34a357e968" providerId="ADAL" clId="{FF04479D-7D23-4929-AEB1-04C50A06BD3F}"/>
    <pc:docChg chg="custSel modSld">
      <pc:chgData name="Jasperson, 'Jon (Sean)" userId="fdd9ebd7-b22c-4580-aa8a-0c34a357e968" providerId="ADAL" clId="{FF04479D-7D23-4929-AEB1-04C50A06BD3F}" dt="2024-08-20T19:02:58.357" v="14" actId="962"/>
      <pc:docMkLst>
        <pc:docMk/>
      </pc:docMkLst>
      <pc:sldChg chg="modSp mod">
        <pc:chgData name="Jasperson, 'Jon (Sean)" userId="fdd9ebd7-b22c-4580-aa8a-0c34a357e968" providerId="ADAL" clId="{FF04479D-7D23-4929-AEB1-04C50A06BD3F}" dt="2024-08-20T19:00:43.219" v="3" actId="27636"/>
        <pc:sldMkLst>
          <pc:docMk/>
          <pc:sldMk cId="3895794230" sldId="263"/>
        </pc:sldMkLst>
        <pc:spChg chg="mod">
          <ac:chgData name="Jasperson, 'Jon (Sean)" userId="fdd9ebd7-b22c-4580-aa8a-0c34a357e968" providerId="ADAL" clId="{FF04479D-7D23-4929-AEB1-04C50A06BD3F}" dt="2024-08-20T19:00:43.219" v="3" actId="27636"/>
          <ac:spMkLst>
            <pc:docMk/>
            <pc:sldMk cId="3895794230" sldId="263"/>
            <ac:spMk id="3" creationId="{00000000-0000-0000-0000-000000000000}"/>
          </ac:spMkLst>
        </pc:spChg>
      </pc:sldChg>
      <pc:sldChg chg="modSp">
        <pc:chgData name="Jasperson, 'Jon (Sean)" userId="fdd9ebd7-b22c-4580-aa8a-0c34a357e968" providerId="ADAL" clId="{FF04479D-7D23-4929-AEB1-04C50A06BD3F}" dt="2024-08-20T19:02:34.197" v="9" actId="962"/>
        <pc:sldMkLst>
          <pc:docMk/>
          <pc:sldMk cId="3965182042" sldId="264"/>
        </pc:sldMkLst>
        <pc:graphicFrameChg chg="mod">
          <ac:chgData name="Jasperson, 'Jon (Sean)" userId="fdd9ebd7-b22c-4580-aa8a-0c34a357e968" providerId="ADAL" clId="{FF04479D-7D23-4929-AEB1-04C50A06BD3F}" dt="2024-08-20T19:02:34.197" v="9" actId="962"/>
          <ac:graphicFrameMkLst>
            <pc:docMk/>
            <pc:sldMk cId="3965182042" sldId="264"/>
            <ac:graphicFrameMk id="5" creationId="{35A2B0C5-7435-B218-7DE4-F3CA3BFBAC30}"/>
          </ac:graphicFrameMkLst>
        </pc:graphicFrameChg>
      </pc:sldChg>
      <pc:sldChg chg="modSp">
        <pc:chgData name="Jasperson, 'Jon (Sean)" userId="fdd9ebd7-b22c-4580-aa8a-0c34a357e968" providerId="ADAL" clId="{FF04479D-7D23-4929-AEB1-04C50A06BD3F}" dt="2024-08-20T19:02:36.390" v="10" actId="962"/>
        <pc:sldMkLst>
          <pc:docMk/>
          <pc:sldMk cId="1530016420" sldId="266"/>
        </pc:sldMkLst>
        <pc:graphicFrameChg chg="mod">
          <ac:chgData name="Jasperson, 'Jon (Sean)" userId="fdd9ebd7-b22c-4580-aa8a-0c34a357e968" providerId="ADAL" clId="{FF04479D-7D23-4929-AEB1-04C50A06BD3F}" dt="2024-08-20T19:02:36.390" v="10" actId="962"/>
          <ac:graphicFrameMkLst>
            <pc:docMk/>
            <pc:sldMk cId="1530016420" sldId="266"/>
            <ac:graphicFrameMk id="8" creationId="{317441A8-6B22-F7C0-2EC6-D91FECCD31ED}"/>
          </ac:graphicFrameMkLst>
        </pc:graphicFrameChg>
      </pc:sldChg>
      <pc:sldChg chg="modSp">
        <pc:chgData name="Jasperson, 'Jon (Sean)" userId="fdd9ebd7-b22c-4580-aa8a-0c34a357e968" providerId="ADAL" clId="{FF04479D-7D23-4929-AEB1-04C50A06BD3F}" dt="2024-08-20T19:02:38.876" v="11" actId="962"/>
        <pc:sldMkLst>
          <pc:docMk/>
          <pc:sldMk cId="4080478781" sldId="275"/>
        </pc:sldMkLst>
        <pc:graphicFrameChg chg="mod">
          <ac:chgData name="Jasperson, 'Jon (Sean)" userId="fdd9ebd7-b22c-4580-aa8a-0c34a357e968" providerId="ADAL" clId="{FF04479D-7D23-4929-AEB1-04C50A06BD3F}" dt="2024-08-20T19:02:38.876" v="11" actId="962"/>
          <ac:graphicFrameMkLst>
            <pc:docMk/>
            <pc:sldMk cId="4080478781" sldId="275"/>
            <ac:graphicFrameMk id="5" creationId="{6051C888-1CAD-F0EC-D6C1-BC95311BA3F5}"/>
          </ac:graphicFrameMkLst>
        </pc:graphicFrameChg>
      </pc:sldChg>
      <pc:sldChg chg="modSp">
        <pc:chgData name="Jasperson, 'Jon (Sean)" userId="fdd9ebd7-b22c-4580-aa8a-0c34a357e968" providerId="ADAL" clId="{FF04479D-7D23-4929-AEB1-04C50A06BD3F}" dt="2024-08-20T19:02:31.784" v="8" actId="962"/>
        <pc:sldMkLst>
          <pc:docMk/>
          <pc:sldMk cId="2114001417" sldId="279"/>
        </pc:sldMkLst>
        <pc:graphicFrameChg chg="mod">
          <ac:chgData name="Jasperson, 'Jon (Sean)" userId="fdd9ebd7-b22c-4580-aa8a-0c34a357e968" providerId="ADAL" clId="{FF04479D-7D23-4929-AEB1-04C50A06BD3F}" dt="2024-08-20T19:02:31.784" v="8" actId="962"/>
          <ac:graphicFrameMkLst>
            <pc:docMk/>
            <pc:sldMk cId="2114001417" sldId="279"/>
            <ac:graphicFrameMk id="8" creationId="{3865A11C-0F30-49EC-87B9-358353A0C84A}"/>
          </ac:graphicFrameMkLst>
        </pc:graphicFrameChg>
      </pc:sldChg>
      <pc:sldChg chg="modSp mod">
        <pc:chgData name="Jasperson, 'Jon (Sean)" userId="fdd9ebd7-b22c-4580-aa8a-0c34a357e968" providerId="ADAL" clId="{FF04479D-7D23-4929-AEB1-04C50A06BD3F}" dt="2024-08-20T19:00:27.909" v="1" actId="27636"/>
        <pc:sldMkLst>
          <pc:docMk/>
          <pc:sldMk cId="1604987021" sldId="280"/>
        </pc:sldMkLst>
        <pc:spChg chg="mod">
          <ac:chgData name="Jasperson, 'Jon (Sean)" userId="fdd9ebd7-b22c-4580-aa8a-0c34a357e968" providerId="ADAL" clId="{FF04479D-7D23-4929-AEB1-04C50A06BD3F}" dt="2024-08-20T19:00:27.909" v="1" actId="27636"/>
          <ac:spMkLst>
            <pc:docMk/>
            <pc:sldMk cId="1604987021" sldId="280"/>
            <ac:spMk id="3" creationId="{00000000-0000-0000-0000-000000000000}"/>
          </ac:spMkLst>
        </pc:spChg>
      </pc:sldChg>
      <pc:sldChg chg="modSp mod">
        <pc:chgData name="Jasperson, 'Jon (Sean)" userId="fdd9ebd7-b22c-4580-aa8a-0c34a357e968" providerId="ADAL" clId="{FF04479D-7D23-4929-AEB1-04C50A06BD3F}" dt="2024-08-20T19:02:58.357" v="14" actId="962"/>
        <pc:sldMkLst>
          <pc:docMk/>
          <pc:sldMk cId="2445071506" sldId="282"/>
        </pc:sldMkLst>
        <pc:spChg chg="mod ord">
          <ac:chgData name="Jasperson, 'Jon (Sean)" userId="fdd9ebd7-b22c-4580-aa8a-0c34a357e968" providerId="ADAL" clId="{FF04479D-7D23-4929-AEB1-04C50A06BD3F}" dt="2024-08-20T19:02:50.019" v="13"/>
          <ac:spMkLst>
            <pc:docMk/>
            <pc:sldMk cId="2445071506" sldId="282"/>
            <ac:spMk id="7" creationId="{9D5C1BFC-8CEB-6F17-6CE6-95209F5D6DE8}"/>
          </ac:spMkLst>
        </pc:spChg>
        <pc:spChg chg="mod">
          <ac:chgData name="Jasperson, 'Jon (Sean)" userId="fdd9ebd7-b22c-4580-aa8a-0c34a357e968" providerId="ADAL" clId="{FF04479D-7D23-4929-AEB1-04C50A06BD3F}" dt="2024-08-20T19:02:47.815" v="12" actId="962"/>
          <ac:spMkLst>
            <pc:docMk/>
            <pc:sldMk cId="2445071506" sldId="282"/>
            <ac:spMk id="10" creationId="{CD79D5BD-70C5-A81F-D7EA-221D5C53636D}"/>
          </ac:spMkLst>
        </pc:spChg>
        <pc:picChg chg="mod">
          <ac:chgData name="Jasperson, 'Jon (Sean)" userId="fdd9ebd7-b22c-4580-aa8a-0c34a357e968" providerId="ADAL" clId="{FF04479D-7D23-4929-AEB1-04C50A06BD3F}" dt="2024-08-20T19:02:58.357" v="14" actId="962"/>
          <ac:picMkLst>
            <pc:docMk/>
            <pc:sldMk cId="2445071506" sldId="282"/>
            <ac:picMk id="6" creationId="{7601703A-CDBA-CC84-4F73-A6227CF93958}"/>
          </ac:picMkLst>
        </pc:picChg>
      </pc:sldChg>
      <pc:sldChg chg="modSp mod">
        <pc:chgData name="Jasperson, 'Jon (Sean)" userId="fdd9ebd7-b22c-4580-aa8a-0c34a357e968" providerId="ADAL" clId="{FF04479D-7D23-4929-AEB1-04C50A06BD3F}" dt="2024-08-20T19:02:25.682" v="7" actId="207"/>
        <pc:sldMkLst>
          <pc:docMk/>
          <pc:sldMk cId="1805849698" sldId="283"/>
        </pc:sldMkLst>
        <pc:spChg chg="mod">
          <ac:chgData name="Jasperson, 'Jon (Sean)" userId="fdd9ebd7-b22c-4580-aa8a-0c34a357e968" providerId="ADAL" clId="{FF04479D-7D23-4929-AEB1-04C50A06BD3F}" dt="2024-08-20T19:02:25.682" v="7" actId="207"/>
          <ac:spMkLst>
            <pc:docMk/>
            <pc:sldMk cId="1805849698" sldId="283"/>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A862B8-19B7-437C-B220-9261E50A91CD}" type="doc">
      <dgm:prSet loTypeId="urn:microsoft.com/office/officeart/2005/8/layout/list1" loCatId="list" qsTypeId="urn:microsoft.com/office/officeart/2005/8/quickstyle/simple2" qsCatId="simple" csTypeId="urn:microsoft.com/office/officeart/2005/8/colors/accent5_1" csCatId="accent5"/>
      <dgm:spPr/>
      <dgm:t>
        <a:bodyPr/>
        <a:lstStyle/>
        <a:p>
          <a:endParaRPr lang="en-US"/>
        </a:p>
      </dgm:t>
    </dgm:pt>
    <dgm:pt modelId="{80E7176C-8D7E-4272-85B5-330362954659}">
      <dgm:prSet/>
      <dgm:spPr/>
      <dgm:t>
        <a:bodyPr/>
        <a:lstStyle/>
        <a:p>
          <a:r>
            <a:rPr lang="en-US" dirty="0">
              <a:latin typeface="Candara" panose="020E0502030303020204" pitchFamily="34" charset="0"/>
              <a:ea typeface="Open Sans" panose="020B0606030504020204" pitchFamily="34" charset="0"/>
              <a:cs typeface="Open Sans" panose="020B0606030504020204" pitchFamily="34" charset="0"/>
            </a:rPr>
            <a:t>Indentation</a:t>
          </a:r>
        </a:p>
      </dgm:t>
    </dgm:pt>
    <dgm:pt modelId="{4C23D79B-AD47-4979-B939-A18E294D30C1}" type="parTrans" cxnId="{F9A697A9-5C90-4C40-BF3C-E411B1B0D880}">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429FF9C1-76FE-4D20-86B9-9CE24BE4A953}" type="sibTrans" cxnId="{F9A697A9-5C90-4C40-BF3C-E411B1B0D880}">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67126DBE-E2FB-4C0B-BFC6-4FE2ABB81D12}">
      <dgm:prSet/>
      <dgm:spPr/>
      <dgm:t>
        <a:bodyPr/>
        <a:lstStyle/>
        <a:p>
          <a:r>
            <a:rPr lang="en-US" dirty="0">
              <a:latin typeface="Candara" panose="020E0502030303020204" pitchFamily="34" charset="0"/>
              <a:ea typeface="Open Sans" panose="020B0606030504020204" pitchFamily="34" charset="0"/>
              <a:cs typeface="Open Sans" panose="020B0606030504020204" pitchFamily="34" charset="0"/>
            </a:rPr>
            <a:t>Use 4 spaces (not tabs) per indentation level</a:t>
          </a:r>
        </a:p>
      </dgm:t>
    </dgm:pt>
    <dgm:pt modelId="{81817CEE-429A-42FC-A81A-A4CBBE619EE0}" type="parTrans" cxnId="{FA34595D-43B3-490F-A17A-13AA2E581DF1}">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5BB5557C-FD36-4377-B6B4-77A88725830D}" type="sibTrans" cxnId="{FA34595D-43B3-490F-A17A-13AA2E581DF1}">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5DE795A3-58CC-4D77-9DFD-7D043B41151B}">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Vertical alignment and hanging indents</a:t>
          </a:r>
        </a:p>
      </dgm:t>
    </dgm:pt>
    <dgm:pt modelId="{D7E7504F-B539-4F4A-8D0E-C7A7A06E241A}" type="parTrans" cxnId="{FAD22E48-B560-4EED-8876-DC89AAFEAE59}">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D24C7C85-3859-4ECA-BF3D-1D0025924305}" type="sibTrans" cxnId="{FAD22E48-B560-4EED-8876-DC89AAFEAE59}">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03707F80-AD22-40A6-A8B6-6DDBBED7AA11}">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Line Length</a:t>
          </a:r>
        </a:p>
      </dgm:t>
    </dgm:pt>
    <dgm:pt modelId="{251A29CC-6A7A-4D64-910A-1A45C2C7D9A7}" type="parTrans" cxnId="{F13160B1-6B74-4861-91CC-676F5DB9D9AA}">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41B91EBB-7351-409A-A49C-6694E5D836B3}" type="sibTrans" cxnId="{F13160B1-6B74-4861-91CC-676F5DB9D9AA}">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5170C269-5AAA-487A-BDF2-7AA1EFD05732}">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Limit all lines to a maximum of 79 characters</a:t>
          </a:r>
        </a:p>
      </dgm:t>
    </dgm:pt>
    <dgm:pt modelId="{2B06EBE7-5ECE-4F4B-842B-070CAE366D94}" type="parTrans" cxnId="{792002B4-C3C6-45AE-A5DD-2BE6316C1241}">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0A205064-9C75-4676-A46F-20DD6E31A898}" type="sibTrans" cxnId="{792002B4-C3C6-45AE-A5DD-2BE6316C1241}">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30755ABF-372F-4F43-A4EB-BAFFD85A9857}">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Wrap lines (if necessary) using parentheses, brackets, and braces</a:t>
          </a:r>
        </a:p>
      </dgm:t>
    </dgm:pt>
    <dgm:pt modelId="{83B9BD37-6D9B-4C57-996A-BB1C1ECD69B9}" type="parTrans" cxnId="{B6A811AD-F5A2-4C28-BC47-A3EC0218DD66}">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3A0FC31C-8FD0-4048-99BC-9313F2D867CA}" type="sibTrans" cxnId="{B6A811AD-F5A2-4C28-BC47-A3EC0218DD66}">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071FA535-5EED-4CF1-9DB1-9BB4D1088925}">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Blank Lines</a:t>
          </a:r>
        </a:p>
      </dgm:t>
    </dgm:pt>
    <dgm:pt modelId="{81B0AA9E-C14E-41D6-84B1-66492B4231C7}" type="parTrans" cxnId="{60C17BAF-F72F-4749-9B11-F145CA13917D}">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7E280D03-359E-4712-899E-C0694CB614AB}" type="sibTrans" cxnId="{60C17BAF-F72F-4749-9B11-F145CA13917D}">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C09D778C-9CA1-4282-955A-4EFC888B3FAD}">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Surround top-level function and class definitions with two blank lines</a:t>
          </a:r>
        </a:p>
      </dgm:t>
    </dgm:pt>
    <dgm:pt modelId="{74D7AC24-3FDB-4998-A5E2-849EEBC09CAF}" type="parTrans" cxnId="{EAB42F4A-1CE2-403F-8B9E-0796FC837C62}">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57F401C6-08A8-4FC0-9727-86AA4A4FADEF}" type="sibTrans" cxnId="{EAB42F4A-1CE2-403F-8B9E-0796FC837C62}">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BD55C877-7B3A-4389-92F0-A1517767AC2B}">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Use extra blank lines to separate groups of related statements</a:t>
          </a:r>
        </a:p>
      </dgm:t>
    </dgm:pt>
    <dgm:pt modelId="{2ACBADCD-278A-4F18-916B-B3020720D6CC}" type="parTrans" cxnId="{F312AAE4-0789-4222-B9EE-C0A1D1473182}">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D68394FD-971A-4493-925A-0FAC6B9F8349}" type="sibTrans" cxnId="{F312AAE4-0789-4222-B9EE-C0A1D1473182}">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139D747A-CE26-42D1-A451-F5A498447F99}">
      <dgm:prSet/>
      <dgm:spPr/>
      <dgm:t>
        <a:bodyPr/>
        <a:lstStyle/>
        <a:p>
          <a:r>
            <a:rPr lang="en-US">
              <a:latin typeface="Candara" panose="020E0502030303020204" pitchFamily="34" charset="0"/>
              <a:ea typeface="Open Sans" panose="020B0606030504020204" pitchFamily="34" charset="0"/>
              <a:cs typeface="Open Sans" panose="020B0606030504020204" pitchFamily="34" charset="0"/>
            </a:rPr>
            <a:t>Use blank lines in functions sparingly</a:t>
          </a:r>
        </a:p>
      </dgm:t>
    </dgm:pt>
    <dgm:pt modelId="{08B4286B-A536-4CA7-B5D1-6E3770227AFA}" type="parTrans" cxnId="{4CACBF92-F633-4C02-A132-1F1749BE0BA2}">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E0DC27CD-C78D-4659-8C80-4E7C06CFBE90}" type="sibTrans" cxnId="{4CACBF92-F633-4C02-A132-1F1749BE0BA2}">
      <dgm:prSet/>
      <dgm:spPr/>
      <dgm:t>
        <a:bodyPr/>
        <a:lstStyle/>
        <a:p>
          <a:endParaRPr lang="en-US">
            <a:latin typeface="Candara" panose="020E0502030303020204" pitchFamily="34" charset="0"/>
            <a:ea typeface="Open Sans" panose="020B0606030504020204" pitchFamily="34" charset="0"/>
            <a:cs typeface="Open Sans" panose="020B0606030504020204" pitchFamily="34" charset="0"/>
          </a:endParaRPr>
        </a:p>
      </dgm:t>
    </dgm:pt>
    <dgm:pt modelId="{7AA6A481-FF8E-4FD6-824E-B97EF4999299}" type="pres">
      <dgm:prSet presAssocID="{B3A862B8-19B7-437C-B220-9261E50A91CD}" presName="linear" presStyleCnt="0">
        <dgm:presLayoutVars>
          <dgm:dir/>
          <dgm:animLvl val="lvl"/>
          <dgm:resizeHandles val="exact"/>
        </dgm:presLayoutVars>
      </dgm:prSet>
      <dgm:spPr/>
    </dgm:pt>
    <dgm:pt modelId="{FB4C8BAF-9433-4364-9A7C-D6D15D706F99}" type="pres">
      <dgm:prSet presAssocID="{80E7176C-8D7E-4272-85B5-330362954659}" presName="parentLin" presStyleCnt="0"/>
      <dgm:spPr/>
    </dgm:pt>
    <dgm:pt modelId="{C17D5A71-7696-4F37-B58D-0BD290FCE823}" type="pres">
      <dgm:prSet presAssocID="{80E7176C-8D7E-4272-85B5-330362954659}" presName="parentLeftMargin" presStyleLbl="node1" presStyleIdx="0" presStyleCnt="3"/>
      <dgm:spPr/>
    </dgm:pt>
    <dgm:pt modelId="{B1536AD7-A63A-4ED7-9D47-6E38489809DD}" type="pres">
      <dgm:prSet presAssocID="{80E7176C-8D7E-4272-85B5-330362954659}" presName="parentText" presStyleLbl="node1" presStyleIdx="0" presStyleCnt="3">
        <dgm:presLayoutVars>
          <dgm:chMax val="0"/>
          <dgm:bulletEnabled val="1"/>
        </dgm:presLayoutVars>
      </dgm:prSet>
      <dgm:spPr/>
    </dgm:pt>
    <dgm:pt modelId="{AB70314C-4B95-4B54-B9E7-B9256D9C4D9C}" type="pres">
      <dgm:prSet presAssocID="{80E7176C-8D7E-4272-85B5-330362954659}" presName="negativeSpace" presStyleCnt="0"/>
      <dgm:spPr/>
    </dgm:pt>
    <dgm:pt modelId="{F32CAD96-90F6-407D-898F-DDCFB970276A}" type="pres">
      <dgm:prSet presAssocID="{80E7176C-8D7E-4272-85B5-330362954659}" presName="childText" presStyleLbl="conFgAcc1" presStyleIdx="0" presStyleCnt="3">
        <dgm:presLayoutVars>
          <dgm:bulletEnabled val="1"/>
        </dgm:presLayoutVars>
      </dgm:prSet>
      <dgm:spPr/>
    </dgm:pt>
    <dgm:pt modelId="{F9C603F8-1634-4FF2-9801-18CB832FDE0C}" type="pres">
      <dgm:prSet presAssocID="{429FF9C1-76FE-4D20-86B9-9CE24BE4A953}" presName="spaceBetweenRectangles" presStyleCnt="0"/>
      <dgm:spPr/>
    </dgm:pt>
    <dgm:pt modelId="{C39E6B9F-C2BC-461E-84CD-62F1C9B00132}" type="pres">
      <dgm:prSet presAssocID="{03707F80-AD22-40A6-A8B6-6DDBBED7AA11}" presName="parentLin" presStyleCnt="0"/>
      <dgm:spPr/>
    </dgm:pt>
    <dgm:pt modelId="{0FFAFCE5-92BB-4EFF-81AD-07861456639C}" type="pres">
      <dgm:prSet presAssocID="{03707F80-AD22-40A6-A8B6-6DDBBED7AA11}" presName="parentLeftMargin" presStyleLbl="node1" presStyleIdx="0" presStyleCnt="3"/>
      <dgm:spPr/>
    </dgm:pt>
    <dgm:pt modelId="{EC56DDF1-3923-492F-BBDE-A2C0ED1B7CDA}" type="pres">
      <dgm:prSet presAssocID="{03707F80-AD22-40A6-A8B6-6DDBBED7AA11}" presName="parentText" presStyleLbl="node1" presStyleIdx="1" presStyleCnt="3">
        <dgm:presLayoutVars>
          <dgm:chMax val="0"/>
          <dgm:bulletEnabled val="1"/>
        </dgm:presLayoutVars>
      </dgm:prSet>
      <dgm:spPr/>
    </dgm:pt>
    <dgm:pt modelId="{D08D8B95-597D-43F4-A9DD-15D5F91634D0}" type="pres">
      <dgm:prSet presAssocID="{03707F80-AD22-40A6-A8B6-6DDBBED7AA11}" presName="negativeSpace" presStyleCnt="0"/>
      <dgm:spPr/>
    </dgm:pt>
    <dgm:pt modelId="{9BD7212F-5CFB-466A-A170-F9B42A43B4DD}" type="pres">
      <dgm:prSet presAssocID="{03707F80-AD22-40A6-A8B6-6DDBBED7AA11}" presName="childText" presStyleLbl="conFgAcc1" presStyleIdx="1" presStyleCnt="3">
        <dgm:presLayoutVars>
          <dgm:bulletEnabled val="1"/>
        </dgm:presLayoutVars>
      </dgm:prSet>
      <dgm:spPr/>
    </dgm:pt>
    <dgm:pt modelId="{8DA02E01-F0C7-45E4-8023-185BED7D02B7}" type="pres">
      <dgm:prSet presAssocID="{41B91EBB-7351-409A-A49C-6694E5D836B3}" presName="spaceBetweenRectangles" presStyleCnt="0"/>
      <dgm:spPr/>
    </dgm:pt>
    <dgm:pt modelId="{0C22E374-52AD-46EA-AB9A-112583C8F622}" type="pres">
      <dgm:prSet presAssocID="{071FA535-5EED-4CF1-9DB1-9BB4D1088925}" presName="parentLin" presStyleCnt="0"/>
      <dgm:spPr/>
    </dgm:pt>
    <dgm:pt modelId="{C3EB3BF5-8748-48B8-B54B-EE33810A053E}" type="pres">
      <dgm:prSet presAssocID="{071FA535-5EED-4CF1-9DB1-9BB4D1088925}" presName="parentLeftMargin" presStyleLbl="node1" presStyleIdx="1" presStyleCnt="3"/>
      <dgm:spPr/>
    </dgm:pt>
    <dgm:pt modelId="{EEB2BFB8-1C5D-4627-AEEB-73A0E557C428}" type="pres">
      <dgm:prSet presAssocID="{071FA535-5EED-4CF1-9DB1-9BB4D1088925}" presName="parentText" presStyleLbl="node1" presStyleIdx="2" presStyleCnt="3">
        <dgm:presLayoutVars>
          <dgm:chMax val="0"/>
          <dgm:bulletEnabled val="1"/>
        </dgm:presLayoutVars>
      </dgm:prSet>
      <dgm:spPr/>
    </dgm:pt>
    <dgm:pt modelId="{CBC322F1-B1AD-45F7-91E5-E2DEAA686801}" type="pres">
      <dgm:prSet presAssocID="{071FA535-5EED-4CF1-9DB1-9BB4D1088925}" presName="negativeSpace" presStyleCnt="0"/>
      <dgm:spPr/>
    </dgm:pt>
    <dgm:pt modelId="{27BB4BC1-B5BC-4A2D-8CD3-2F84B76C11CC}" type="pres">
      <dgm:prSet presAssocID="{071FA535-5EED-4CF1-9DB1-9BB4D1088925}" presName="childText" presStyleLbl="conFgAcc1" presStyleIdx="2" presStyleCnt="3">
        <dgm:presLayoutVars>
          <dgm:bulletEnabled val="1"/>
        </dgm:presLayoutVars>
      </dgm:prSet>
      <dgm:spPr/>
    </dgm:pt>
  </dgm:ptLst>
  <dgm:cxnLst>
    <dgm:cxn modelId="{53E5FB07-4934-471E-A5C3-22E25C452D26}" type="presOf" srcId="{071FA535-5EED-4CF1-9DB1-9BB4D1088925}" destId="{C3EB3BF5-8748-48B8-B54B-EE33810A053E}" srcOrd="0" destOrd="0" presId="urn:microsoft.com/office/officeart/2005/8/layout/list1"/>
    <dgm:cxn modelId="{24778109-D42C-419D-BA60-B03F13F658B5}" type="presOf" srcId="{03707F80-AD22-40A6-A8B6-6DDBBED7AA11}" destId="{0FFAFCE5-92BB-4EFF-81AD-07861456639C}" srcOrd="0" destOrd="0" presId="urn:microsoft.com/office/officeart/2005/8/layout/list1"/>
    <dgm:cxn modelId="{51A7F018-E4DC-488D-906F-76755AF855AD}" type="presOf" srcId="{30755ABF-372F-4F43-A4EB-BAFFD85A9857}" destId="{9BD7212F-5CFB-466A-A170-F9B42A43B4DD}" srcOrd="0" destOrd="1" presId="urn:microsoft.com/office/officeart/2005/8/layout/list1"/>
    <dgm:cxn modelId="{F3F6021E-D326-4FF5-9028-F432B29939F3}" type="presOf" srcId="{03707F80-AD22-40A6-A8B6-6DDBBED7AA11}" destId="{EC56DDF1-3923-492F-BBDE-A2C0ED1B7CDA}" srcOrd="1" destOrd="0" presId="urn:microsoft.com/office/officeart/2005/8/layout/list1"/>
    <dgm:cxn modelId="{00FA2529-45CA-4A92-AC11-9B34CD81BBDE}" type="presOf" srcId="{67126DBE-E2FB-4C0B-BFC6-4FE2ABB81D12}" destId="{F32CAD96-90F6-407D-898F-DDCFB970276A}" srcOrd="0" destOrd="0" presId="urn:microsoft.com/office/officeart/2005/8/layout/list1"/>
    <dgm:cxn modelId="{FFA28029-152C-41E1-A69A-AA959DBB42B4}" type="presOf" srcId="{BD55C877-7B3A-4389-92F0-A1517767AC2B}" destId="{27BB4BC1-B5BC-4A2D-8CD3-2F84B76C11CC}" srcOrd="0" destOrd="1" presId="urn:microsoft.com/office/officeart/2005/8/layout/list1"/>
    <dgm:cxn modelId="{24C9DB3B-4898-47A6-9D71-95A7342F4688}" type="presOf" srcId="{5170C269-5AAA-487A-BDF2-7AA1EFD05732}" destId="{9BD7212F-5CFB-466A-A170-F9B42A43B4DD}" srcOrd="0" destOrd="0" presId="urn:microsoft.com/office/officeart/2005/8/layout/list1"/>
    <dgm:cxn modelId="{FA34595D-43B3-490F-A17A-13AA2E581DF1}" srcId="{80E7176C-8D7E-4272-85B5-330362954659}" destId="{67126DBE-E2FB-4C0B-BFC6-4FE2ABB81D12}" srcOrd="0" destOrd="0" parTransId="{81817CEE-429A-42FC-A81A-A4CBBE619EE0}" sibTransId="{5BB5557C-FD36-4377-B6B4-77A88725830D}"/>
    <dgm:cxn modelId="{FAD22E48-B560-4EED-8876-DC89AAFEAE59}" srcId="{80E7176C-8D7E-4272-85B5-330362954659}" destId="{5DE795A3-58CC-4D77-9DFD-7D043B41151B}" srcOrd="1" destOrd="0" parTransId="{D7E7504F-B539-4F4A-8D0E-C7A7A06E241A}" sibTransId="{D24C7C85-3859-4ECA-BF3D-1D0025924305}"/>
    <dgm:cxn modelId="{EAB42F4A-1CE2-403F-8B9E-0796FC837C62}" srcId="{071FA535-5EED-4CF1-9DB1-9BB4D1088925}" destId="{C09D778C-9CA1-4282-955A-4EFC888B3FAD}" srcOrd="0" destOrd="0" parTransId="{74D7AC24-3FDB-4998-A5E2-849EEBC09CAF}" sibTransId="{57F401C6-08A8-4FC0-9727-86AA4A4FADEF}"/>
    <dgm:cxn modelId="{01619D4C-26BE-4C3B-A600-3CFCFE218AA8}" type="presOf" srcId="{071FA535-5EED-4CF1-9DB1-9BB4D1088925}" destId="{EEB2BFB8-1C5D-4627-AEEB-73A0E557C428}" srcOrd="1" destOrd="0" presId="urn:microsoft.com/office/officeart/2005/8/layout/list1"/>
    <dgm:cxn modelId="{80D99C4F-81A2-4E6D-A36E-500FD362CBE8}" type="presOf" srcId="{80E7176C-8D7E-4272-85B5-330362954659}" destId="{B1536AD7-A63A-4ED7-9D47-6E38489809DD}" srcOrd="1" destOrd="0" presId="urn:microsoft.com/office/officeart/2005/8/layout/list1"/>
    <dgm:cxn modelId="{891D477E-D053-4025-9F61-4C7CEF052174}" type="presOf" srcId="{C09D778C-9CA1-4282-955A-4EFC888B3FAD}" destId="{27BB4BC1-B5BC-4A2D-8CD3-2F84B76C11CC}" srcOrd="0" destOrd="0" presId="urn:microsoft.com/office/officeart/2005/8/layout/list1"/>
    <dgm:cxn modelId="{77901592-EF04-4A42-BA2D-A39473FE1117}" type="presOf" srcId="{B3A862B8-19B7-437C-B220-9261E50A91CD}" destId="{7AA6A481-FF8E-4FD6-824E-B97EF4999299}" srcOrd="0" destOrd="0" presId="urn:microsoft.com/office/officeart/2005/8/layout/list1"/>
    <dgm:cxn modelId="{4CACBF92-F633-4C02-A132-1F1749BE0BA2}" srcId="{071FA535-5EED-4CF1-9DB1-9BB4D1088925}" destId="{139D747A-CE26-42D1-A451-F5A498447F99}" srcOrd="2" destOrd="0" parTransId="{08B4286B-A536-4CA7-B5D1-6E3770227AFA}" sibTransId="{E0DC27CD-C78D-4659-8C80-4E7C06CFBE90}"/>
    <dgm:cxn modelId="{F9A697A9-5C90-4C40-BF3C-E411B1B0D880}" srcId="{B3A862B8-19B7-437C-B220-9261E50A91CD}" destId="{80E7176C-8D7E-4272-85B5-330362954659}" srcOrd="0" destOrd="0" parTransId="{4C23D79B-AD47-4979-B939-A18E294D30C1}" sibTransId="{429FF9C1-76FE-4D20-86B9-9CE24BE4A953}"/>
    <dgm:cxn modelId="{377C26AA-63B6-48AE-97BC-8074724A9B5E}" type="presOf" srcId="{80E7176C-8D7E-4272-85B5-330362954659}" destId="{C17D5A71-7696-4F37-B58D-0BD290FCE823}" srcOrd="0" destOrd="0" presId="urn:microsoft.com/office/officeart/2005/8/layout/list1"/>
    <dgm:cxn modelId="{B6A811AD-F5A2-4C28-BC47-A3EC0218DD66}" srcId="{03707F80-AD22-40A6-A8B6-6DDBBED7AA11}" destId="{30755ABF-372F-4F43-A4EB-BAFFD85A9857}" srcOrd="1" destOrd="0" parTransId="{83B9BD37-6D9B-4C57-996A-BB1C1ECD69B9}" sibTransId="{3A0FC31C-8FD0-4048-99BC-9313F2D867CA}"/>
    <dgm:cxn modelId="{60C17BAF-F72F-4749-9B11-F145CA13917D}" srcId="{B3A862B8-19B7-437C-B220-9261E50A91CD}" destId="{071FA535-5EED-4CF1-9DB1-9BB4D1088925}" srcOrd="2" destOrd="0" parTransId="{81B0AA9E-C14E-41D6-84B1-66492B4231C7}" sibTransId="{7E280D03-359E-4712-899E-C0694CB614AB}"/>
    <dgm:cxn modelId="{F13160B1-6B74-4861-91CC-676F5DB9D9AA}" srcId="{B3A862B8-19B7-437C-B220-9261E50A91CD}" destId="{03707F80-AD22-40A6-A8B6-6DDBBED7AA11}" srcOrd="1" destOrd="0" parTransId="{251A29CC-6A7A-4D64-910A-1A45C2C7D9A7}" sibTransId="{41B91EBB-7351-409A-A49C-6694E5D836B3}"/>
    <dgm:cxn modelId="{792002B4-C3C6-45AE-A5DD-2BE6316C1241}" srcId="{03707F80-AD22-40A6-A8B6-6DDBBED7AA11}" destId="{5170C269-5AAA-487A-BDF2-7AA1EFD05732}" srcOrd="0" destOrd="0" parTransId="{2B06EBE7-5ECE-4F4B-842B-070CAE366D94}" sibTransId="{0A205064-9C75-4676-A46F-20DD6E31A898}"/>
    <dgm:cxn modelId="{A032C5CB-0E4D-4EA3-B8D8-8801DB46F33B}" type="presOf" srcId="{139D747A-CE26-42D1-A451-F5A498447F99}" destId="{27BB4BC1-B5BC-4A2D-8CD3-2F84B76C11CC}" srcOrd="0" destOrd="2" presId="urn:microsoft.com/office/officeart/2005/8/layout/list1"/>
    <dgm:cxn modelId="{8BA890DC-7300-495B-B9E2-9BA85EC607AC}" type="presOf" srcId="{5DE795A3-58CC-4D77-9DFD-7D043B41151B}" destId="{F32CAD96-90F6-407D-898F-DDCFB970276A}" srcOrd="0" destOrd="1" presId="urn:microsoft.com/office/officeart/2005/8/layout/list1"/>
    <dgm:cxn modelId="{F312AAE4-0789-4222-B9EE-C0A1D1473182}" srcId="{071FA535-5EED-4CF1-9DB1-9BB4D1088925}" destId="{BD55C877-7B3A-4389-92F0-A1517767AC2B}" srcOrd="1" destOrd="0" parTransId="{2ACBADCD-278A-4F18-916B-B3020720D6CC}" sibTransId="{D68394FD-971A-4493-925A-0FAC6B9F8349}"/>
    <dgm:cxn modelId="{08094888-6271-4DFD-84BD-867C31E7BE89}" type="presParOf" srcId="{7AA6A481-FF8E-4FD6-824E-B97EF4999299}" destId="{FB4C8BAF-9433-4364-9A7C-D6D15D706F99}" srcOrd="0" destOrd="0" presId="urn:microsoft.com/office/officeart/2005/8/layout/list1"/>
    <dgm:cxn modelId="{3D916226-1F47-4E82-9070-596E1E89823E}" type="presParOf" srcId="{FB4C8BAF-9433-4364-9A7C-D6D15D706F99}" destId="{C17D5A71-7696-4F37-B58D-0BD290FCE823}" srcOrd="0" destOrd="0" presId="urn:microsoft.com/office/officeart/2005/8/layout/list1"/>
    <dgm:cxn modelId="{6CAB939D-E52E-465E-845F-74C902E4177F}" type="presParOf" srcId="{FB4C8BAF-9433-4364-9A7C-D6D15D706F99}" destId="{B1536AD7-A63A-4ED7-9D47-6E38489809DD}" srcOrd="1" destOrd="0" presId="urn:microsoft.com/office/officeart/2005/8/layout/list1"/>
    <dgm:cxn modelId="{E35CF9E5-FD6B-4A88-AEBE-0247D7B7576F}" type="presParOf" srcId="{7AA6A481-FF8E-4FD6-824E-B97EF4999299}" destId="{AB70314C-4B95-4B54-B9E7-B9256D9C4D9C}" srcOrd="1" destOrd="0" presId="urn:microsoft.com/office/officeart/2005/8/layout/list1"/>
    <dgm:cxn modelId="{D9628E35-F3F1-4177-B4B7-0A1DB26F7D7E}" type="presParOf" srcId="{7AA6A481-FF8E-4FD6-824E-B97EF4999299}" destId="{F32CAD96-90F6-407D-898F-DDCFB970276A}" srcOrd="2" destOrd="0" presId="urn:microsoft.com/office/officeart/2005/8/layout/list1"/>
    <dgm:cxn modelId="{006B6BF1-86AE-4A72-9914-81BD66335820}" type="presParOf" srcId="{7AA6A481-FF8E-4FD6-824E-B97EF4999299}" destId="{F9C603F8-1634-4FF2-9801-18CB832FDE0C}" srcOrd="3" destOrd="0" presId="urn:microsoft.com/office/officeart/2005/8/layout/list1"/>
    <dgm:cxn modelId="{F5514F79-CA29-40CD-B4A4-F6C6D8108140}" type="presParOf" srcId="{7AA6A481-FF8E-4FD6-824E-B97EF4999299}" destId="{C39E6B9F-C2BC-461E-84CD-62F1C9B00132}" srcOrd="4" destOrd="0" presId="urn:microsoft.com/office/officeart/2005/8/layout/list1"/>
    <dgm:cxn modelId="{84A51A8A-69AB-434C-945A-8AAA60E8C95D}" type="presParOf" srcId="{C39E6B9F-C2BC-461E-84CD-62F1C9B00132}" destId="{0FFAFCE5-92BB-4EFF-81AD-07861456639C}" srcOrd="0" destOrd="0" presId="urn:microsoft.com/office/officeart/2005/8/layout/list1"/>
    <dgm:cxn modelId="{41B3AC94-A622-4B28-B97D-5250C6E1290C}" type="presParOf" srcId="{C39E6B9F-C2BC-461E-84CD-62F1C9B00132}" destId="{EC56DDF1-3923-492F-BBDE-A2C0ED1B7CDA}" srcOrd="1" destOrd="0" presId="urn:microsoft.com/office/officeart/2005/8/layout/list1"/>
    <dgm:cxn modelId="{1D6831CF-0375-4673-9341-CD5FBF8E2F26}" type="presParOf" srcId="{7AA6A481-FF8E-4FD6-824E-B97EF4999299}" destId="{D08D8B95-597D-43F4-A9DD-15D5F91634D0}" srcOrd="5" destOrd="0" presId="urn:microsoft.com/office/officeart/2005/8/layout/list1"/>
    <dgm:cxn modelId="{E6BC9D18-CA4B-4EE5-896A-DB6B57B26DFA}" type="presParOf" srcId="{7AA6A481-FF8E-4FD6-824E-B97EF4999299}" destId="{9BD7212F-5CFB-466A-A170-F9B42A43B4DD}" srcOrd="6" destOrd="0" presId="urn:microsoft.com/office/officeart/2005/8/layout/list1"/>
    <dgm:cxn modelId="{FAE42262-04CE-4A45-ABAA-F6C966C55417}" type="presParOf" srcId="{7AA6A481-FF8E-4FD6-824E-B97EF4999299}" destId="{8DA02E01-F0C7-45E4-8023-185BED7D02B7}" srcOrd="7" destOrd="0" presId="urn:microsoft.com/office/officeart/2005/8/layout/list1"/>
    <dgm:cxn modelId="{DB7CECB2-448F-405C-85B3-EFC0C775EF04}" type="presParOf" srcId="{7AA6A481-FF8E-4FD6-824E-B97EF4999299}" destId="{0C22E374-52AD-46EA-AB9A-112583C8F622}" srcOrd="8" destOrd="0" presId="urn:microsoft.com/office/officeart/2005/8/layout/list1"/>
    <dgm:cxn modelId="{DB1680B9-722B-46AB-8DA7-33037A0D1943}" type="presParOf" srcId="{0C22E374-52AD-46EA-AB9A-112583C8F622}" destId="{C3EB3BF5-8748-48B8-B54B-EE33810A053E}" srcOrd="0" destOrd="0" presId="urn:microsoft.com/office/officeart/2005/8/layout/list1"/>
    <dgm:cxn modelId="{29ABB670-8C08-497C-8427-D3F3B693B6EC}" type="presParOf" srcId="{0C22E374-52AD-46EA-AB9A-112583C8F622}" destId="{EEB2BFB8-1C5D-4627-AEEB-73A0E557C428}" srcOrd="1" destOrd="0" presId="urn:microsoft.com/office/officeart/2005/8/layout/list1"/>
    <dgm:cxn modelId="{476BDBB2-C08B-4026-89DC-19CC3F3CF5EC}" type="presParOf" srcId="{7AA6A481-FF8E-4FD6-824E-B97EF4999299}" destId="{CBC322F1-B1AD-45F7-91E5-E2DEAA686801}" srcOrd="9" destOrd="0" presId="urn:microsoft.com/office/officeart/2005/8/layout/list1"/>
    <dgm:cxn modelId="{8346F674-DDF7-44BE-B504-D4097623B8DB}" type="presParOf" srcId="{7AA6A481-FF8E-4FD6-824E-B97EF4999299}" destId="{27BB4BC1-B5BC-4A2D-8CD3-2F84B76C11C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7A85D-E84F-428F-A5BB-676FDD1B40EC}" type="doc">
      <dgm:prSet loTypeId="urn:microsoft.com/office/officeart/2005/8/layout/list1" loCatId="list" qsTypeId="urn:microsoft.com/office/officeart/2005/8/quickstyle/simple5" qsCatId="simple" csTypeId="urn:microsoft.com/office/officeart/2005/8/colors/accent5_1" csCatId="accent5"/>
      <dgm:spPr/>
      <dgm:t>
        <a:bodyPr/>
        <a:lstStyle/>
        <a:p>
          <a:endParaRPr lang="en-US"/>
        </a:p>
      </dgm:t>
    </dgm:pt>
    <dgm:pt modelId="{557C0A14-7EFB-49C6-880C-5E1EF778BB75}">
      <dgm:prSet/>
      <dgm:spPr/>
      <dgm:t>
        <a:bodyPr/>
        <a:lstStyle/>
        <a:p>
          <a:r>
            <a:rPr lang="en-US"/>
            <a:t>Use Hungarian (camel case) notation</a:t>
          </a:r>
        </a:p>
      </dgm:t>
    </dgm:pt>
    <dgm:pt modelId="{829BA70A-3631-4515-A2D2-1F29A2A6ED77}" type="parTrans" cxnId="{50AABC64-33BD-4B9F-B8CE-23B8C93C4E4A}">
      <dgm:prSet/>
      <dgm:spPr/>
      <dgm:t>
        <a:bodyPr/>
        <a:lstStyle/>
        <a:p>
          <a:endParaRPr lang="en-US"/>
        </a:p>
      </dgm:t>
    </dgm:pt>
    <dgm:pt modelId="{53B3B374-2D65-4A00-83AB-EA80B0FFF17B}" type="sibTrans" cxnId="{50AABC64-33BD-4B9F-B8CE-23B8C93C4E4A}">
      <dgm:prSet/>
      <dgm:spPr/>
      <dgm:t>
        <a:bodyPr/>
        <a:lstStyle/>
        <a:p>
          <a:endParaRPr lang="en-US"/>
        </a:p>
      </dgm:t>
    </dgm:pt>
    <dgm:pt modelId="{9B05CD6F-3803-4C69-B653-BE6B76D4E5D0}">
      <dgm:prSet/>
      <dgm:spPr/>
      <dgm:t>
        <a:bodyPr/>
        <a:lstStyle/>
        <a:p>
          <a:r>
            <a:rPr lang="en-US" dirty="0"/>
            <a:t>Meaningful name</a:t>
          </a:r>
        </a:p>
      </dgm:t>
    </dgm:pt>
    <dgm:pt modelId="{03701914-A0A5-4D5F-A37F-6322151BEB84}" type="parTrans" cxnId="{2A9D43E0-A519-43D3-9828-3405D5131E88}">
      <dgm:prSet/>
      <dgm:spPr/>
      <dgm:t>
        <a:bodyPr/>
        <a:lstStyle/>
        <a:p>
          <a:endParaRPr lang="en-US"/>
        </a:p>
      </dgm:t>
    </dgm:pt>
    <dgm:pt modelId="{5DA4C200-D655-4BBF-A9F8-05DEED943C8C}" type="sibTrans" cxnId="{2A9D43E0-A519-43D3-9828-3405D5131E88}">
      <dgm:prSet/>
      <dgm:spPr/>
      <dgm:t>
        <a:bodyPr/>
        <a:lstStyle/>
        <a:p>
          <a:endParaRPr lang="en-US"/>
        </a:p>
      </dgm:t>
    </dgm:pt>
    <dgm:pt modelId="{8B42DF88-C548-426D-8487-7B0F39B5E3BF}">
      <dgm:prSet/>
      <dgm:spPr/>
      <dgm:t>
        <a:bodyPr/>
        <a:lstStyle/>
        <a:p>
          <a:r>
            <a:rPr lang="en-US"/>
            <a:t>Example: firstName</a:t>
          </a:r>
        </a:p>
      </dgm:t>
    </dgm:pt>
    <dgm:pt modelId="{89E2E09A-598D-4B68-9956-6409C37D41F3}" type="parTrans" cxnId="{F2F1A5DD-BE3C-4150-BEBC-84D43BFF2D47}">
      <dgm:prSet/>
      <dgm:spPr/>
      <dgm:t>
        <a:bodyPr/>
        <a:lstStyle/>
        <a:p>
          <a:endParaRPr lang="en-US"/>
        </a:p>
      </dgm:t>
    </dgm:pt>
    <dgm:pt modelId="{9B7BE11C-B669-4CB2-B439-AA4CFAE88E2F}" type="sibTrans" cxnId="{F2F1A5DD-BE3C-4150-BEBC-84D43BFF2D47}">
      <dgm:prSet/>
      <dgm:spPr/>
      <dgm:t>
        <a:bodyPr/>
        <a:lstStyle/>
        <a:p>
          <a:endParaRPr lang="en-US"/>
        </a:p>
      </dgm:t>
    </dgm:pt>
    <dgm:pt modelId="{20C5CF77-A59A-4BDB-8BC7-3FBE8782A702}">
      <dgm:prSet/>
      <dgm:spPr/>
      <dgm:t>
        <a:bodyPr/>
        <a:lstStyle/>
        <a:p>
          <a:r>
            <a:rPr lang="en-US"/>
            <a:t>In general, no single letter variables</a:t>
          </a:r>
        </a:p>
      </dgm:t>
    </dgm:pt>
    <dgm:pt modelId="{C4112843-05AE-43AA-8D91-88E7809EDF34}" type="parTrans" cxnId="{9E85F6A3-7D8C-4094-AC72-C29AAE5FD15A}">
      <dgm:prSet/>
      <dgm:spPr/>
      <dgm:t>
        <a:bodyPr/>
        <a:lstStyle/>
        <a:p>
          <a:endParaRPr lang="en-US"/>
        </a:p>
      </dgm:t>
    </dgm:pt>
    <dgm:pt modelId="{D5E239E3-402F-4FD1-A8C0-F28EAC81913E}" type="sibTrans" cxnId="{9E85F6A3-7D8C-4094-AC72-C29AAE5FD15A}">
      <dgm:prSet/>
      <dgm:spPr/>
      <dgm:t>
        <a:bodyPr/>
        <a:lstStyle/>
        <a:p>
          <a:endParaRPr lang="en-US"/>
        </a:p>
      </dgm:t>
    </dgm:pt>
    <dgm:pt modelId="{6AA802CE-AF46-418B-BFE9-C5B975E3F016}">
      <dgm:prSet/>
      <dgm:spPr/>
      <dgm:t>
        <a:bodyPr/>
        <a:lstStyle/>
        <a:p>
          <a:r>
            <a:rPr lang="en-US"/>
            <a:t>Exception: counter variables for loops</a:t>
          </a:r>
        </a:p>
      </dgm:t>
    </dgm:pt>
    <dgm:pt modelId="{9623C070-C957-4BFD-92D8-69156287EEAA}" type="parTrans" cxnId="{4C7A5E28-0F37-4CA3-93A5-6584BD106898}">
      <dgm:prSet/>
      <dgm:spPr/>
      <dgm:t>
        <a:bodyPr/>
        <a:lstStyle/>
        <a:p>
          <a:endParaRPr lang="en-US"/>
        </a:p>
      </dgm:t>
    </dgm:pt>
    <dgm:pt modelId="{5F0DE901-BE62-4DA3-AB8C-59C535794E13}" type="sibTrans" cxnId="{4C7A5E28-0F37-4CA3-93A5-6584BD106898}">
      <dgm:prSet/>
      <dgm:spPr/>
      <dgm:t>
        <a:bodyPr/>
        <a:lstStyle/>
        <a:p>
          <a:endParaRPr lang="en-US"/>
        </a:p>
      </dgm:t>
    </dgm:pt>
    <dgm:pt modelId="{FA99C7F1-8D03-4BD8-BB71-A009B958DFDC}" type="pres">
      <dgm:prSet presAssocID="{E397A85D-E84F-428F-A5BB-676FDD1B40EC}" presName="linear" presStyleCnt="0">
        <dgm:presLayoutVars>
          <dgm:dir/>
          <dgm:animLvl val="lvl"/>
          <dgm:resizeHandles val="exact"/>
        </dgm:presLayoutVars>
      </dgm:prSet>
      <dgm:spPr/>
    </dgm:pt>
    <dgm:pt modelId="{02641771-7A28-4B80-BB93-ED71F5A78769}" type="pres">
      <dgm:prSet presAssocID="{557C0A14-7EFB-49C6-880C-5E1EF778BB75}" presName="parentLin" presStyleCnt="0"/>
      <dgm:spPr/>
    </dgm:pt>
    <dgm:pt modelId="{AF92F265-8D93-400C-930E-E7AB065ED825}" type="pres">
      <dgm:prSet presAssocID="{557C0A14-7EFB-49C6-880C-5E1EF778BB75}" presName="parentLeftMargin" presStyleLbl="node1" presStyleIdx="0" presStyleCnt="2"/>
      <dgm:spPr/>
    </dgm:pt>
    <dgm:pt modelId="{EB959A73-5355-4D14-911A-66B892DF61C9}" type="pres">
      <dgm:prSet presAssocID="{557C0A14-7EFB-49C6-880C-5E1EF778BB75}" presName="parentText" presStyleLbl="node1" presStyleIdx="0" presStyleCnt="2">
        <dgm:presLayoutVars>
          <dgm:chMax val="0"/>
          <dgm:bulletEnabled val="1"/>
        </dgm:presLayoutVars>
      </dgm:prSet>
      <dgm:spPr/>
    </dgm:pt>
    <dgm:pt modelId="{764D44A8-FA78-49C1-A28F-6F641B67A7DD}" type="pres">
      <dgm:prSet presAssocID="{557C0A14-7EFB-49C6-880C-5E1EF778BB75}" presName="negativeSpace" presStyleCnt="0"/>
      <dgm:spPr/>
    </dgm:pt>
    <dgm:pt modelId="{A9E74917-EEDF-497A-94F1-6744C8414E6A}" type="pres">
      <dgm:prSet presAssocID="{557C0A14-7EFB-49C6-880C-5E1EF778BB75}" presName="childText" presStyleLbl="conFgAcc1" presStyleIdx="0" presStyleCnt="2">
        <dgm:presLayoutVars>
          <dgm:bulletEnabled val="1"/>
        </dgm:presLayoutVars>
      </dgm:prSet>
      <dgm:spPr/>
    </dgm:pt>
    <dgm:pt modelId="{BB23B2C8-1210-4C51-8B47-B2EE283071A6}" type="pres">
      <dgm:prSet presAssocID="{53B3B374-2D65-4A00-83AB-EA80B0FFF17B}" presName="spaceBetweenRectangles" presStyleCnt="0"/>
      <dgm:spPr/>
    </dgm:pt>
    <dgm:pt modelId="{F82CC891-9E6E-405B-8F1D-14D56694FC64}" type="pres">
      <dgm:prSet presAssocID="{20C5CF77-A59A-4BDB-8BC7-3FBE8782A702}" presName="parentLin" presStyleCnt="0"/>
      <dgm:spPr/>
    </dgm:pt>
    <dgm:pt modelId="{8D4E19F4-8B3C-491C-AC44-2287B51BE05B}" type="pres">
      <dgm:prSet presAssocID="{20C5CF77-A59A-4BDB-8BC7-3FBE8782A702}" presName="parentLeftMargin" presStyleLbl="node1" presStyleIdx="0" presStyleCnt="2"/>
      <dgm:spPr/>
    </dgm:pt>
    <dgm:pt modelId="{8004C00E-83E1-421A-87A0-0FA71C6BFD31}" type="pres">
      <dgm:prSet presAssocID="{20C5CF77-A59A-4BDB-8BC7-3FBE8782A702}" presName="parentText" presStyleLbl="node1" presStyleIdx="1" presStyleCnt="2">
        <dgm:presLayoutVars>
          <dgm:chMax val="0"/>
          <dgm:bulletEnabled val="1"/>
        </dgm:presLayoutVars>
      </dgm:prSet>
      <dgm:spPr/>
    </dgm:pt>
    <dgm:pt modelId="{FCF10C25-51B5-4AA0-9E6E-EF2AD3246377}" type="pres">
      <dgm:prSet presAssocID="{20C5CF77-A59A-4BDB-8BC7-3FBE8782A702}" presName="negativeSpace" presStyleCnt="0"/>
      <dgm:spPr/>
    </dgm:pt>
    <dgm:pt modelId="{A256B2BF-19B3-401D-BF4C-B4B4AC14BDAE}" type="pres">
      <dgm:prSet presAssocID="{20C5CF77-A59A-4BDB-8BC7-3FBE8782A702}" presName="childText" presStyleLbl="conFgAcc1" presStyleIdx="1" presStyleCnt="2">
        <dgm:presLayoutVars>
          <dgm:bulletEnabled val="1"/>
        </dgm:presLayoutVars>
      </dgm:prSet>
      <dgm:spPr/>
    </dgm:pt>
  </dgm:ptLst>
  <dgm:cxnLst>
    <dgm:cxn modelId="{F3E6FE16-77AD-40AB-9683-4FE71819EA7C}" type="presOf" srcId="{20C5CF77-A59A-4BDB-8BC7-3FBE8782A702}" destId="{8D4E19F4-8B3C-491C-AC44-2287B51BE05B}" srcOrd="0" destOrd="0" presId="urn:microsoft.com/office/officeart/2005/8/layout/list1"/>
    <dgm:cxn modelId="{4C7A5E28-0F37-4CA3-93A5-6584BD106898}" srcId="{20C5CF77-A59A-4BDB-8BC7-3FBE8782A702}" destId="{6AA802CE-AF46-418B-BFE9-C5B975E3F016}" srcOrd="0" destOrd="0" parTransId="{9623C070-C957-4BFD-92D8-69156287EEAA}" sibTransId="{5F0DE901-BE62-4DA3-AB8C-59C535794E13}"/>
    <dgm:cxn modelId="{110A912B-A665-4897-9F8F-677747A433C1}" type="presOf" srcId="{557C0A14-7EFB-49C6-880C-5E1EF778BB75}" destId="{AF92F265-8D93-400C-930E-E7AB065ED825}" srcOrd="0" destOrd="0" presId="urn:microsoft.com/office/officeart/2005/8/layout/list1"/>
    <dgm:cxn modelId="{38D93763-AC46-41B3-B304-D0129AA35786}" type="presOf" srcId="{E397A85D-E84F-428F-A5BB-676FDD1B40EC}" destId="{FA99C7F1-8D03-4BD8-BB71-A009B958DFDC}" srcOrd="0" destOrd="0" presId="urn:microsoft.com/office/officeart/2005/8/layout/list1"/>
    <dgm:cxn modelId="{50AABC64-33BD-4B9F-B8CE-23B8C93C4E4A}" srcId="{E397A85D-E84F-428F-A5BB-676FDD1B40EC}" destId="{557C0A14-7EFB-49C6-880C-5E1EF778BB75}" srcOrd="0" destOrd="0" parTransId="{829BA70A-3631-4515-A2D2-1F29A2A6ED77}" sibTransId="{53B3B374-2D65-4A00-83AB-EA80B0FFF17B}"/>
    <dgm:cxn modelId="{87A74B4B-4AF4-492A-A0C1-83F6E2549226}" type="presOf" srcId="{6AA802CE-AF46-418B-BFE9-C5B975E3F016}" destId="{A256B2BF-19B3-401D-BF4C-B4B4AC14BDAE}" srcOrd="0" destOrd="0" presId="urn:microsoft.com/office/officeart/2005/8/layout/list1"/>
    <dgm:cxn modelId="{9E85F6A3-7D8C-4094-AC72-C29AAE5FD15A}" srcId="{E397A85D-E84F-428F-A5BB-676FDD1B40EC}" destId="{20C5CF77-A59A-4BDB-8BC7-3FBE8782A702}" srcOrd="1" destOrd="0" parTransId="{C4112843-05AE-43AA-8D91-88E7809EDF34}" sibTransId="{D5E239E3-402F-4FD1-A8C0-F28EAC81913E}"/>
    <dgm:cxn modelId="{4CE1E7AF-1598-423B-83A1-A6C4B934DCBF}" type="presOf" srcId="{8B42DF88-C548-426D-8487-7B0F39B5E3BF}" destId="{A9E74917-EEDF-497A-94F1-6744C8414E6A}" srcOrd="0" destOrd="1" presId="urn:microsoft.com/office/officeart/2005/8/layout/list1"/>
    <dgm:cxn modelId="{733ADBD3-58A1-4E9A-A957-A66C3E489522}" type="presOf" srcId="{20C5CF77-A59A-4BDB-8BC7-3FBE8782A702}" destId="{8004C00E-83E1-421A-87A0-0FA71C6BFD31}" srcOrd="1" destOrd="0" presId="urn:microsoft.com/office/officeart/2005/8/layout/list1"/>
    <dgm:cxn modelId="{F2F1A5DD-BE3C-4150-BEBC-84D43BFF2D47}" srcId="{557C0A14-7EFB-49C6-880C-5E1EF778BB75}" destId="{8B42DF88-C548-426D-8487-7B0F39B5E3BF}" srcOrd="1" destOrd="0" parTransId="{89E2E09A-598D-4B68-9956-6409C37D41F3}" sibTransId="{9B7BE11C-B669-4CB2-B439-AA4CFAE88E2F}"/>
    <dgm:cxn modelId="{2A9D43E0-A519-43D3-9828-3405D5131E88}" srcId="{557C0A14-7EFB-49C6-880C-5E1EF778BB75}" destId="{9B05CD6F-3803-4C69-B653-BE6B76D4E5D0}" srcOrd="0" destOrd="0" parTransId="{03701914-A0A5-4D5F-A37F-6322151BEB84}" sibTransId="{5DA4C200-D655-4BBF-A9F8-05DEED943C8C}"/>
    <dgm:cxn modelId="{EC6932E3-2932-432A-A76A-389A131318FD}" type="presOf" srcId="{9B05CD6F-3803-4C69-B653-BE6B76D4E5D0}" destId="{A9E74917-EEDF-497A-94F1-6744C8414E6A}" srcOrd="0" destOrd="0" presId="urn:microsoft.com/office/officeart/2005/8/layout/list1"/>
    <dgm:cxn modelId="{20552DEE-6137-4F5D-88DF-D70450011A90}" type="presOf" srcId="{557C0A14-7EFB-49C6-880C-5E1EF778BB75}" destId="{EB959A73-5355-4D14-911A-66B892DF61C9}" srcOrd="1" destOrd="0" presId="urn:microsoft.com/office/officeart/2005/8/layout/list1"/>
    <dgm:cxn modelId="{319B67E7-F804-4852-9481-D362CB56FBC7}" type="presParOf" srcId="{FA99C7F1-8D03-4BD8-BB71-A009B958DFDC}" destId="{02641771-7A28-4B80-BB93-ED71F5A78769}" srcOrd="0" destOrd="0" presId="urn:microsoft.com/office/officeart/2005/8/layout/list1"/>
    <dgm:cxn modelId="{D3D8D564-5B33-4D90-9897-BAD88AC5F3F4}" type="presParOf" srcId="{02641771-7A28-4B80-BB93-ED71F5A78769}" destId="{AF92F265-8D93-400C-930E-E7AB065ED825}" srcOrd="0" destOrd="0" presId="urn:microsoft.com/office/officeart/2005/8/layout/list1"/>
    <dgm:cxn modelId="{D8D33A6C-9160-49A6-BD02-CDE55427B34B}" type="presParOf" srcId="{02641771-7A28-4B80-BB93-ED71F5A78769}" destId="{EB959A73-5355-4D14-911A-66B892DF61C9}" srcOrd="1" destOrd="0" presId="urn:microsoft.com/office/officeart/2005/8/layout/list1"/>
    <dgm:cxn modelId="{A8E964D7-FB8D-434C-BAE3-D6870D9BFECD}" type="presParOf" srcId="{FA99C7F1-8D03-4BD8-BB71-A009B958DFDC}" destId="{764D44A8-FA78-49C1-A28F-6F641B67A7DD}" srcOrd="1" destOrd="0" presId="urn:microsoft.com/office/officeart/2005/8/layout/list1"/>
    <dgm:cxn modelId="{9E0DE7CF-F758-4055-BBF2-BC2129999349}" type="presParOf" srcId="{FA99C7F1-8D03-4BD8-BB71-A009B958DFDC}" destId="{A9E74917-EEDF-497A-94F1-6744C8414E6A}" srcOrd="2" destOrd="0" presId="urn:microsoft.com/office/officeart/2005/8/layout/list1"/>
    <dgm:cxn modelId="{2610635F-76EE-4A8C-A4C6-8463AD64D20F}" type="presParOf" srcId="{FA99C7F1-8D03-4BD8-BB71-A009B958DFDC}" destId="{BB23B2C8-1210-4C51-8B47-B2EE283071A6}" srcOrd="3" destOrd="0" presId="urn:microsoft.com/office/officeart/2005/8/layout/list1"/>
    <dgm:cxn modelId="{EEE78D8D-4136-44D4-AE71-B83060DAB43E}" type="presParOf" srcId="{FA99C7F1-8D03-4BD8-BB71-A009B958DFDC}" destId="{F82CC891-9E6E-405B-8F1D-14D56694FC64}" srcOrd="4" destOrd="0" presId="urn:microsoft.com/office/officeart/2005/8/layout/list1"/>
    <dgm:cxn modelId="{1CF518B0-C3F4-4F33-85D7-3060DB348EC2}" type="presParOf" srcId="{F82CC891-9E6E-405B-8F1D-14D56694FC64}" destId="{8D4E19F4-8B3C-491C-AC44-2287B51BE05B}" srcOrd="0" destOrd="0" presId="urn:microsoft.com/office/officeart/2005/8/layout/list1"/>
    <dgm:cxn modelId="{A6C4FCDD-02D3-428E-9D51-812015B9C513}" type="presParOf" srcId="{F82CC891-9E6E-405B-8F1D-14D56694FC64}" destId="{8004C00E-83E1-421A-87A0-0FA71C6BFD31}" srcOrd="1" destOrd="0" presId="urn:microsoft.com/office/officeart/2005/8/layout/list1"/>
    <dgm:cxn modelId="{9A81887F-7527-4E09-8152-AD19BF4AB606}" type="presParOf" srcId="{FA99C7F1-8D03-4BD8-BB71-A009B958DFDC}" destId="{FCF10C25-51B5-4AA0-9E6E-EF2AD3246377}" srcOrd="5" destOrd="0" presId="urn:microsoft.com/office/officeart/2005/8/layout/list1"/>
    <dgm:cxn modelId="{49787B2C-D4F0-4031-99A5-7935E07E5AB7}" type="presParOf" srcId="{FA99C7F1-8D03-4BD8-BB71-A009B958DFDC}" destId="{A256B2BF-19B3-401D-BF4C-B4B4AC14BDA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0EC8B2-3D4D-46BA-BFB1-E4E88F6610AF}" type="doc">
      <dgm:prSet loTypeId="urn:microsoft.com/office/officeart/2005/8/layout/list1" loCatId="list" qsTypeId="urn:microsoft.com/office/officeart/2005/8/quickstyle/simple5" qsCatId="simple" csTypeId="urn:microsoft.com/office/officeart/2005/8/colors/accent5_1" csCatId="accent5" phldr="1"/>
      <dgm:spPr/>
      <dgm:t>
        <a:bodyPr/>
        <a:lstStyle/>
        <a:p>
          <a:endParaRPr lang="en-US"/>
        </a:p>
      </dgm:t>
    </dgm:pt>
    <dgm:pt modelId="{570A2697-244E-4EB2-A29B-B95FCA7416AA}">
      <dgm:prSet/>
      <dgm:spPr/>
      <dgm:t>
        <a:bodyPr/>
        <a:lstStyle/>
        <a:p>
          <a:r>
            <a:rPr lang="en-US"/>
            <a:t>Use Hungarian notation</a:t>
          </a:r>
        </a:p>
      </dgm:t>
    </dgm:pt>
    <dgm:pt modelId="{79DDE905-D25A-49DE-BC1A-2E16EB261F0F}" type="parTrans" cxnId="{AA467181-782A-47F4-BC34-095E08077AC9}">
      <dgm:prSet/>
      <dgm:spPr/>
      <dgm:t>
        <a:bodyPr/>
        <a:lstStyle/>
        <a:p>
          <a:endParaRPr lang="en-US"/>
        </a:p>
      </dgm:t>
    </dgm:pt>
    <dgm:pt modelId="{E356F107-6E44-4762-83B1-B350EAC5DFAE}" type="sibTrans" cxnId="{AA467181-782A-47F4-BC34-095E08077AC9}">
      <dgm:prSet/>
      <dgm:spPr/>
      <dgm:t>
        <a:bodyPr/>
        <a:lstStyle/>
        <a:p>
          <a:endParaRPr lang="en-US"/>
        </a:p>
      </dgm:t>
    </dgm:pt>
    <dgm:pt modelId="{FD69D781-B349-4202-BF46-7B593681A326}">
      <dgm:prSet/>
      <dgm:spPr/>
      <dgm:t>
        <a:bodyPr/>
        <a:lstStyle/>
        <a:p>
          <a:r>
            <a:rPr lang="en-US"/>
            <a:t>Example: </a:t>
          </a:r>
        </a:p>
      </dgm:t>
    </dgm:pt>
    <dgm:pt modelId="{C8F12B7F-FD51-48E1-B608-2C786B7EF034}" type="parTrans" cxnId="{F3BFBA38-5BC3-4D4F-A3B6-AC408805398B}">
      <dgm:prSet/>
      <dgm:spPr/>
      <dgm:t>
        <a:bodyPr/>
        <a:lstStyle/>
        <a:p>
          <a:endParaRPr lang="en-US"/>
        </a:p>
      </dgm:t>
    </dgm:pt>
    <dgm:pt modelId="{093C14C0-9C4F-45C9-A8A5-16BCD7FF4F84}" type="sibTrans" cxnId="{F3BFBA38-5BC3-4D4F-A3B6-AC408805398B}">
      <dgm:prSet/>
      <dgm:spPr/>
      <dgm:t>
        <a:bodyPr/>
        <a:lstStyle/>
        <a:p>
          <a:endParaRPr lang="en-US"/>
        </a:p>
      </dgm:t>
    </dgm:pt>
    <dgm:pt modelId="{661DE7D6-9E21-4F7F-BE51-6BF267E4035E}">
      <dgm:prSet/>
      <dgm:spPr/>
      <dgm:t>
        <a:bodyPr/>
        <a:lstStyle/>
        <a:p>
          <a:r>
            <a:rPr lang="en-US" dirty="0"/>
            <a:t>def </a:t>
          </a:r>
          <a:r>
            <a:rPr lang="en-US" dirty="0" err="1"/>
            <a:t>get_foo</a:t>
          </a:r>
          <a:r>
            <a:rPr lang="en-US" dirty="0"/>
            <a:t> (</a:t>
          </a:r>
          <a:r>
            <a:rPr lang="en-US" dirty="0" err="1"/>
            <a:t>firstName</a:t>
          </a:r>
          <a:r>
            <a:rPr lang="en-US" dirty="0"/>
            <a:t>):</a:t>
          </a:r>
        </a:p>
      </dgm:t>
    </dgm:pt>
    <dgm:pt modelId="{31E1C7C2-FF6C-42BB-B533-5638386C0865}" type="parTrans" cxnId="{A38C913A-2F85-4DF3-9FB0-C74E35B1446D}">
      <dgm:prSet/>
      <dgm:spPr/>
      <dgm:t>
        <a:bodyPr/>
        <a:lstStyle/>
        <a:p>
          <a:endParaRPr lang="en-US"/>
        </a:p>
      </dgm:t>
    </dgm:pt>
    <dgm:pt modelId="{9CD74C58-BEA2-4ABE-BEE6-962DD6F160ED}" type="sibTrans" cxnId="{A38C913A-2F85-4DF3-9FB0-C74E35B1446D}">
      <dgm:prSet/>
      <dgm:spPr/>
      <dgm:t>
        <a:bodyPr/>
        <a:lstStyle/>
        <a:p>
          <a:endParaRPr lang="en-US"/>
        </a:p>
      </dgm:t>
    </dgm:pt>
    <dgm:pt modelId="{D5C0D5FE-442E-4E59-8EB0-45201A2DC904}" type="pres">
      <dgm:prSet presAssocID="{A00EC8B2-3D4D-46BA-BFB1-E4E88F6610AF}" presName="linear" presStyleCnt="0">
        <dgm:presLayoutVars>
          <dgm:dir/>
          <dgm:animLvl val="lvl"/>
          <dgm:resizeHandles val="exact"/>
        </dgm:presLayoutVars>
      </dgm:prSet>
      <dgm:spPr/>
    </dgm:pt>
    <dgm:pt modelId="{ECC39E30-3B29-4E79-B5CF-F1518EF313A9}" type="pres">
      <dgm:prSet presAssocID="{570A2697-244E-4EB2-A29B-B95FCA7416AA}" presName="parentLin" presStyleCnt="0"/>
      <dgm:spPr/>
    </dgm:pt>
    <dgm:pt modelId="{26E6DBB3-DD2C-4E10-BA46-CD15CA9CC109}" type="pres">
      <dgm:prSet presAssocID="{570A2697-244E-4EB2-A29B-B95FCA7416AA}" presName="parentLeftMargin" presStyleLbl="node1" presStyleIdx="0" presStyleCnt="2"/>
      <dgm:spPr/>
    </dgm:pt>
    <dgm:pt modelId="{C521C81B-4406-4EA9-9295-5ED808BB88E0}" type="pres">
      <dgm:prSet presAssocID="{570A2697-244E-4EB2-A29B-B95FCA7416AA}" presName="parentText" presStyleLbl="node1" presStyleIdx="0" presStyleCnt="2">
        <dgm:presLayoutVars>
          <dgm:chMax val="0"/>
          <dgm:bulletEnabled val="1"/>
        </dgm:presLayoutVars>
      </dgm:prSet>
      <dgm:spPr/>
    </dgm:pt>
    <dgm:pt modelId="{E507EBBE-261A-4EEE-BE08-7BDFE56B09C1}" type="pres">
      <dgm:prSet presAssocID="{570A2697-244E-4EB2-A29B-B95FCA7416AA}" presName="negativeSpace" presStyleCnt="0"/>
      <dgm:spPr/>
    </dgm:pt>
    <dgm:pt modelId="{FFEC0721-D5D9-4611-ACBC-326182171144}" type="pres">
      <dgm:prSet presAssocID="{570A2697-244E-4EB2-A29B-B95FCA7416AA}" presName="childText" presStyleLbl="conFgAcc1" presStyleIdx="0" presStyleCnt="2">
        <dgm:presLayoutVars>
          <dgm:bulletEnabled val="1"/>
        </dgm:presLayoutVars>
      </dgm:prSet>
      <dgm:spPr/>
    </dgm:pt>
    <dgm:pt modelId="{6EDE176A-0317-46A9-B127-D0E540661BD7}" type="pres">
      <dgm:prSet presAssocID="{E356F107-6E44-4762-83B1-B350EAC5DFAE}" presName="spaceBetweenRectangles" presStyleCnt="0"/>
      <dgm:spPr/>
    </dgm:pt>
    <dgm:pt modelId="{56E30B94-269C-4852-B90C-0796D90E229D}" type="pres">
      <dgm:prSet presAssocID="{FD69D781-B349-4202-BF46-7B593681A326}" presName="parentLin" presStyleCnt="0"/>
      <dgm:spPr/>
    </dgm:pt>
    <dgm:pt modelId="{30D31FFA-5113-431D-A0BB-85AA16D3DDC7}" type="pres">
      <dgm:prSet presAssocID="{FD69D781-B349-4202-BF46-7B593681A326}" presName="parentLeftMargin" presStyleLbl="node1" presStyleIdx="0" presStyleCnt="2"/>
      <dgm:spPr/>
    </dgm:pt>
    <dgm:pt modelId="{2A4B7131-A7E7-43EA-8918-AE537492E8AA}" type="pres">
      <dgm:prSet presAssocID="{FD69D781-B349-4202-BF46-7B593681A326}" presName="parentText" presStyleLbl="node1" presStyleIdx="1" presStyleCnt="2">
        <dgm:presLayoutVars>
          <dgm:chMax val="0"/>
          <dgm:bulletEnabled val="1"/>
        </dgm:presLayoutVars>
      </dgm:prSet>
      <dgm:spPr/>
    </dgm:pt>
    <dgm:pt modelId="{E1DE45E9-816C-4787-B277-9502880648E8}" type="pres">
      <dgm:prSet presAssocID="{FD69D781-B349-4202-BF46-7B593681A326}" presName="negativeSpace" presStyleCnt="0"/>
      <dgm:spPr/>
    </dgm:pt>
    <dgm:pt modelId="{FDE5E923-F832-4297-8FD1-B4E91FA7690F}" type="pres">
      <dgm:prSet presAssocID="{FD69D781-B349-4202-BF46-7B593681A326}" presName="childText" presStyleLbl="conFgAcc1" presStyleIdx="1" presStyleCnt="2">
        <dgm:presLayoutVars>
          <dgm:bulletEnabled val="1"/>
        </dgm:presLayoutVars>
      </dgm:prSet>
      <dgm:spPr/>
    </dgm:pt>
  </dgm:ptLst>
  <dgm:cxnLst>
    <dgm:cxn modelId="{A70A3236-A7ED-49CB-B572-54AF2F4E7A3C}" type="presOf" srcId="{A00EC8B2-3D4D-46BA-BFB1-E4E88F6610AF}" destId="{D5C0D5FE-442E-4E59-8EB0-45201A2DC904}" srcOrd="0" destOrd="0" presId="urn:microsoft.com/office/officeart/2005/8/layout/list1"/>
    <dgm:cxn modelId="{F3BFBA38-5BC3-4D4F-A3B6-AC408805398B}" srcId="{A00EC8B2-3D4D-46BA-BFB1-E4E88F6610AF}" destId="{FD69D781-B349-4202-BF46-7B593681A326}" srcOrd="1" destOrd="0" parTransId="{C8F12B7F-FD51-48E1-B608-2C786B7EF034}" sibTransId="{093C14C0-9C4F-45C9-A8A5-16BCD7FF4F84}"/>
    <dgm:cxn modelId="{A38C913A-2F85-4DF3-9FB0-C74E35B1446D}" srcId="{FD69D781-B349-4202-BF46-7B593681A326}" destId="{661DE7D6-9E21-4F7F-BE51-6BF267E4035E}" srcOrd="0" destOrd="0" parTransId="{31E1C7C2-FF6C-42BB-B533-5638386C0865}" sibTransId="{9CD74C58-BEA2-4ABE-BEE6-962DD6F160ED}"/>
    <dgm:cxn modelId="{C9C4EC3F-1F78-4B28-BA44-D30AEC8DA93B}" type="presOf" srcId="{661DE7D6-9E21-4F7F-BE51-6BF267E4035E}" destId="{FDE5E923-F832-4297-8FD1-B4E91FA7690F}" srcOrd="0" destOrd="0" presId="urn:microsoft.com/office/officeart/2005/8/layout/list1"/>
    <dgm:cxn modelId="{A52B3F5B-F1FE-4161-84B3-70F43F6D8FBC}" type="presOf" srcId="{FD69D781-B349-4202-BF46-7B593681A326}" destId="{2A4B7131-A7E7-43EA-8918-AE537492E8AA}" srcOrd="1" destOrd="0" presId="urn:microsoft.com/office/officeart/2005/8/layout/list1"/>
    <dgm:cxn modelId="{AA467181-782A-47F4-BC34-095E08077AC9}" srcId="{A00EC8B2-3D4D-46BA-BFB1-E4E88F6610AF}" destId="{570A2697-244E-4EB2-A29B-B95FCA7416AA}" srcOrd="0" destOrd="0" parTransId="{79DDE905-D25A-49DE-BC1A-2E16EB261F0F}" sibTransId="{E356F107-6E44-4762-83B1-B350EAC5DFAE}"/>
    <dgm:cxn modelId="{9C3570B9-3F9E-49F9-9BD5-E4991D8F1932}" type="presOf" srcId="{570A2697-244E-4EB2-A29B-B95FCA7416AA}" destId="{C521C81B-4406-4EA9-9295-5ED808BB88E0}" srcOrd="1" destOrd="0" presId="urn:microsoft.com/office/officeart/2005/8/layout/list1"/>
    <dgm:cxn modelId="{915674DA-08D6-4FC9-AB5D-722427458168}" type="presOf" srcId="{FD69D781-B349-4202-BF46-7B593681A326}" destId="{30D31FFA-5113-431D-A0BB-85AA16D3DDC7}" srcOrd="0" destOrd="0" presId="urn:microsoft.com/office/officeart/2005/8/layout/list1"/>
    <dgm:cxn modelId="{A0641AFE-A79A-419C-919C-01FB23720585}" type="presOf" srcId="{570A2697-244E-4EB2-A29B-B95FCA7416AA}" destId="{26E6DBB3-DD2C-4E10-BA46-CD15CA9CC109}" srcOrd="0" destOrd="0" presId="urn:microsoft.com/office/officeart/2005/8/layout/list1"/>
    <dgm:cxn modelId="{3F436002-137D-423E-9044-46B3604912FF}" type="presParOf" srcId="{D5C0D5FE-442E-4E59-8EB0-45201A2DC904}" destId="{ECC39E30-3B29-4E79-B5CF-F1518EF313A9}" srcOrd="0" destOrd="0" presId="urn:microsoft.com/office/officeart/2005/8/layout/list1"/>
    <dgm:cxn modelId="{C023C98B-2692-4DEA-8768-DEA83CA2824D}" type="presParOf" srcId="{ECC39E30-3B29-4E79-B5CF-F1518EF313A9}" destId="{26E6DBB3-DD2C-4E10-BA46-CD15CA9CC109}" srcOrd="0" destOrd="0" presId="urn:microsoft.com/office/officeart/2005/8/layout/list1"/>
    <dgm:cxn modelId="{11B8FAEC-8AEF-401B-9B81-2D6D6A07F6E0}" type="presParOf" srcId="{ECC39E30-3B29-4E79-B5CF-F1518EF313A9}" destId="{C521C81B-4406-4EA9-9295-5ED808BB88E0}" srcOrd="1" destOrd="0" presId="urn:microsoft.com/office/officeart/2005/8/layout/list1"/>
    <dgm:cxn modelId="{B56AB8BF-5365-4A99-B8F8-620298A4A867}" type="presParOf" srcId="{D5C0D5FE-442E-4E59-8EB0-45201A2DC904}" destId="{E507EBBE-261A-4EEE-BE08-7BDFE56B09C1}" srcOrd="1" destOrd="0" presId="urn:microsoft.com/office/officeart/2005/8/layout/list1"/>
    <dgm:cxn modelId="{EA1967E0-63D5-4181-9660-945B2E8466D1}" type="presParOf" srcId="{D5C0D5FE-442E-4E59-8EB0-45201A2DC904}" destId="{FFEC0721-D5D9-4611-ACBC-326182171144}" srcOrd="2" destOrd="0" presId="urn:microsoft.com/office/officeart/2005/8/layout/list1"/>
    <dgm:cxn modelId="{61863853-5E02-43CC-A909-6EB883270777}" type="presParOf" srcId="{D5C0D5FE-442E-4E59-8EB0-45201A2DC904}" destId="{6EDE176A-0317-46A9-B127-D0E540661BD7}" srcOrd="3" destOrd="0" presId="urn:microsoft.com/office/officeart/2005/8/layout/list1"/>
    <dgm:cxn modelId="{F3769703-D1F2-485C-BA2E-E88F2D0BA96D}" type="presParOf" srcId="{D5C0D5FE-442E-4E59-8EB0-45201A2DC904}" destId="{56E30B94-269C-4852-B90C-0796D90E229D}" srcOrd="4" destOrd="0" presId="urn:microsoft.com/office/officeart/2005/8/layout/list1"/>
    <dgm:cxn modelId="{FC35F9CF-9C91-49F9-BAB7-82ADD0375381}" type="presParOf" srcId="{56E30B94-269C-4852-B90C-0796D90E229D}" destId="{30D31FFA-5113-431D-A0BB-85AA16D3DDC7}" srcOrd="0" destOrd="0" presId="urn:microsoft.com/office/officeart/2005/8/layout/list1"/>
    <dgm:cxn modelId="{73BE69F5-64DF-4756-9CA2-81EAC8C01321}" type="presParOf" srcId="{56E30B94-269C-4852-B90C-0796D90E229D}" destId="{2A4B7131-A7E7-43EA-8918-AE537492E8AA}" srcOrd="1" destOrd="0" presId="urn:microsoft.com/office/officeart/2005/8/layout/list1"/>
    <dgm:cxn modelId="{B6A2BF62-F95F-4CB6-8CF2-54215DDD98CD}" type="presParOf" srcId="{D5C0D5FE-442E-4E59-8EB0-45201A2DC904}" destId="{E1DE45E9-816C-4787-B277-9502880648E8}" srcOrd="5" destOrd="0" presId="urn:microsoft.com/office/officeart/2005/8/layout/list1"/>
    <dgm:cxn modelId="{EA3D0D45-F0F9-454D-AEF1-0DF5FF326B35}" type="presParOf" srcId="{D5C0D5FE-442E-4E59-8EB0-45201A2DC904}" destId="{FDE5E923-F832-4297-8FD1-B4E91FA7690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0253A-0F54-4393-9731-8E4EEC3C200B}"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D05B7377-483D-4B69-B152-14ABE12D778B}">
      <dgm:prSet/>
      <dgm:spPr/>
      <dgm:t>
        <a:bodyPr/>
        <a:lstStyle/>
        <a:p>
          <a:r>
            <a:rPr lang="en-US" dirty="0"/>
            <a:t>Add internal comments as documentation for complex operations (e.g., arithmetic operations, scientific formulas, nested method calls, or recursion)</a:t>
          </a:r>
        </a:p>
      </dgm:t>
    </dgm:pt>
    <dgm:pt modelId="{852D5BD8-7737-4D08-AE52-48CA982DAEFE}" type="parTrans" cxnId="{DA2D21BF-EFAC-44E7-B1D1-179C027936B0}">
      <dgm:prSet/>
      <dgm:spPr/>
      <dgm:t>
        <a:bodyPr/>
        <a:lstStyle/>
        <a:p>
          <a:endParaRPr lang="en-US"/>
        </a:p>
      </dgm:t>
    </dgm:pt>
    <dgm:pt modelId="{3C8649AE-01DD-4596-85BE-80877C5ADEA4}" type="sibTrans" cxnId="{DA2D21BF-EFAC-44E7-B1D1-179C027936B0}">
      <dgm:prSet/>
      <dgm:spPr/>
      <dgm:t>
        <a:bodyPr/>
        <a:lstStyle/>
        <a:p>
          <a:endParaRPr lang="en-US"/>
        </a:p>
      </dgm:t>
    </dgm:pt>
    <dgm:pt modelId="{B511BC95-A259-45DB-B916-166534E6C5C6}">
      <dgm:prSet/>
      <dgm:spPr/>
      <dgm:t>
        <a:bodyPr/>
        <a:lstStyle/>
        <a:p>
          <a:r>
            <a:rPr lang="en-US"/>
            <a:t>Add comment in the line immediately preceding the complex operation</a:t>
          </a:r>
        </a:p>
      </dgm:t>
    </dgm:pt>
    <dgm:pt modelId="{46A52341-06CC-49B6-9F62-BCD8A5B2C043}" type="parTrans" cxnId="{A3A2C5DA-6C74-45AB-B1C0-FBE12CA25BE2}">
      <dgm:prSet/>
      <dgm:spPr/>
      <dgm:t>
        <a:bodyPr/>
        <a:lstStyle/>
        <a:p>
          <a:endParaRPr lang="en-US"/>
        </a:p>
      </dgm:t>
    </dgm:pt>
    <dgm:pt modelId="{2B758D74-50E0-4760-AA92-E43B1C63BA9F}" type="sibTrans" cxnId="{A3A2C5DA-6C74-45AB-B1C0-FBE12CA25BE2}">
      <dgm:prSet/>
      <dgm:spPr/>
      <dgm:t>
        <a:bodyPr/>
        <a:lstStyle/>
        <a:p>
          <a:endParaRPr lang="en-US"/>
        </a:p>
      </dgm:t>
    </dgm:pt>
    <dgm:pt modelId="{B1333E7A-79E6-4A5A-967C-DE665CC72E59}" type="pres">
      <dgm:prSet presAssocID="{1C10253A-0F54-4393-9731-8E4EEC3C200B}" presName="linear" presStyleCnt="0">
        <dgm:presLayoutVars>
          <dgm:animLvl val="lvl"/>
          <dgm:resizeHandles val="exact"/>
        </dgm:presLayoutVars>
      </dgm:prSet>
      <dgm:spPr/>
    </dgm:pt>
    <dgm:pt modelId="{4742D1AF-14F6-4372-8AB2-A3C42AEEE622}" type="pres">
      <dgm:prSet presAssocID="{D05B7377-483D-4B69-B152-14ABE12D778B}" presName="parentText" presStyleLbl="node1" presStyleIdx="0" presStyleCnt="2">
        <dgm:presLayoutVars>
          <dgm:chMax val="0"/>
          <dgm:bulletEnabled val="1"/>
        </dgm:presLayoutVars>
      </dgm:prSet>
      <dgm:spPr/>
    </dgm:pt>
    <dgm:pt modelId="{1ED11F9C-968B-403F-B20E-4F5DACEBD672}" type="pres">
      <dgm:prSet presAssocID="{3C8649AE-01DD-4596-85BE-80877C5ADEA4}" presName="spacer" presStyleCnt="0"/>
      <dgm:spPr/>
    </dgm:pt>
    <dgm:pt modelId="{2EB250A3-891D-42FE-96AE-AFFCF573B8F7}" type="pres">
      <dgm:prSet presAssocID="{B511BC95-A259-45DB-B916-166534E6C5C6}" presName="parentText" presStyleLbl="node1" presStyleIdx="1" presStyleCnt="2">
        <dgm:presLayoutVars>
          <dgm:chMax val="0"/>
          <dgm:bulletEnabled val="1"/>
        </dgm:presLayoutVars>
      </dgm:prSet>
      <dgm:spPr/>
    </dgm:pt>
  </dgm:ptLst>
  <dgm:cxnLst>
    <dgm:cxn modelId="{92957F0A-EB69-4DF0-9DA6-4048E871BC44}" type="presOf" srcId="{B511BC95-A259-45DB-B916-166534E6C5C6}" destId="{2EB250A3-891D-42FE-96AE-AFFCF573B8F7}" srcOrd="0" destOrd="0" presId="urn:microsoft.com/office/officeart/2005/8/layout/vList2"/>
    <dgm:cxn modelId="{82838282-C4EA-4E66-89A2-570007A6A23A}" type="presOf" srcId="{1C10253A-0F54-4393-9731-8E4EEC3C200B}" destId="{B1333E7A-79E6-4A5A-967C-DE665CC72E59}" srcOrd="0" destOrd="0" presId="urn:microsoft.com/office/officeart/2005/8/layout/vList2"/>
    <dgm:cxn modelId="{3ADADCA3-C7A2-4DE3-8595-C1366A01B258}" type="presOf" srcId="{D05B7377-483D-4B69-B152-14ABE12D778B}" destId="{4742D1AF-14F6-4372-8AB2-A3C42AEEE622}" srcOrd="0" destOrd="0" presId="urn:microsoft.com/office/officeart/2005/8/layout/vList2"/>
    <dgm:cxn modelId="{DA2D21BF-EFAC-44E7-B1D1-179C027936B0}" srcId="{1C10253A-0F54-4393-9731-8E4EEC3C200B}" destId="{D05B7377-483D-4B69-B152-14ABE12D778B}" srcOrd="0" destOrd="0" parTransId="{852D5BD8-7737-4D08-AE52-48CA982DAEFE}" sibTransId="{3C8649AE-01DD-4596-85BE-80877C5ADEA4}"/>
    <dgm:cxn modelId="{A3A2C5DA-6C74-45AB-B1C0-FBE12CA25BE2}" srcId="{1C10253A-0F54-4393-9731-8E4EEC3C200B}" destId="{B511BC95-A259-45DB-B916-166534E6C5C6}" srcOrd="1" destOrd="0" parTransId="{46A52341-06CC-49B6-9F62-BCD8A5B2C043}" sibTransId="{2B758D74-50E0-4760-AA92-E43B1C63BA9F}"/>
    <dgm:cxn modelId="{4E8041DB-412D-4B49-A51E-43E337477646}" type="presParOf" srcId="{B1333E7A-79E6-4A5A-967C-DE665CC72E59}" destId="{4742D1AF-14F6-4372-8AB2-A3C42AEEE622}" srcOrd="0" destOrd="0" presId="urn:microsoft.com/office/officeart/2005/8/layout/vList2"/>
    <dgm:cxn modelId="{85893B0E-6647-4E6F-B22F-D3DC6CCC817F}" type="presParOf" srcId="{B1333E7A-79E6-4A5A-967C-DE665CC72E59}" destId="{1ED11F9C-968B-403F-B20E-4F5DACEBD672}" srcOrd="1" destOrd="0" presId="urn:microsoft.com/office/officeart/2005/8/layout/vList2"/>
    <dgm:cxn modelId="{3BB4BAB5-D72A-483C-99DD-6F9DC217DED6}" type="presParOf" srcId="{B1333E7A-79E6-4A5A-967C-DE665CC72E59}" destId="{2EB250A3-891D-42FE-96AE-AFFCF573B8F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CAD96-90F6-407D-898F-DDCFB970276A}">
      <dsp:nvSpPr>
        <dsp:cNvPr id="0" name=""/>
        <dsp:cNvSpPr/>
      </dsp:nvSpPr>
      <dsp:spPr>
        <a:xfrm>
          <a:off x="0" y="334237"/>
          <a:ext cx="5029199" cy="874125"/>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12420" rIns="39032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Candara" panose="020E0502030303020204" pitchFamily="34" charset="0"/>
              <a:ea typeface="Open Sans" panose="020B0606030504020204" pitchFamily="34" charset="0"/>
              <a:cs typeface="Open Sans" panose="020B0606030504020204" pitchFamily="34" charset="0"/>
            </a:rPr>
            <a:t>Use 4 spaces (not tabs) per indentation level</a:t>
          </a:r>
        </a:p>
        <a:p>
          <a:pPr marL="114300" lvl="1" indent="-114300" algn="l" defTabSz="666750">
            <a:lnSpc>
              <a:spcPct val="90000"/>
            </a:lnSpc>
            <a:spcBef>
              <a:spcPct val="0"/>
            </a:spcBef>
            <a:spcAft>
              <a:spcPct val="15000"/>
            </a:spcAft>
            <a:buChar char="•"/>
          </a:pPr>
          <a:r>
            <a:rPr lang="en-US" sz="1500" kern="1200">
              <a:latin typeface="Candara" panose="020E0502030303020204" pitchFamily="34" charset="0"/>
              <a:ea typeface="Open Sans" panose="020B0606030504020204" pitchFamily="34" charset="0"/>
              <a:cs typeface="Open Sans" panose="020B0606030504020204" pitchFamily="34" charset="0"/>
            </a:rPr>
            <a:t>Vertical alignment and hanging indents</a:t>
          </a:r>
        </a:p>
      </dsp:txBody>
      <dsp:txXfrm>
        <a:off x="0" y="334237"/>
        <a:ext cx="5029199" cy="874125"/>
      </dsp:txXfrm>
    </dsp:sp>
    <dsp:sp modelId="{B1536AD7-A63A-4ED7-9D47-6E38489809DD}">
      <dsp:nvSpPr>
        <dsp:cNvPr id="0" name=""/>
        <dsp:cNvSpPr/>
      </dsp:nvSpPr>
      <dsp:spPr>
        <a:xfrm>
          <a:off x="251460" y="112837"/>
          <a:ext cx="3520440" cy="44280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Candara" panose="020E0502030303020204" pitchFamily="34" charset="0"/>
              <a:ea typeface="Open Sans" panose="020B0606030504020204" pitchFamily="34" charset="0"/>
              <a:cs typeface="Open Sans" panose="020B0606030504020204" pitchFamily="34" charset="0"/>
            </a:rPr>
            <a:t>Indentation</a:t>
          </a:r>
        </a:p>
      </dsp:txBody>
      <dsp:txXfrm>
        <a:off x="273076" y="134453"/>
        <a:ext cx="3477208" cy="399568"/>
      </dsp:txXfrm>
    </dsp:sp>
    <dsp:sp modelId="{9BD7212F-5CFB-466A-A170-F9B42A43B4DD}">
      <dsp:nvSpPr>
        <dsp:cNvPr id="0" name=""/>
        <dsp:cNvSpPr/>
      </dsp:nvSpPr>
      <dsp:spPr>
        <a:xfrm>
          <a:off x="0" y="1510762"/>
          <a:ext cx="5029199" cy="108675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12420" rIns="39032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latin typeface="Candara" panose="020E0502030303020204" pitchFamily="34" charset="0"/>
              <a:ea typeface="Open Sans" panose="020B0606030504020204" pitchFamily="34" charset="0"/>
              <a:cs typeface="Open Sans" panose="020B0606030504020204" pitchFamily="34" charset="0"/>
            </a:rPr>
            <a:t>Limit all lines to a maximum of 79 characters</a:t>
          </a:r>
        </a:p>
        <a:p>
          <a:pPr marL="114300" lvl="1" indent="-114300" algn="l" defTabSz="666750">
            <a:lnSpc>
              <a:spcPct val="90000"/>
            </a:lnSpc>
            <a:spcBef>
              <a:spcPct val="0"/>
            </a:spcBef>
            <a:spcAft>
              <a:spcPct val="15000"/>
            </a:spcAft>
            <a:buChar char="•"/>
          </a:pPr>
          <a:r>
            <a:rPr lang="en-US" sz="1500" kern="1200">
              <a:latin typeface="Candara" panose="020E0502030303020204" pitchFamily="34" charset="0"/>
              <a:ea typeface="Open Sans" panose="020B0606030504020204" pitchFamily="34" charset="0"/>
              <a:cs typeface="Open Sans" panose="020B0606030504020204" pitchFamily="34" charset="0"/>
            </a:rPr>
            <a:t>Wrap lines (if necessary) using parentheses, brackets, and braces</a:t>
          </a:r>
        </a:p>
      </dsp:txBody>
      <dsp:txXfrm>
        <a:off x="0" y="1510762"/>
        <a:ext cx="5029199" cy="1086750"/>
      </dsp:txXfrm>
    </dsp:sp>
    <dsp:sp modelId="{EC56DDF1-3923-492F-BBDE-A2C0ED1B7CDA}">
      <dsp:nvSpPr>
        <dsp:cNvPr id="0" name=""/>
        <dsp:cNvSpPr/>
      </dsp:nvSpPr>
      <dsp:spPr>
        <a:xfrm>
          <a:off x="251460" y="1289362"/>
          <a:ext cx="3520440" cy="44280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666750">
            <a:lnSpc>
              <a:spcPct val="90000"/>
            </a:lnSpc>
            <a:spcBef>
              <a:spcPct val="0"/>
            </a:spcBef>
            <a:spcAft>
              <a:spcPct val="35000"/>
            </a:spcAft>
            <a:buNone/>
          </a:pPr>
          <a:r>
            <a:rPr lang="en-US" sz="1500" kern="1200">
              <a:latin typeface="Candara" panose="020E0502030303020204" pitchFamily="34" charset="0"/>
              <a:ea typeface="Open Sans" panose="020B0606030504020204" pitchFamily="34" charset="0"/>
              <a:cs typeface="Open Sans" panose="020B0606030504020204" pitchFamily="34" charset="0"/>
            </a:rPr>
            <a:t>Line Length</a:t>
          </a:r>
        </a:p>
      </dsp:txBody>
      <dsp:txXfrm>
        <a:off x="273076" y="1310978"/>
        <a:ext cx="3477208" cy="399568"/>
      </dsp:txXfrm>
    </dsp:sp>
    <dsp:sp modelId="{27BB4BC1-B5BC-4A2D-8CD3-2F84B76C11CC}">
      <dsp:nvSpPr>
        <dsp:cNvPr id="0" name=""/>
        <dsp:cNvSpPr/>
      </dsp:nvSpPr>
      <dsp:spPr>
        <a:xfrm>
          <a:off x="0" y="2899912"/>
          <a:ext cx="5029199" cy="155925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22" tIns="312420" rIns="39032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latin typeface="Candara" panose="020E0502030303020204" pitchFamily="34" charset="0"/>
              <a:ea typeface="Open Sans" panose="020B0606030504020204" pitchFamily="34" charset="0"/>
              <a:cs typeface="Open Sans" panose="020B0606030504020204" pitchFamily="34" charset="0"/>
            </a:rPr>
            <a:t>Surround top-level function and class definitions with two blank lines</a:t>
          </a:r>
        </a:p>
        <a:p>
          <a:pPr marL="114300" lvl="1" indent="-114300" algn="l" defTabSz="666750">
            <a:lnSpc>
              <a:spcPct val="90000"/>
            </a:lnSpc>
            <a:spcBef>
              <a:spcPct val="0"/>
            </a:spcBef>
            <a:spcAft>
              <a:spcPct val="15000"/>
            </a:spcAft>
            <a:buChar char="•"/>
          </a:pPr>
          <a:r>
            <a:rPr lang="en-US" sz="1500" kern="1200">
              <a:latin typeface="Candara" panose="020E0502030303020204" pitchFamily="34" charset="0"/>
              <a:ea typeface="Open Sans" panose="020B0606030504020204" pitchFamily="34" charset="0"/>
              <a:cs typeface="Open Sans" panose="020B0606030504020204" pitchFamily="34" charset="0"/>
            </a:rPr>
            <a:t>Use extra blank lines to separate groups of related statements</a:t>
          </a:r>
        </a:p>
        <a:p>
          <a:pPr marL="114300" lvl="1" indent="-114300" algn="l" defTabSz="666750">
            <a:lnSpc>
              <a:spcPct val="90000"/>
            </a:lnSpc>
            <a:spcBef>
              <a:spcPct val="0"/>
            </a:spcBef>
            <a:spcAft>
              <a:spcPct val="15000"/>
            </a:spcAft>
            <a:buChar char="•"/>
          </a:pPr>
          <a:r>
            <a:rPr lang="en-US" sz="1500" kern="1200">
              <a:latin typeface="Candara" panose="020E0502030303020204" pitchFamily="34" charset="0"/>
              <a:ea typeface="Open Sans" panose="020B0606030504020204" pitchFamily="34" charset="0"/>
              <a:cs typeface="Open Sans" panose="020B0606030504020204" pitchFamily="34" charset="0"/>
            </a:rPr>
            <a:t>Use blank lines in functions sparingly</a:t>
          </a:r>
        </a:p>
      </dsp:txBody>
      <dsp:txXfrm>
        <a:off x="0" y="2899912"/>
        <a:ext cx="5029199" cy="1559250"/>
      </dsp:txXfrm>
    </dsp:sp>
    <dsp:sp modelId="{EEB2BFB8-1C5D-4627-AEEB-73A0E557C428}">
      <dsp:nvSpPr>
        <dsp:cNvPr id="0" name=""/>
        <dsp:cNvSpPr/>
      </dsp:nvSpPr>
      <dsp:spPr>
        <a:xfrm>
          <a:off x="251460" y="2678512"/>
          <a:ext cx="3520440" cy="44280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064" tIns="0" rIns="133064" bIns="0" numCol="1" spcCol="1270" anchor="ctr" anchorCtr="0">
          <a:noAutofit/>
        </a:bodyPr>
        <a:lstStyle/>
        <a:p>
          <a:pPr marL="0" lvl="0" indent="0" algn="l" defTabSz="666750">
            <a:lnSpc>
              <a:spcPct val="90000"/>
            </a:lnSpc>
            <a:spcBef>
              <a:spcPct val="0"/>
            </a:spcBef>
            <a:spcAft>
              <a:spcPct val="35000"/>
            </a:spcAft>
            <a:buNone/>
          </a:pPr>
          <a:r>
            <a:rPr lang="en-US" sz="1500" kern="1200">
              <a:latin typeface="Candara" panose="020E0502030303020204" pitchFamily="34" charset="0"/>
              <a:ea typeface="Open Sans" panose="020B0606030504020204" pitchFamily="34" charset="0"/>
              <a:cs typeface="Open Sans" panose="020B0606030504020204" pitchFamily="34" charset="0"/>
            </a:rPr>
            <a:t>Blank Lines</a:t>
          </a:r>
        </a:p>
      </dsp:txBody>
      <dsp:txXfrm>
        <a:off x="273076" y="2700128"/>
        <a:ext cx="347720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74917-EEDF-497A-94F1-6744C8414E6A}">
      <dsp:nvSpPr>
        <dsp:cNvPr id="0" name=""/>
        <dsp:cNvSpPr/>
      </dsp:nvSpPr>
      <dsp:spPr>
        <a:xfrm>
          <a:off x="0" y="950399"/>
          <a:ext cx="6858000" cy="1340325"/>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2257" tIns="479044" rIns="53225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Meaningful name</a:t>
          </a:r>
        </a:p>
        <a:p>
          <a:pPr marL="228600" lvl="1" indent="-228600" algn="l" defTabSz="1022350">
            <a:lnSpc>
              <a:spcPct val="90000"/>
            </a:lnSpc>
            <a:spcBef>
              <a:spcPct val="0"/>
            </a:spcBef>
            <a:spcAft>
              <a:spcPct val="15000"/>
            </a:spcAft>
            <a:buChar char="•"/>
          </a:pPr>
          <a:r>
            <a:rPr lang="en-US" sz="2300" kern="1200"/>
            <a:t>Example: firstName</a:t>
          </a:r>
        </a:p>
      </dsp:txBody>
      <dsp:txXfrm>
        <a:off x="0" y="950399"/>
        <a:ext cx="6858000" cy="1340325"/>
      </dsp:txXfrm>
    </dsp:sp>
    <dsp:sp modelId="{EB959A73-5355-4D14-911A-66B892DF61C9}">
      <dsp:nvSpPr>
        <dsp:cNvPr id="0" name=""/>
        <dsp:cNvSpPr/>
      </dsp:nvSpPr>
      <dsp:spPr>
        <a:xfrm>
          <a:off x="342900" y="610919"/>
          <a:ext cx="4800600" cy="6789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022350">
            <a:lnSpc>
              <a:spcPct val="90000"/>
            </a:lnSpc>
            <a:spcBef>
              <a:spcPct val="0"/>
            </a:spcBef>
            <a:spcAft>
              <a:spcPct val="35000"/>
            </a:spcAft>
            <a:buNone/>
          </a:pPr>
          <a:r>
            <a:rPr lang="en-US" sz="2300" kern="1200"/>
            <a:t>Use Hungarian (camel case) notation</a:t>
          </a:r>
        </a:p>
      </dsp:txBody>
      <dsp:txXfrm>
        <a:off x="376044" y="644063"/>
        <a:ext cx="4734312" cy="612672"/>
      </dsp:txXfrm>
    </dsp:sp>
    <dsp:sp modelId="{A256B2BF-19B3-401D-BF4C-B4B4AC14BDAE}">
      <dsp:nvSpPr>
        <dsp:cNvPr id="0" name=""/>
        <dsp:cNvSpPr/>
      </dsp:nvSpPr>
      <dsp:spPr>
        <a:xfrm>
          <a:off x="0" y="2754405"/>
          <a:ext cx="6858000" cy="978075"/>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2257" tIns="479044" rIns="53225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Exception: counter variables for loops</a:t>
          </a:r>
        </a:p>
      </dsp:txBody>
      <dsp:txXfrm>
        <a:off x="0" y="2754405"/>
        <a:ext cx="6858000" cy="978075"/>
      </dsp:txXfrm>
    </dsp:sp>
    <dsp:sp modelId="{8004C00E-83E1-421A-87A0-0FA71C6BFD31}">
      <dsp:nvSpPr>
        <dsp:cNvPr id="0" name=""/>
        <dsp:cNvSpPr/>
      </dsp:nvSpPr>
      <dsp:spPr>
        <a:xfrm>
          <a:off x="342900" y="2414925"/>
          <a:ext cx="4800600" cy="6789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022350">
            <a:lnSpc>
              <a:spcPct val="90000"/>
            </a:lnSpc>
            <a:spcBef>
              <a:spcPct val="0"/>
            </a:spcBef>
            <a:spcAft>
              <a:spcPct val="35000"/>
            </a:spcAft>
            <a:buNone/>
          </a:pPr>
          <a:r>
            <a:rPr lang="en-US" sz="2300" kern="1200"/>
            <a:t>In general, no single letter variables</a:t>
          </a:r>
        </a:p>
      </dsp:txBody>
      <dsp:txXfrm>
        <a:off x="376044" y="2448069"/>
        <a:ext cx="473431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C0721-D5D9-4611-ACBC-326182171144}">
      <dsp:nvSpPr>
        <dsp:cNvPr id="0" name=""/>
        <dsp:cNvSpPr/>
      </dsp:nvSpPr>
      <dsp:spPr>
        <a:xfrm>
          <a:off x="0" y="892012"/>
          <a:ext cx="6858000" cy="882000"/>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521C81B-4406-4EA9-9295-5ED808BB88E0}">
      <dsp:nvSpPr>
        <dsp:cNvPr id="0" name=""/>
        <dsp:cNvSpPr/>
      </dsp:nvSpPr>
      <dsp:spPr>
        <a:xfrm>
          <a:off x="342900" y="375412"/>
          <a:ext cx="4800600" cy="1033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555750">
            <a:lnSpc>
              <a:spcPct val="90000"/>
            </a:lnSpc>
            <a:spcBef>
              <a:spcPct val="0"/>
            </a:spcBef>
            <a:spcAft>
              <a:spcPct val="35000"/>
            </a:spcAft>
            <a:buNone/>
          </a:pPr>
          <a:r>
            <a:rPr lang="en-US" sz="3500" kern="1200"/>
            <a:t>Use Hungarian notation</a:t>
          </a:r>
        </a:p>
      </dsp:txBody>
      <dsp:txXfrm>
        <a:off x="393337" y="425849"/>
        <a:ext cx="4699726" cy="932326"/>
      </dsp:txXfrm>
    </dsp:sp>
    <dsp:sp modelId="{FDE5E923-F832-4297-8FD1-B4E91FA7690F}">
      <dsp:nvSpPr>
        <dsp:cNvPr id="0" name=""/>
        <dsp:cNvSpPr/>
      </dsp:nvSpPr>
      <dsp:spPr>
        <a:xfrm>
          <a:off x="0" y="2479612"/>
          <a:ext cx="6858000" cy="1488375"/>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2257" tIns="728980" rIns="53225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def </a:t>
          </a:r>
          <a:r>
            <a:rPr lang="en-US" sz="3500" kern="1200" dirty="0" err="1"/>
            <a:t>get_foo</a:t>
          </a:r>
          <a:r>
            <a:rPr lang="en-US" sz="3500" kern="1200" dirty="0"/>
            <a:t> (</a:t>
          </a:r>
          <a:r>
            <a:rPr lang="en-US" sz="3500" kern="1200" dirty="0" err="1"/>
            <a:t>firstName</a:t>
          </a:r>
          <a:r>
            <a:rPr lang="en-US" sz="3500" kern="1200" dirty="0"/>
            <a:t>):</a:t>
          </a:r>
        </a:p>
      </dsp:txBody>
      <dsp:txXfrm>
        <a:off x="0" y="2479612"/>
        <a:ext cx="6858000" cy="1488375"/>
      </dsp:txXfrm>
    </dsp:sp>
    <dsp:sp modelId="{2A4B7131-A7E7-43EA-8918-AE537492E8AA}">
      <dsp:nvSpPr>
        <dsp:cNvPr id="0" name=""/>
        <dsp:cNvSpPr/>
      </dsp:nvSpPr>
      <dsp:spPr>
        <a:xfrm>
          <a:off x="342900" y="1963012"/>
          <a:ext cx="4800600" cy="10332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555750">
            <a:lnSpc>
              <a:spcPct val="90000"/>
            </a:lnSpc>
            <a:spcBef>
              <a:spcPct val="0"/>
            </a:spcBef>
            <a:spcAft>
              <a:spcPct val="35000"/>
            </a:spcAft>
            <a:buNone/>
          </a:pPr>
          <a:r>
            <a:rPr lang="en-US" sz="3500" kern="1200"/>
            <a:t>Example: </a:t>
          </a:r>
        </a:p>
      </dsp:txBody>
      <dsp:txXfrm>
        <a:off x="393337" y="2013449"/>
        <a:ext cx="4699726" cy="932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2D1AF-14F6-4372-8AB2-A3C42AEEE622}">
      <dsp:nvSpPr>
        <dsp:cNvPr id="0" name=""/>
        <dsp:cNvSpPr/>
      </dsp:nvSpPr>
      <dsp:spPr>
        <a:xfrm>
          <a:off x="0" y="60209"/>
          <a:ext cx="6858000" cy="206973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Add internal comments as documentation for complex operations (e.g., arithmetic operations, scientific formulas, nested method calls, or recursion)</a:t>
          </a:r>
        </a:p>
      </dsp:txBody>
      <dsp:txXfrm>
        <a:off x="101036" y="161245"/>
        <a:ext cx="6655928" cy="1867658"/>
      </dsp:txXfrm>
    </dsp:sp>
    <dsp:sp modelId="{2EB250A3-891D-42FE-96AE-AFFCF573B8F7}">
      <dsp:nvSpPr>
        <dsp:cNvPr id="0" name=""/>
        <dsp:cNvSpPr/>
      </dsp:nvSpPr>
      <dsp:spPr>
        <a:xfrm>
          <a:off x="0" y="2213460"/>
          <a:ext cx="6858000" cy="206973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Add comment in the line immediately preceding the complex operation</a:t>
          </a:r>
        </a:p>
      </dsp:txBody>
      <dsp:txXfrm>
        <a:off x="101036" y="2314496"/>
        <a:ext cx="6655928" cy="18676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97D4-4943-8FFB-E7E9-07CB48E34416}"/>
              </a:ext>
            </a:extLst>
          </p:cNvPr>
          <p:cNvSpPr>
            <a:spLocks noGrp="1"/>
          </p:cNvSpPr>
          <p:nvPr>
            <p:ph type="ctrTitle"/>
          </p:nvPr>
        </p:nvSpPr>
        <p:spPr>
          <a:xfrm>
            <a:off x="609600" y="3318235"/>
            <a:ext cx="6403942" cy="1828800"/>
          </a:xfrm>
        </p:spPr>
        <p:txBody>
          <a:bodyPr anchor="b"/>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8D8E591-5087-C2E2-FE59-073B41995718}"/>
              </a:ext>
            </a:extLst>
          </p:cNvPr>
          <p:cNvSpPr>
            <a:spLocks noGrp="1"/>
          </p:cNvSpPr>
          <p:nvPr>
            <p:ph type="subTitle" idx="1"/>
          </p:nvPr>
        </p:nvSpPr>
        <p:spPr>
          <a:xfrm>
            <a:off x="612648" y="5147035"/>
            <a:ext cx="6400894" cy="1143000"/>
          </a:xfrm>
        </p:spPr>
        <p:txBody>
          <a:bodyPr/>
          <a:lstStyle>
            <a:lvl1pPr marL="0" indent="0" algn="l">
              <a:buNone/>
              <a:defRPr sz="36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678821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C9C6-38C8-4575-7E46-DD02066DA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A4919-8CA1-033D-383C-6E5703C01F15}"/>
              </a:ext>
            </a:extLst>
          </p:cNvPr>
          <p:cNvSpPr>
            <a:spLocks noGrp="1"/>
          </p:cNvSpPr>
          <p:nvPr>
            <p:ph idx="1"/>
          </p:nvPr>
        </p:nvSpPr>
        <p:spPr>
          <a:xfrm>
            <a:off x="612648" y="1600200"/>
            <a:ext cx="6858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F3E1F-39AF-CE60-B65D-5EBFAA76744A}"/>
              </a:ext>
            </a:extLst>
          </p:cNvPr>
          <p:cNvSpPr>
            <a:spLocks noGrp="1"/>
          </p:cNvSpPr>
          <p:nvPr>
            <p:ph type="dt" sz="half" idx="10"/>
          </p:nvPr>
        </p:nvSpPr>
        <p:spPr/>
        <p:txBody>
          <a:bodyPr/>
          <a:lstStyle/>
          <a:p>
            <a:fld id="{CD551888-FFA3-449B-8A82-8F231C9F38C1}" type="datetimeFigureOut">
              <a:rPr lang="en-US" smtClean="0"/>
              <a:t>8/20/2024</a:t>
            </a:fld>
            <a:endParaRPr lang="en-US"/>
          </a:p>
        </p:txBody>
      </p:sp>
      <p:sp>
        <p:nvSpPr>
          <p:cNvPr id="6" name="Slide Number Placeholder 5">
            <a:extLst>
              <a:ext uri="{FF2B5EF4-FFF2-40B4-BE49-F238E27FC236}">
                <a16:creationId xmlns:a16="http://schemas.microsoft.com/office/drawing/2014/main" id="{5E7978DA-53E4-DE5E-F3F6-5BCD1AF173C1}"/>
              </a:ext>
            </a:extLst>
          </p:cNvPr>
          <p:cNvSpPr>
            <a:spLocks noGrp="1"/>
          </p:cNvSpPr>
          <p:nvPr>
            <p:ph type="sldNum" sz="quarter" idx="12"/>
          </p:nvPr>
        </p:nvSpPr>
        <p:spPr/>
        <p:txBody>
          <a:bodyPr/>
          <a:lstStyle/>
          <a:p>
            <a:fld id="{B4E7C24E-61EA-4754-BA5B-FCDF71449DC0}" type="slidenum">
              <a:rPr lang="en-US" smtClean="0"/>
              <a:t>‹#›</a:t>
            </a:fld>
            <a:endParaRPr lang="en-US"/>
          </a:p>
        </p:txBody>
      </p:sp>
    </p:spTree>
    <p:extLst>
      <p:ext uri="{BB962C8B-B14F-4D97-AF65-F5344CB8AC3E}">
        <p14:creationId xmlns:p14="http://schemas.microsoft.com/office/powerpoint/2010/main" val="400312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C6F4-E010-0686-709E-8F2D3DC7E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709BE9-86A3-23A2-6FC9-57FB36E7D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646E91-5B62-4890-6D52-0FB538FAA433}"/>
              </a:ext>
            </a:extLst>
          </p:cNvPr>
          <p:cNvSpPr>
            <a:spLocks noGrp="1"/>
          </p:cNvSpPr>
          <p:nvPr>
            <p:ph type="dt" sz="half" idx="10"/>
          </p:nvPr>
        </p:nvSpPr>
        <p:spPr/>
        <p:txBody>
          <a:bodyPr/>
          <a:lstStyle/>
          <a:p>
            <a:fld id="{CD551888-FFA3-449B-8A82-8F231C9F38C1}" type="datetimeFigureOut">
              <a:rPr lang="en-US" smtClean="0"/>
              <a:t>8/20/2024</a:t>
            </a:fld>
            <a:endParaRPr lang="en-US"/>
          </a:p>
        </p:txBody>
      </p:sp>
      <p:sp>
        <p:nvSpPr>
          <p:cNvPr id="6" name="Slide Number Placeholder 5">
            <a:extLst>
              <a:ext uri="{FF2B5EF4-FFF2-40B4-BE49-F238E27FC236}">
                <a16:creationId xmlns:a16="http://schemas.microsoft.com/office/drawing/2014/main" id="{F9E017F2-1F28-C39B-3C36-EEBB2F9DA641}"/>
              </a:ext>
            </a:extLst>
          </p:cNvPr>
          <p:cNvSpPr>
            <a:spLocks noGrp="1"/>
          </p:cNvSpPr>
          <p:nvPr>
            <p:ph type="sldNum" sz="quarter" idx="12"/>
          </p:nvPr>
        </p:nvSpPr>
        <p:spPr/>
        <p:txBody>
          <a:bodyPr/>
          <a:lstStyle/>
          <a:p>
            <a:fld id="{B4E7C24E-61EA-4754-BA5B-FCDF71449DC0}" type="slidenum">
              <a:rPr lang="en-US" smtClean="0"/>
              <a:t>‹#›</a:t>
            </a:fld>
            <a:endParaRPr lang="en-US"/>
          </a:p>
        </p:txBody>
      </p:sp>
    </p:spTree>
    <p:extLst>
      <p:ext uri="{BB962C8B-B14F-4D97-AF65-F5344CB8AC3E}">
        <p14:creationId xmlns:p14="http://schemas.microsoft.com/office/powerpoint/2010/main" val="363772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9806-01A3-A82E-4B15-FE8DC989B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C14D6-7EA7-E24B-B79B-53ED2BB12B99}"/>
              </a:ext>
            </a:extLst>
          </p:cNvPr>
          <p:cNvSpPr>
            <a:spLocks noGrp="1"/>
          </p:cNvSpPr>
          <p:nvPr>
            <p:ph sz="half" idx="1"/>
          </p:nvPr>
        </p:nvSpPr>
        <p:spPr>
          <a:xfrm>
            <a:off x="612648" y="1600200"/>
            <a:ext cx="5029200" cy="4572000"/>
          </a:xfrm>
          <a:solidFill>
            <a:schemeClr val="accent4">
              <a:lumMod val="20000"/>
              <a:lumOff val="80000"/>
            </a:schemeClr>
          </a:solidFill>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3D6826-6438-5354-E36E-96C6D69F820B}"/>
              </a:ext>
            </a:extLst>
          </p:cNvPr>
          <p:cNvSpPr>
            <a:spLocks noGrp="1"/>
          </p:cNvSpPr>
          <p:nvPr>
            <p:ph sz="half" idx="2"/>
          </p:nvPr>
        </p:nvSpPr>
        <p:spPr>
          <a:xfrm>
            <a:off x="6550152" y="1600200"/>
            <a:ext cx="5029200" cy="4572000"/>
          </a:xfrm>
          <a:solidFill>
            <a:schemeClr val="accent4">
              <a:lumMod val="20000"/>
              <a:lumOff val="80000"/>
            </a:schemeClr>
          </a:solidFill>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60137AC-A255-53AD-243B-A21E30F662AA}"/>
              </a:ext>
            </a:extLst>
          </p:cNvPr>
          <p:cNvSpPr>
            <a:spLocks noGrp="1"/>
          </p:cNvSpPr>
          <p:nvPr>
            <p:ph type="dt" sz="half" idx="10"/>
          </p:nvPr>
        </p:nvSpPr>
        <p:spPr/>
        <p:txBody>
          <a:bodyPr/>
          <a:lstStyle/>
          <a:p>
            <a:fld id="{CD551888-FFA3-449B-8A82-8F231C9F38C1}" type="datetimeFigureOut">
              <a:rPr lang="en-US" smtClean="0"/>
              <a:t>8/20/2024</a:t>
            </a:fld>
            <a:endParaRPr lang="en-US"/>
          </a:p>
        </p:txBody>
      </p:sp>
      <p:sp>
        <p:nvSpPr>
          <p:cNvPr id="7" name="Slide Number Placeholder 6">
            <a:extLst>
              <a:ext uri="{FF2B5EF4-FFF2-40B4-BE49-F238E27FC236}">
                <a16:creationId xmlns:a16="http://schemas.microsoft.com/office/drawing/2014/main" id="{7BC7FF3B-9FB3-B56E-8AA9-F50A59925924}"/>
              </a:ext>
            </a:extLst>
          </p:cNvPr>
          <p:cNvSpPr>
            <a:spLocks noGrp="1"/>
          </p:cNvSpPr>
          <p:nvPr>
            <p:ph type="sldNum" sz="quarter" idx="12"/>
          </p:nvPr>
        </p:nvSpPr>
        <p:spPr/>
        <p:txBody>
          <a:bodyPr/>
          <a:lstStyle/>
          <a:p>
            <a:fld id="{B4E7C24E-61EA-4754-BA5B-FCDF71449DC0}" type="slidenum">
              <a:rPr lang="en-US" smtClean="0"/>
              <a:t>‹#›</a:t>
            </a:fld>
            <a:endParaRPr lang="en-US"/>
          </a:p>
        </p:txBody>
      </p:sp>
    </p:spTree>
    <p:extLst>
      <p:ext uri="{BB962C8B-B14F-4D97-AF65-F5344CB8AC3E}">
        <p14:creationId xmlns:p14="http://schemas.microsoft.com/office/powerpoint/2010/main" val="359788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A482-DFBA-3436-B68B-88FB22525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FD4573-1D13-3D1A-7E07-9DC3BC384E30}"/>
              </a:ext>
            </a:extLst>
          </p:cNvPr>
          <p:cNvSpPr>
            <a:spLocks noGrp="1"/>
          </p:cNvSpPr>
          <p:nvPr>
            <p:ph type="dt" sz="half" idx="10"/>
          </p:nvPr>
        </p:nvSpPr>
        <p:spPr/>
        <p:txBody>
          <a:bodyPr/>
          <a:lstStyle/>
          <a:p>
            <a:fld id="{CD551888-FFA3-449B-8A82-8F231C9F38C1}" type="datetimeFigureOut">
              <a:rPr lang="en-US" smtClean="0"/>
              <a:t>8/20/2024</a:t>
            </a:fld>
            <a:endParaRPr lang="en-US"/>
          </a:p>
        </p:txBody>
      </p:sp>
      <p:sp>
        <p:nvSpPr>
          <p:cNvPr id="5" name="Slide Number Placeholder 4">
            <a:extLst>
              <a:ext uri="{FF2B5EF4-FFF2-40B4-BE49-F238E27FC236}">
                <a16:creationId xmlns:a16="http://schemas.microsoft.com/office/drawing/2014/main" id="{6179D25A-F7BD-A0AD-B2AB-1AE157F05810}"/>
              </a:ext>
            </a:extLst>
          </p:cNvPr>
          <p:cNvSpPr>
            <a:spLocks noGrp="1"/>
          </p:cNvSpPr>
          <p:nvPr>
            <p:ph type="sldNum" sz="quarter" idx="12"/>
          </p:nvPr>
        </p:nvSpPr>
        <p:spPr/>
        <p:txBody>
          <a:bodyPr/>
          <a:lstStyle/>
          <a:p>
            <a:fld id="{B4E7C24E-61EA-4754-BA5B-FCDF71449DC0}" type="slidenum">
              <a:rPr lang="en-US" smtClean="0"/>
              <a:t>‹#›</a:t>
            </a:fld>
            <a:endParaRPr lang="en-US"/>
          </a:p>
        </p:txBody>
      </p:sp>
    </p:spTree>
    <p:extLst>
      <p:ext uri="{BB962C8B-B14F-4D97-AF65-F5344CB8AC3E}">
        <p14:creationId xmlns:p14="http://schemas.microsoft.com/office/powerpoint/2010/main" val="374219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3B7F-24B2-3E75-446F-F021164EF373}"/>
              </a:ext>
            </a:extLst>
          </p:cNvPr>
          <p:cNvSpPr>
            <a:spLocks noGrp="1"/>
          </p:cNvSpPr>
          <p:nvPr>
            <p:ph type="dt" sz="half" idx="10"/>
          </p:nvPr>
        </p:nvSpPr>
        <p:spPr/>
        <p:txBody>
          <a:bodyPr/>
          <a:lstStyle/>
          <a:p>
            <a:fld id="{CD551888-FFA3-449B-8A82-8F231C9F38C1}" type="datetimeFigureOut">
              <a:rPr lang="en-US" smtClean="0"/>
              <a:t>8/20/2024</a:t>
            </a:fld>
            <a:endParaRPr lang="en-US"/>
          </a:p>
        </p:txBody>
      </p:sp>
      <p:sp>
        <p:nvSpPr>
          <p:cNvPr id="4" name="Slide Number Placeholder 3">
            <a:extLst>
              <a:ext uri="{FF2B5EF4-FFF2-40B4-BE49-F238E27FC236}">
                <a16:creationId xmlns:a16="http://schemas.microsoft.com/office/drawing/2014/main" id="{2D05EF3C-80CF-84CC-737F-0CE1679DD542}"/>
              </a:ext>
            </a:extLst>
          </p:cNvPr>
          <p:cNvSpPr>
            <a:spLocks noGrp="1"/>
          </p:cNvSpPr>
          <p:nvPr>
            <p:ph type="sldNum" sz="quarter" idx="12"/>
          </p:nvPr>
        </p:nvSpPr>
        <p:spPr/>
        <p:txBody>
          <a:bodyPr/>
          <a:lstStyle/>
          <a:p>
            <a:fld id="{B4E7C24E-61EA-4754-BA5B-FCDF71449DC0}" type="slidenum">
              <a:rPr lang="en-US" smtClean="0"/>
              <a:t>‹#›</a:t>
            </a:fld>
            <a:endParaRPr lang="en-US"/>
          </a:p>
        </p:txBody>
      </p:sp>
    </p:spTree>
    <p:extLst>
      <p:ext uri="{BB962C8B-B14F-4D97-AF65-F5344CB8AC3E}">
        <p14:creationId xmlns:p14="http://schemas.microsoft.com/office/powerpoint/2010/main" val="38436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Cute yellow robot">
            <a:extLst>
              <a:ext uri="{FF2B5EF4-FFF2-40B4-BE49-F238E27FC236}">
                <a16:creationId xmlns:a16="http://schemas.microsoft.com/office/drawing/2014/main" id="{5EFC4863-F29D-3695-F3F2-C5E5F1586ABF}"/>
              </a:ext>
            </a:extLst>
          </p:cNvPr>
          <p:cNvPicPr>
            <a:picLocks noChangeAspect="1"/>
          </p:cNvPicPr>
          <p:nvPr/>
        </p:nvPicPr>
        <p:blipFill>
          <a:blip r:embed="rId8">
            <a:duotone>
              <a:schemeClr val="accent1">
                <a:shade val="45000"/>
                <a:satMod val="135000"/>
              </a:schemeClr>
              <a:prstClr val="white"/>
            </a:duotone>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1D1C7BC0-76A5-7A61-A0CF-9EBA72DAF658}"/>
              </a:ext>
            </a:extLst>
          </p:cNvPr>
          <p:cNvSpPr>
            <a:spLocks noGrp="1"/>
          </p:cNvSpPr>
          <p:nvPr>
            <p:ph type="title"/>
          </p:nvPr>
        </p:nvSpPr>
        <p:spPr>
          <a:xfrm>
            <a:off x="609600" y="457200"/>
            <a:ext cx="109728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28B7F1F-1C1B-D850-8919-B2B7FC021A4A}"/>
              </a:ext>
            </a:extLst>
          </p:cNvPr>
          <p:cNvSpPr>
            <a:spLocks noGrp="1"/>
          </p:cNvSpPr>
          <p:nvPr>
            <p:ph type="body" idx="1"/>
          </p:nvPr>
        </p:nvSpPr>
        <p:spPr>
          <a:xfrm>
            <a:off x="612648" y="1600200"/>
            <a:ext cx="109728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0D9F1A-DEA1-3F69-D434-307E1CD6E15D}"/>
              </a:ext>
            </a:extLst>
          </p:cNvPr>
          <p:cNvSpPr>
            <a:spLocks noGrp="1"/>
          </p:cNvSpPr>
          <p:nvPr>
            <p:ph type="dt" sz="half" idx="2"/>
          </p:nvPr>
        </p:nvSpPr>
        <p:spPr>
          <a:xfrm>
            <a:off x="9296400" y="85332"/>
            <a:ext cx="2743200" cy="365125"/>
          </a:xfrm>
          <a:prstGeom prst="rect">
            <a:avLst/>
          </a:prstGeom>
        </p:spPr>
        <p:txBody>
          <a:bodyPr vert="horz" lIns="91440" tIns="45720" rIns="91440" bIns="45720" rtlCol="0" anchor="ctr"/>
          <a:lstStyle>
            <a:lvl1pPr algn="r">
              <a:defRPr sz="1200">
                <a:solidFill>
                  <a:schemeClr val="accent2">
                    <a:lumMod val="50000"/>
                  </a:schemeClr>
                </a:solidFill>
                <a:latin typeface="Candara" panose="020E0502030303020204" pitchFamily="34" charset="0"/>
              </a:defRPr>
            </a:lvl1pPr>
          </a:lstStyle>
          <a:p>
            <a:fld id="{CD551888-FFA3-449B-8A82-8F231C9F38C1}" type="datetimeFigureOut">
              <a:rPr lang="en-US" smtClean="0"/>
              <a:t>8/20/2024</a:t>
            </a:fld>
            <a:endParaRPr lang="en-US"/>
          </a:p>
        </p:txBody>
      </p:sp>
      <p:sp>
        <p:nvSpPr>
          <p:cNvPr id="6" name="Slide Number Placeholder 5">
            <a:extLst>
              <a:ext uri="{FF2B5EF4-FFF2-40B4-BE49-F238E27FC236}">
                <a16:creationId xmlns:a16="http://schemas.microsoft.com/office/drawing/2014/main" id="{A36AF967-5FCD-A670-C069-2047792C5279}"/>
              </a:ext>
            </a:extLst>
          </p:cNvPr>
          <p:cNvSpPr>
            <a:spLocks noGrp="1"/>
          </p:cNvSpPr>
          <p:nvPr>
            <p:ph type="sldNum" sz="quarter" idx="4"/>
          </p:nvPr>
        </p:nvSpPr>
        <p:spPr>
          <a:xfrm>
            <a:off x="11582400" y="457200"/>
            <a:ext cx="457200" cy="457200"/>
          </a:xfrm>
          <a:prstGeom prst="rect">
            <a:avLst/>
          </a:prstGeom>
        </p:spPr>
        <p:txBody>
          <a:bodyPr vert="horz" lIns="91440" tIns="45720" rIns="91440" bIns="45720" rtlCol="0" anchor="ctr"/>
          <a:lstStyle>
            <a:lvl1pPr algn="ctr">
              <a:defRPr sz="1200">
                <a:solidFill>
                  <a:schemeClr val="accent2">
                    <a:lumMod val="50000"/>
                  </a:schemeClr>
                </a:solidFill>
                <a:latin typeface="Candara" panose="020E0502030303020204" pitchFamily="34" charset="0"/>
              </a:defRPr>
            </a:lvl1pPr>
          </a:lstStyle>
          <a:p>
            <a:fld id="{B4E7C24E-61EA-4754-BA5B-FCDF71449DC0}" type="slidenum">
              <a:rPr lang="en-US" smtClean="0"/>
              <a:t>‹#›</a:t>
            </a:fld>
            <a:endParaRPr lang="en-US"/>
          </a:p>
        </p:txBody>
      </p:sp>
      <p:pic>
        <p:nvPicPr>
          <p:cNvPr id="7" name="Picture 6" descr="texas a&amp;m university - mays business school logo">
            <a:extLst>
              <a:ext uri="{FF2B5EF4-FFF2-40B4-BE49-F238E27FC236}">
                <a16:creationId xmlns:a16="http://schemas.microsoft.com/office/drawing/2014/main" id="{F0CB42C7-19EA-BA8A-2175-8B95D04ED80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10800" y="6291722"/>
            <a:ext cx="1371600" cy="218155"/>
          </a:xfrm>
          <a:prstGeom prst="rect">
            <a:avLst/>
          </a:prstGeom>
        </p:spPr>
      </p:pic>
    </p:spTree>
    <p:extLst>
      <p:ext uri="{BB962C8B-B14F-4D97-AF65-F5344CB8AC3E}">
        <p14:creationId xmlns:p14="http://schemas.microsoft.com/office/powerpoint/2010/main" val="366084253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914400" rtl="0" eaLnBrk="1" latinLnBrk="0" hangingPunct="1">
        <a:lnSpc>
          <a:spcPct val="90000"/>
        </a:lnSpc>
        <a:spcBef>
          <a:spcPct val="0"/>
        </a:spcBef>
        <a:buNone/>
        <a:defRPr sz="3400" kern="1200">
          <a:solidFill>
            <a:schemeClr val="accent2">
              <a:lumMod val="50000"/>
            </a:schemeClr>
          </a:solidFill>
          <a:latin typeface="Candara" panose="020E0502030303020204" pitchFamily="34" charset="0"/>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accent2">
              <a:lumMod val="50000"/>
            </a:schemeClr>
          </a:solidFill>
          <a:latin typeface="Candara" panose="020E0502030303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accent2">
              <a:lumMod val="50000"/>
            </a:schemeClr>
          </a:solidFill>
          <a:latin typeface="Candara" panose="020E0502030303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accent2">
              <a:lumMod val="50000"/>
            </a:schemeClr>
          </a:solidFill>
          <a:latin typeface="Candara" panose="020E0502030303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accent2">
              <a:lumMod val="50000"/>
            </a:schemeClr>
          </a:solidFill>
          <a:latin typeface="Candara" panose="020E0502030303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accent2">
              <a:lumMod val="50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python.org/dev/peps/pep-0008/"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python.org/dev/peps/pep-0008/"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Coding Standards for ANLY 615</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7288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rmAutofit/>
          </a:bodyPr>
          <a:lstStyle/>
          <a:p>
            <a:r>
              <a:rPr lang="en-US" dirty="0"/>
              <a:t>Parameter Names</a:t>
            </a:r>
          </a:p>
        </p:txBody>
      </p:sp>
      <p:graphicFrame>
        <p:nvGraphicFramePr>
          <p:cNvPr id="8" name="Content Placeholder 5">
            <a:extLst>
              <a:ext uri="{FF2B5EF4-FFF2-40B4-BE49-F238E27FC236}">
                <a16:creationId xmlns:a16="http://schemas.microsoft.com/office/drawing/2014/main" id="{317441A8-6B22-F7C0-2EC6-D91FECCD31E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618454909"/>
              </p:ext>
            </p:extLst>
          </p:nvPr>
        </p:nvGraphicFramePr>
        <p:xfrm>
          <a:off x="612775" y="1600200"/>
          <a:ext cx="6858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001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Names</a:t>
            </a:r>
          </a:p>
        </p:txBody>
      </p:sp>
      <p:sp>
        <p:nvSpPr>
          <p:cNvPr id="3" name="Content Placeholder 2"/>
          <p:cNvSpPr>
            <a:spLocks noGrp="1"/>
          </p:cNvSpPr>
          <p:nvPr>
            <p:ph idx="1"/>
          </p:nvPr>
        </p:nvSpPr>
        <p:spPr/>
        <p:txBody>
          <a:bodyPr/>
          <a:lstStyle/>
          <a:p>
            <a:r>
              <a:rPr lang="en-US" dirty="0"/>
              <a:t>Begin with verb </a:t>
            </a:r>
          </a:p>
          <a:p>
            <a:r>
              <a:rPr lang="en-US" dirty="0"/>
              <a:t>Semantically meaningful name</a:t>
            </a:r>
          </a:p>
          <a:p>
            <a:endParaRPr lang="en-US" dirty="0"/>
          </a:p>
          <a:p>
            <a:r>
              <a:rPr lang="en-US" dirty="0">
                <a:hlinkClick r:id="rId2"/>
              </a:rPr>
              <a:t>PEP 8 Style Guide</a:t>
            </a:r>
            <a:r>
              <a:rPr lang="en-US" dirty="0"/>
              <a:t> recommends</a:t>
            </a:r>
          </a:p>
          <a:p>
            <a:pPr lvl="1"/>
            <a:r>
              <a:rPr lang="en-US" dirty="0"/>
              <a:t>Use </a:t>
            </a:r>
            <a:r>
              <a:rPr lang="en-US" dirty="0" err="1"/>
              <a:t>lowercase_with_underscores</a:t>
            </a:r>
            <a:r>
              <a:rPr lang="en-US" dirty="0"/>
              <a:t> notation</a:t>
            </a:r>
          </a:p>
          <a:p>
            <a:pPr lvl="1"/>
            <a:r>
              <a:rPr lang="en-US" dirty="0" err="1">
                <a:latin typeface="Courier New" panose="02070309020205020404" pitchFamily="49" charset="0"/>
                <a:cs typeface="Courier New" panose="02070309020205020404" pitchFamily="49" charset="0"/>
              </a:rPr>
              <a:t>compute_product_total</a:t>
            </a:r>
            <a:r>
              <a:rPr lang="en-US" dirty="0">
                <a:latin typeface="Courier New" panose="02070309020205020404" pitchFamily="49" charset="0"/>
                <a:cs typeface="Courier New" panose="02070309020205020404" pitchFamily="49" charset="0"/>
              </a:rPr>
              <a:t>():</a:t>
            </a:r>
          </a:p>
          <a:p>
            <a:r>
              <a:rPr lang="en-US" dirty="0"/>
              <a:t>Author uses Hungarian notation</a:t>
            </a:r>
          </a:p>
          <a:p>
            <a:pPr lvl="1"/>
            <a:r>
              <a:rPr lang="en-US" dirty="0" err="1">
                <a:latin typeface="Courier New" panose="02070309020205020404" pitchFamily="49" charset="0"/>
                <a:cs typeface="Courier New" panose="02070309020205020404" pitchFamily="49" charset="0"/>
              </a:rPr>
              <a:t>computeProductTotal</a:t>
            </a:r>
            <a:r>
              <a:rPr lang="en-US" dirty="0">
                <a:latin typeface="Courier New" panose="02070309020205020404" pitchFamily="49" charset="0"/>
                <a:cs typeface="Courier New" panose="02070309020205020404" pitchFamily="49" charset="0"/>
              </a:rPr>
              <a:t>():</a:t>
            </a:r>
          </a:p>
          <a:p>
            <a:endParaRPr lang="en-US" dirty="0"/>
          </a:p>
        </p:txBody>
      </p:sp>
      <p:sp>
        <p:nvSpPr>
          <p:cNvPr id="6" name="TextBox 5"/>
          <p:cNvSpPr txBox="1"/>
          <p:nvPr/>
        </p:nvSpPr>
        <p:spPr>
          <a:xfrm>
            <a:off x="7354126" y="2643524"/>
            <a:ext cx="724878" cy="1938992"/>
          </a:xfrm>
          <a:prstGeom prst="rect">
            <a:avLst/>
          </a:prstGeom>
          <a:noFill/>
        </p:spPr>
        <p:txBody>
          <a:bodyPr wrap="none" rtlCol="0">
            <a:spAutoFit/>
          </a:bodyPr>
          <a:lstStyle/>
          <a:p>
            <a:r>
              <a:rPr lang="en-US" sz="12000" dirty="0"/>
              <a:t>}</a:t>
            </a:r>
          </a:p>
        </p:txBody>
      </p:sp>
      <p:sp>
        <p:nvSpPr>
          <p:cNvPr id="4" name="TextBox 3"/>
          <p:cNvSpPr txBox="1"/>
          <p:nvPr/>
        </p:nvSpPr>
        <p:spPr>
          <a:xfrm>
            <a:off x="8079004" y="3613020"/>
            <a:ext cx="3215945"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Pick either one for our class</a:t>
            </a:r>
          </a:p>
        </p:txBody>
      </p:sp>
    </p:spTree>
    <p:extLst>
      <p:ext uri="{BB962C8B-B14F-4D97-AF65-F5344CB8AC3E}">
        <p14:creationId xmlns:p14="http://schemas.microsoft.com/office/powerpoint/2010/main" val="334626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Internal Documentation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6358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Header/Program Plan</a:t>
            </a:r>
          </a:p>
        </p:txBody>
      </p:sp>
      <p:sp>
        <p:nvSpPr>
          <p:cNvPr id="4" name="Content Placeholder 3"/>
          <p:cNvSpPr>
            <a:spLocks noGrp="1"/>
          </p:cNvSpPr>
          <p:nvPr>
            <p:ph idx="1"/>
          </p:nvPr>
        </p:nvSpPr>
        <p:spPr>
          <a:xfrm>
            <a:off x="648038" y="1600200"/>
            <a:ext cx="10972800" cy="4343400"/>
          </a:xfrm>
        </p:spPr>
        <p:txBody>
          <a:bodyPr/>
          <a:lstStyle/>
          <a:p>
            <a:r>
              <a:rPr lang="en-US" dirty="0"/>
              <a:t>Included at the top of the code for every program</a:t>
            </a:r>
          </a:p>
        </p:txBody>
      </p:sp>
      <p:sp>
        <p:nvSpPr>
          <p:cNvPr id="6" name="TextBox 5"/>
          <p:cNvSpPr txBox="1"/>
          <p:nvPr/>
        </p:nvSpPr>
        <p:spPr>
          <a:xfrm>
            <a:off x="1207009" y="2093850"/>
            <a:ext cx="10012680" cy="37856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ourier New" panose="02070309020205020404" pitchFamily="49" charset="0"/>
                <a:cs typeface="Courier New" panose="02070309020205020404" pitchFamily="49" charset="0"/>
              </a:rPr>
              <a:t># AUTHOR:     Your Name</a:t>
            </a:r>
          </a:p>
          <a:p>
            <a:r>
              <a:rPr lang="en-US" sz="1600" dirty="0">
                <a:latin typeface="Courier New" panose="02070309020205020404" pitchFamily="49" charset="0"/>
                <a:cs typeface="Courier New" panose="02070309020205020404" pitchFamily="49" charset="0"/>
              </a:rPr>
              <a:t># COURSE:     ANLY 615</a:t>
            </a:r>
          </a:p>
          <a:p>
            <a:r>
              <a:rPr lang="en-US" sz="1600" dirty="0">
                <a:latin typeface="Courier New" panose="02070309020205020404" pitchFamily="49" charset="0"/>
                <a:cs typeface="Courier New" panose="02070309020205020404" pitchFamily="49" charset="0"/>
              </a:rPr>
              <a:t># PROGRAM:    Name of the program (e.g. HW 1, Problem 3)</a:t>
            </a:r>
          </a:p>
          <a:p>
            <a:r>
              <a:rPr lang="en-US" sz="1600" dirty="0">
                <a:latin typeface="Courier New" panose="02070309020205020404" pitchFamily="49" charset="0"/>
                <a:cs typeface="Courier New" panose="02070309020205020404" pitchFamily="49" charset="0"/>
              </a:rPr>
              <a:t># PURPOSE:    A brief description of what the program is </a:t>
            </a:r>
          </a:p>
          <a:p>
            <a:r>
              <a:rPr lang="en-US" sz="1600" dirty="0">
                <a:latin typeface="Courier New" panose="02070309020205020404" pitchFamily="49" charset="0"/>
                <a:cs typeface="Courier New" panose="02070309020205020404" pitchFamily="49" charset="0"/>
              </a:rPr>
              <a:t>#             supposed to accomplish </a:t>
            </a:r>
          </a:p>
          <a:p>
            <a:r>
              <a:rPr lang="en-US" sz="1600" dirty="0">
                <a:latin typeface="Courier New" panose="02070309020205020404" pitchFamily="49" charset="0"/>
                <a:cs typeface="Courier New" panose="02070309020205020404" pitchFamily="49" charset="0"/>
              </a:rPr>
              <a:t># INPUT:      Data that must be collected by the program in </a:t>
            </a:r>
          </a:p>
          <a:p>
            <a:r>
              <a:rPr lang="en-US" sz="1600" dirty="0">
                <a:latin typeface="Courier New" panose="02070309020205020404" pitchFamily="49" charset="0"/>
                <a:cs typeface="Courier New" panose="02070309020205020404" pitchFamily="49" charset="0"/>
              </a:rPr>
              <a:t>#             order for it to run.</a:t>
            </a:r>
          </a:p>
          <a:p>
            <a:r>
              <a:rPr lang="en-US" sz="1600" dirty="0">
                <a:latin typeface="Courier New" panose="02070309020205020404" pitchFamily="49" charset="0"/>
                <a:cs typeface="Courier New" panose="02070309020205020404" pitchFamily="49" charset="0"/>
              </a:rPr>
              <a:t># PROCESS:    Any actions that must be performed on the data by </a:t>
            </a:r>
          </a:p>
          <a:p>
            <a:r>
              <a:rPr lang="en-US" sz="1600" dirty="0">
                <a:latin typeface="Courier New" panose="02070309020205020404" pitchFamily="49" charset="0"/>
                <a:cs typeface="Courier New" panose="02070309020205020404" pitchFamily="49" charset="0"/>
              </a:rPr>
              <a:t>#             the program in order to generate the appropriate </a:t>
            </a:r>
          </a:p>
          <a:p>
            <a:r>
              <a:rPr lang="en-US" sz="1600" dirty="0">
                <a:latin typeface="Courier New" panose="02070309020205020404" pitchFamily="49" charset="0"/>
                <a:cs typeface="Courier New" panose="02070309020205020404" pitchFamily="49" charset="0"/>
              </a:rPr>
              <a:t>#             outputs.</a:t>
            </a:r>
          </a:p>
          <a:p>
            <a:r>
              <a:rPr lang="en-US" sz="1600" dirty="0">
                <a:latin typeface="Courier New" panose="02070309020205020404" pitchFamily="49" charset="0"/>
                <a:cs typeface="Courier New" panose="02070309020205020404" pitchFamily="49" charset="0"/>
              </a:rPr>
              <a:t># OUTPUT:     Anything generated by the program that will </a:t>
            </a:r>
          </a:p>
          <a:p>
            <a:r>
              <a:rPr lang="en-US" sz="1600" dirty="0">
                <a:latin typeface="Courier New" panose="02070309020205020404" pitchFamily="49" charset="0"/>
                <a:cs typeface="Courier New" panose="02070309020205020404" pitchFamily="49" charset="0"/>
              </a:rPr>
              <a:t>#             either be displayed to the user or passed to </a:t>
            </a:r>
          </a:p>
          <a:p>
            <a:r>
              <a:rPr lang="en-US" sz="1600" dirty="0">
                <a:latin typeface="Courier New" panose="02070309020205020404" pitchFamily="49" charset="0"/>
                <a:cs typeface="Courier New" panose="02070309020205020404" pitchFamily="49" charset="0"/>
              </a:rPr>
              <a:t>#             another process.</a:t>
            </a:r>
          </a:p>
          <a:p>
            <a:r>
              <a:rPr lang="en-US" sz="1600" dirty="0">
                <a:latin typeface="Courier New" panose="02070309020205020404" pitchFamily="49" charset="0"/>
                <a:cs typeface="Courier New" panose="02070309020205020404" pitchFamily="49" charset="0"/>
              </a:rPr>
              <a:t># HONOR CODE: On my honor, as an Aggie, I have neither given </a:t>
            </a:r>
          </a:p>
          <a:p>
            <a:r>
              <a:rPr lang="en-US" sz="1600" dirty="0">
                <a:latin typeface="Courier New" panose="02070309020205020404" pitchFamily="49" charset="0"/>
                <a:cs typeface="Courier New" panose="02070309020205020404" pitchFamily="49" charset="0"/>
              </a:rPr>
              <a:t>#             nor received unauthorized aid on this academic work.</a:t>
            </a:r>
          </a:p>
        </p:txBody>
      </p:sp>
    </p:spTree>
    <p:extLst>
      <p:ext uri="{BB962C8B-B14F-4D97-AF65-F5344CB8AC3E}">
        <p14:creationId xmlns:p14="http://schemas.microsoft.com/office/powerpoint/2010/main" val="28253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Documentation for Complex Operations</a:t>
            </a:r>
          </a:p>
        </p:txBody>
      </p:sp>
      <p:graphicFrame>
        <p:nvGraphicFramePr>
          <p:cNvPr id="5" name="Content Placeholder 2">
            <a:extLst>
              <a:ext uri="{FF2B5EF4-FFF2-40B4-BE49-F238E27FC236}">
                <a16:creationId xmlns:a16="http://schemas.microsoft.com/office/drawing/2014/main" id="{6051C888-1CAD-F0EC-D6C1-BC95311BA3F5}"/>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151661195"/>
              </p:ext>
            </p:extLst>
          </p:nvPr>
        </p:nvGraphicFramePr>
        <p:xfrm>
          <a:off x="612775" y="1600200"/>
          <a:ext cx="6858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47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Observations about Comments</a:t>
            </a:r>
          </a:p>
        </p:txBody>
      </p:sp>
      <p:sp>
        <p:nvSpPr>
          <p:cNvPr id="3" name="Content Placeholder 2"/>
          <p:cNvSpPr>
            <a:spLocks noGrp="1"/>
          </p:cNvSpPr>
          <p:nvPr>
            <p:ph idx="1"/>
          </p:nvPr>
        </p:nvSpPr>
        <p:spPr/>
        <p:txBody>
          <a:bodyPr>
            <a:noAutofit/>
          </a:bodyPr>
          <a:lstStyle/>
          <a:p>
            <a:pPr>
              <a:spcBef>
                <a:spcPts val="0"/>
              </a:spcBef>
            </a:pPr>
            <a:r>
              <a:rPr lang="en-US" sz="1800" dirty="0"/>
              <a:t>Comments that contradict the code are worse than no comments. Always make a priority of keeping the comments up-to-date when the code changes!</a:t>
            </a:r>
          </a:p>
          <a:p>
            <a:pPr>
              <a:spcBef>
                <a:spcPts val="0"/>
              </a:spcBef>
            </a:pPr>
            <a:r>
              <a:rPr lang="en-US" sz="1800" dirty="0"/>
              <a:t>Comments should be complete sentences. If a comment is a phrase or sentence, its first word should be capitalized, unless it is an identifier that begins with a lower-case letter (never alter the case of identifiers!).</a:t>
            </a:r>
          </a:p>
          <a:p>
            <a:pPr>
              <a:spcBef>
                <a:spcPts val="0"/>
              </a:spcBef>
            </a:pPr>
            <a:r>
              <a:rPr lang="en-US" sz="1800" dirty="0"/>
              <a:t>If a comment is short, the period at the end can be omitted. Block comments generally consist of one or more paragraphs built out of complete sentences, and each sentence should end in a period.</a:t>
            </a:r>
          </a:p>
          <a:p>
            <a:pPr>
              <a:spcBef>
                <a:spcPts val="0"/>
              </a:spcBef>
            </a:pPr>
            <a:r>
              <a:rPr lang="en-US" sz="1800" dirty="0"/>
              <a:t>You should use two spaces after a sentence-ending period.</a:t>
            </a:r>
          </a:p>
          <a:p>
            <a:pPr>
              <a:spcBef>
                <a:spcPts val="0"/>
              </a:spcBef>
            </a:pPr>
            <a:r>
              <a:rPr lang="en-US" sz="1800" dirty="0"/>
              <a:t>When writing English, follow Strunk and White.</a:t>
            </a:r>
          </a:p>
          <a:p>
            <a:pPr>
              <a:spcBef>
                <a:spcPts val="0"/>
              </a:spcBef>
            </a:pPr>
            <a:r>
              <a:rPr lang="en-US" sz="1800" dirty="0"/>
              <a:t>Python coders from non-English speaking countries: please write your comments in English, unless you are 120% sure that the code will never be read by people who don't speak your language.</a:t>
            </a:r>
          </a:p>
          <a:p>
            <a:pPr>
              <a:spcBef>
                <a:spcPts val="0"/>
              </a:spcBef>
            </a:pPr>
            <a:r>
              <a:rPr lang="en-US" sz="1800" dirty="0"/>
              <a:t>[source: </a:t>
            </a:r>
            <a:r>
              <a:rPr lang="en-US" sz="1800" dirty="0">
                <a:hlinkClick r:id="rId2"/>
              </a:rPr>
              <a:t>PEP 8 Style Guide</a:t>
            </a:r>
            <a:r>
              <a:rPr lang="en-US" sz="1800" dirty="0"/>
              <a:t>] </a:t>
            </a:r>
          </a:p>
        </p:txBody>
      </p:sp>
    </p:spTree>
    <p:extLst>
      <p:ext uri="{BB962C8B-B14F-4D97-AF65-F5344CB8AC3E}">
        <p14:creationId xmlns:p14="http://schemas.microsoft.com/office/powerpoint/2010/main" val="312498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Sources for Coding Standards</a:t>
            </a:r>
          </a:p>
        </p:txBody>
      </p:sp>
      <p:sp>
        <p:nvSpPr>
          <p:cNvPr id="3" name="Content Placeholder 2"/>
          <p:cNvSpPr>
            <a:spLocks noGrp="1"/>
          </p:cNvSpPr>
          <p:nvPr>
            <p:ph sz="half" idx="1"/>
          </p:nvPr>
        </p:nvSpPr>
        <p:spPr/>
        <p:txBody>
          <a:bodyPr>
            <a:normAutofit/>
          </a:bodyPr>
          <a:lstStyle/>
          <a:p>
            <a:r>
              <a:rPr lang="en-US" dirty="0"/>
              <a:t>Python Enhancement Proposal (PEP) 8 -- </a:t>
            </a:r>
            <a:r>
              <a:rPr lang="en-US" dirty="0">
                <a:hlinkClick r:id="rId2">
                  <a:extLst>
                    <a:ext uri="{A12FA001-AC4F-418D-AE19-62706E023703}">
                      <ahyp:hlinkClr xmlns:ahyp="http://schemas.microsoft.com/office/drawing/2018/hyperlinkcolor" val="tx"/>
                    </a:ext>
                  </a:extLst>
                </a:hlinkClick>
              </a:rPr>
              <a:t>Style Guide for Python Code</a:t>
            </a:r>
            <a:endParaRPr lang="en-US" dirty="0"/>
          </a:p>
          <a:p>
            <a:r>
              <a:rPr lang="en-US" dirty="0"/>
              <a:t>Best practice from data science libraries</a:t>
            </a:r>
          </a:p>
          <a:p>
            <a:r>
              <a:rPr lang="en-US" dirty="0"/>
              <a:t>My personal preference</a:t>
            </a:r>
          </a:p>
        </p:txBody>
      </p:sp>
      <p:pic>
        <p:nvPicPr>
          <p:cNvPr id="5" name="Picture 4" descr="An abstract design with lines and financial symbols">
            <a:extLst>
              <a:ext uri="{FF2B5EF4-FFF2-40B4-BE49-F238E27FC236}">
                <a16:creationId xmlns:a16="http://schemas.microsoft.com/office/drawing/2014/main" id="{48B9BEEE-A7C9-9786-2817-590D1A8172BF}"/>
              </a:ext>
            </a:extLst>
          </p:cNvPr>
          <p:cNvPicPr>
            <a:picLocks noChangeAspect="1"/>
          </p:cNvPicPr>
          <p:nvPr/>
        </p:nvPicPr>
        <p:blipFill rotWithShape="1">
          <a:blip r:embed="rId3"/>
          <a:srcRect l="7554" r="8448" b="3"/>
          <a:stretch/>
        </p:blipFill>
        <p:spPr>
          <a:xfrm>
            <a:off x="6550154" y="1600200"/>
            <a:ext cx="5032246" cy="4572000"/>
          </a:xfrm>
          <a:prstGeom prst="rect">
            <a:avLst/>
          </a:prstGeom>
          <a:noFill/>
        </p:spPr>
      </p:pic>
    </p:spTree>
    <p:extLst>
      <p:ext uri="{BB962C8B-B14F-4D97-AF65-F5344CB8AC3E}">
        <p14:creationId xmlns:p14="http://schemas.microsoft.com/office/powerpoint/2010/main" val="180584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Layout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4577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dirty="0"/>
              <a:t>Code Format and Layout</a:t>
            </a:r>
          </a:p>
        </p:txBody>
      </p:sp>
      <p:graphicFrame>
        <p:nvGraphicFramePr>
          <p:cNvPr id="8" name="Content Placeholder 4">
            <a:extLst>
              <a:ext uri="{FF2B5EF4-FFF2-40B4-BE49-F238E27FC236}">
                <a16:creationId xmlns:a16="http://schemas.microsoft.com/office/drawing/2014/main" id="{3865A11C-0F30-49EC-87B9-358353A0C84A}"/>
              </a:ext>
              <a:ext uri="{C183D7F6-B498-43B3-948B-1728B52AA6E4}">
                <adec:decorative xmlns:adec="http://schemas.microsoft.com/office/drawing/2017/decorative" val="1"/>
              </a:ext>
            </a:extLst>
          </p:cNvPr>
          <p:cNvGraphicFramePr>
            <a:graphicFrameLocks noGrp="1"/>
          </p:cNvGraphicFramePr>
          <p:nvPr>
            <p:ph sz="half" idx="1"/>
            <p:extLst>
              <p:ext uri="{D42A27DB-BD31-4B8C-83A1-F6EECF244321}">
                <p14:modId xmlns:p14="http://schemas.microsoft.com/office/powerpoint/2010/main" val="3828311072"/>
              </p:ext>
            </p:extLst>
          </p:nvPr>
        </p:nvGraphicFramePr>
        <p:xfrm>
          <a:off x="612775" y="1600200"/>
          <a:ext cx="5029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Program coding on a computer screen">
            <a:extLst>
              <a:ext uri="{FF2B5EF4-FFF2-40B4-BE49-F238E27FC236}">
                <a16:creationId xmlns:a16="http://schemas.microsoft.com/office/drawing/2014/main" id="{7A989C93-01B5-4DFA-D1CB-293C9BDBB3EC}"/>
              </a:ext>
            </a:extLst>
          </p:cNvPr>
          <p:cNvPicPr>
            <a:picLocks noGrp="1" noChangeAspect="1"/>
          </p:cNvPicPr>
          <p:nvPr>
            <p:ph sz="half" idx="2"/>
          </p:nvPr>
        </p:nvPicPr>
        <p:blipFill>
          <a:blip r:embed="rId7" cstate="print">
            <a:extLst>
              <a:ext uri="{28A0092B-C50C-407E-A947-70E740481C1C}">
                <a14:useLocalDpi xmlns:a14="http://schemas.microsoft.com/office/drawing/2010/main" val="0"/>
              </a:ext>
            </a:extLst>
          </a:blip>
          <a:stretch>
            <a:fillRect/>
          </a:stretch>
        </p:blipFill>
        <p:spPr>
          <a:xfrm>
            <a:off x="6547947" y="1600200"/>
            <a:ext cx="5029200" cy="45719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400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Format and Layout Continued</a:t>
            </a:r>
          </a:p>
        </p:txBody>
      </p:sp>
      <p:sp>
        <p:nvSpPr>
          <p:cNvPr id="3" name="Content Placeholder 2"/>
          <p:cNvSpPr>
            <a:spLocks noGrp="1"/>
          </p:cNvSpPr>
          <p:nvPr>
            <p:ph sz="half" idx="1"/>
          </p:nvPr>
        </p:nvSpPr>
        <p:spPr/>
        <p:txBody>
          <a:bodyPr>
            <a:normAutofit fontScale="70000" lnSpcReduction="20000"/>
          </a:bodyPr>
          <a:lstStyle/>
          <a:p>
            <a:pPr>
              <a:lnSpc>
                <a:spcPct val="120000"/>
              </a:lnSpc>
            </a:pPr>
            <a:r>
              <a:rPr lang="en-US" dirty="0"/>
              <a:t>Import Statements</a:t>
            </a:r>
          </a:p>
          <a:p>
            <a:pPr lvl="1">
              <a:lnSpc>
                <a:spcPct val="120000"/>
              </a:lnSpc>
            </a:pPr>
            <a:r>
              <a:rPr lang="en-US" dirty="0"/>
              <a:t>Import statements on separate lines</a:t>
            </a:r>
          </a:p>
          <a:p>
            <a:pPr lvl="1">
              <a:lnSpc>
                <a:spcPct val="120000"/>
              </a:lnSpc>
            </a:pPr>
            <a:r>
              <a:rPr lang="en-US" dirty="0"/>
              <a:t>Import statements always at top of code after program header</a:t>
            </a:r>
          </a:p>
          <a:p>
            <a:pPr>
              <a:lnSpc>
                <a:spcPct val="120000"/>
              </a:lnSpc>
            </a:pPr>
            <a:r>
              <a:rPr lang="en-US" dirty="0"/>
              <a:t>String Quotes</a:t>
            </a:r>
          </a:p>
          <a:p>
            <a:pPr lvl="1">
              <a:lnSpc>
                <a:spcPct val="120000"/>
              </a:lnSpc>
            </a:pPr>
            <a:r>
              <a:rPr lang="en-US" dirty="0"/>
              <a:t>Use double quote character (i.e., </a:t>
            </a:r>
            <a:r>
              <a:rPr lang="en-US" dirty="0">
                <a:latin typeface="Courier New" panose="02070309020205020404" pitchFamily="49" charset="0"/>
                <a:cs typeface="Courier New" panose="02070309020205020404" pitchFamily="49" charset="0"/>
              </a:rPr>
              <a:t>“</a:t>
            </a:r>
            <a:r>
              <a:rPr lang="en-US" dirty="0"/>
              <a:t>) as primary delimiter</a:t>
            </a:r>
          </a:p>
          <a:p>
            <a:pPr lvl="1">
              <a:lnSpc>
                <a:spcPct val="120000"/>
              </a:lnSpc>
            </a:pPr>
            <a:r>
              <a:rPr lang="en-US" dirty="0"/>
              <a:t>If string contains single or double quotes, use the other to delimit the string</a:t>
            </a:r>
          </a:p>
          <a:p>
            <a:pPr>
              <a:lnSpc>
                <a:spcPct val="120000"/>
              </a:lnSpc>
            </a:pPr>
            <a:r>
              <a:rPr lang="en-US" dirty="0"/>
              <a:t>White space</a:t>
            </a:r>
          </a:p>
          <a:p>
            <a:pPr lvl="1">
              <a:lnSpc>
                <a:spcPct val="120000"/>
              </a:lnSpc>
            </a:pPr>
            <a:r>
              <a:rPr lang="en-US" dirty="0"/>
              <a:t>Avoid extraneous white space</a:t>
            </a:r>
          </a:p>
          <a:p>
            <a:pPr lvl="1">
              <a:lnSpc>
                <a:spcPct val="120000"/>
              </a:lnSpc>
            </a:pPr>
            <a:r>
              <a:rPr lang="en-US" dirty="0"/>
              <a:t>No trailing whitespace anywhere in code</a:t>
            </a:r>
          </a:p>
          <a:p>
            <a:pPr lvl="1">
              <a:lnSpc>
                <a:spcPct val="120000"/>
              </a:lnSpc>
            </a:pPr>
            <a:r>
              <a:rPr lang="en-US" dirty="0"/>
              <a:t>Surround binary operators with single space on either side (e.g., x = 25)</a:t>
            </a:r>
          </a:p>
        </p:txBody>
      </p:sp>
      <p:sp>
        <p:nvSpPr>
          <p:cNvPr id="4" name="TextBox 3">
            <a:extLst>
              <a:ext uri="{FF2B5EF4-FFF2-40B4-BE49-F238E27FC236}">
                <a16:creationId xmlns:a16="http://schemas.microsoft.com/office/drawing/2014/main" id="{CC5BFD22-BDFD-4554-88F5-FC9B1BA8B7BA}"/>
              </a:ext>
            </a:extLst>
          </p:cNvPr>
          <p:cNvSpPr txBox="1"/>
          <p:nvPr/>
        </p:nvSpPr>
        <p:spPr>
          <a:xfrm>
            <a:off x="6550152" y="1993374"/>
            <a:ext cx="5029200" cy="3785652"/>
          </a:xfrm>
          <a:prstGeom prst="rect">
            <a:avLst/>
          </a:prstGeom>
        </p:spPr>
        <p:style>
          <a:lnRef idx="3">
            <a:schemeClr val="lt1"/>
          </a:lnRef>
          <a:fillRef idx="1">
            <a:schemeClr val="accent6"/>
          </a:fillRef>
          <a:effectRef idx="1">
            <a:schemeClr val="accent6"/>
          </a:effectRef>
          <a:fontRef idx="minor">
            <a:schemeClr val="lt1"/>
          </a:fontRef>
        </p:style>
        <p:txBody>
          <a:bodyPr wrap="square" tIns="91440" bIns="91440" rtlCol="0">
            <a:spAutoFit/>
          </a:bodyPr>
          <a:lstStyle/>
          <a:p>
            <a:r>
              <a:rPr lang="en-US" b="1" dirty="0">
                <a:latin typeface="Candara" panose="020E0502030303020204" pitchFamily="34" charset="0"/>
              </a:rPr>
              <a:t>Double Quote vs. Single Quote</a:t>
            </a:r>
          </a:p>
          <a:p>
            <a:endParaRPr lang="en-US" dirty="0">
              <a:latin typeface="Candara" panose="020E0502030303020204" pitchFamily="34" charset="0"/>
            </a:endParaRPr>
          </a:p>
          <a:p>
            <a:r>
              <a:rPr lang="en-US" dirty="0">
                <a:latin typeface="Candara" panose="020E0502030303020204" pitchFamily="34" charset="0"/>
              </a:rPr>
              <a:t>In English grammar, the apostrophe and quotation marks are used as punction marks with specific meaning. However, programmers refer to the apostrophe as “single quotes” and to the quotation mark as “double quotes.”</a:t>
            </a:r>
          </a:p>
          <a:p>
            <a:endParaRPr lang="en-US" dirty="0">
              <a:latin typeface="Candara" panose="020E0502030303020204" pitchFamily="34" charset="0"/>
            </a:endParaRPr>
          </a:p>
          <a:p>
            <a:r>
              <a:rPr lang="en-US" dirty="0">
                <a:latin typeface="Candara" panose="020E0502030303020204" pitchFamily="34" charset="0"/>
              </a:rPr>
              <a:t>If you hear me say to use double quotes to delineate your code, this means you should type the quotation mark on your computer keyboard. You should NEVER use two apostrophes to create a “double quote.”</a:t>
            </a:r>
          </a:p>
        </p:txBody>
      </p:sp>
    </p:spTree>
    <p:extLst>
      <p:ext uri="{BB962C8B-B14F-4D97-AF65-F5344CB8AC3E}">
        <p14:creationId xmlns:p14="http://schemas.microsoft.com/office/powerpoint/2010/main" val="16049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Naming Conventions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414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Styles</a:t>
            </a:r>
          </a:p>
        </p:txBody>
      </p:sp>
      <p:sp>
        <p:nvSpPr>
          <p:cNvPr id="3" name="Content Placeholder 2"/>
          <p:cNvSpPr>
            <a:spLocks noGrp="1"/>
          </p:cNvSpPr>
          <p:nvPr>
            <p:ph idx="1"/>
          </p:nvPr>
        </p:nvSpPr>
        <p:spPr/>
        <p:txBody>
          <a:bodyPr>
            <a:normAutofit fontScale="77500" lnSpcReduction="20000"/>
          </a:bodyPr>
          <a:lstStyle/>
          <a:p>
            <a:pPr>
              <a:lnSpc>
                <a:spcPct val="120000"/>
              </a:lnSpc>
              <a:spcBef>
                <a:spcPts val="0"/>
              </a:spcBef>
            </a:pPr>
            <a:r>
              <a:rPr lang="en-US" i="1" dirty="0"/>
              <a:t>Pascal Notation</a:t>
            </a:r>
            <a:r>
              <a:rPr lang="en-US" dirty="0"/>
              <a:t> – names start with a capital letter followed by lowercase letters to finish the word. </a:t>
            </a:r>
          </a:p>
          <a:p>
            <a:pPr lvl="1">
              <a:lnSpc>
                <a:spcPct val="120000"/>
              </a:lnSpc>
              <a:spcBef>
                <a:spcPts val="0"/>
              </a:spcBef>
            </a:pPr>
            <a:r>
              <a:rPr lang="en-US" dirty="0"/>
              <a:t>Each new word starts with an uppercase letter </a:t>
            </a:r>
          </a:p>
          <a:p>
            <a:pPr lvl="1">
              <a:lnSpc>
                <a:spcPct val="120000"/>
              </a:lnSpc>
              <a:spcBef>
                <a:spcPts val="0"/>
              </a:spcBef>
            </a:pPr>
            <a:r>
              <a:rPr lang="en-US" dirty="0"/>
              <a:t>No spaces or underscores </a:t>
            </a:r>
          </a:p>
          <a:p>
            <a:pPr lvl="1">
              <a:lnSpc>
                <a:spcPct val="120000"/>
              </a:lnSpc>
              <a:spcBef>
                <a:spcPts val="0"/>
              </a:spcBef>
            </a:pPr>
            <a:r>
              <a:rPr lang="en-US" dirty="0"/>
              <a:t>Example: </a:t>
            </a:r>
            <a:r>
              <a:rPr lang="en-US" dirty="0" err="1"/>
              <a:t>GetInput</a:t>
            </a:r>
            <a:endParaRPr lang="en-US" dirty="0"/>
          </a:p>
          <a:p>
            <a:pPr>
              <a:lnSpc>
                <a:spcPct val="120000"/>
              </a:lnSpc>
              <a:spcBef>
                <a:spcPts val="0"/>
              </a:spcBef>
            </a:pPr>
            <a:r>
              <a:rPr lang="en-US" i="1" dirty="0"/>
              <a:t>Hungarian Notation</a:t>
            </a:r>
            <a:r>
              <a:rPr lang="en-US" dirty="0"/>
              <a:t> (sometimes referred to as </a:t>
            </a:r>
            <a:r>
              <a:rPr lang="en-US" i="1" dirty="0"/>
              <a:t>camelCase</a:t>
            </a:r>
            <a:r>
              <a:rPr lang="en-US" dirty="0"/>
              <a:t> because the capital letters beginning each word make humps) – like Pascal notation with the exception that the name starts with a lowercase letter. </a:t>
            </a:r>
          </a:p>
          <a:p>
            <a:pPr lvl="1">
              <a:lnSpc>
                <a:spcPct val="120000"/>
              </a:lnSpc>
              <a:spcBef>
                <a:spcPts val="0"/>
              </a:spcBef>
            </a:pPr>
            <a:r>
              <a:rPr lang="en-US" dirty="0"/>
              <a:t>No spaces or underscores </a:t>
            </a:r>
          </a:p>
          <a:p>
            <a:pPr lvl="1">
              <a:lnSpc>
                <a:spcPct val="120000"/>
              </a:lnSpc>
              <a:spcBef>
                <a:spcPts val="0"/>
              </a:spcBef>
            </a:pPr>
            <a:r>
              <a:rPr lang="en-US" dirty="0"/>
              <a:t>First word with lowercase letter</a:t>
            </a:r>
          </a:p>
          <a:p>
            <a:pPr lvl="1">
              <a:lnSpc>
                <a:spcPct val="120000"/>
              </a:lnSpc>
              <a:spcBef>
                <a:spcPts val="0"/>
              </a:spcBef>
            </a:pPr>
            <a:r>
              <a:rPr lang="en-US" dirty="0"/>
              <a:t>Remaining words start with an uppercase letter</a:t>
            </a:r>
          </a:p>
          <a:p>
            <a:pPr lvl="1">
              <a:lnSpc>
                <a:spcPct val="120000"/>
              </a:lnSpc>
              <a:spcBef>
                <a:spcPts val="0"/>
              </a:spcBef>
            </a:pPr>
            <a:r>
              <a:rPr lang="en-US" dirty="0"/>
              <a:t>Example: </a:t>
            </a:r>
            <a:r>
              <a:rPr lang="en-US" dirty="0" err="1"/>
              <a:t>userInput</a:t>
            </a:r>
            <a:endParaRPr lang="en-US" dirty="0"/>
          </a:p>
          <a:p>
            <a:pPr>
              <a:lnSpc>
                <a:spcPct val="120000"/>
              </a:lnSpc>
              <a:spcBef>
                <a:spcPts val="0"/>
              </a:spcBef>
            </a:pPr>
            <a:endParaRPr lang="en-US" dirty="0"/>
          </a:p>
        </p:txBody>
      </p:sp>
    </p:spTree>
    <p:extLst>
      <p:ext uri="{BB962C8B-B14F-4D97-AF65-F5344CB8AC3E}">
        <p14:creationId xmlns:p14="http://schemas.microsoft.com/office/powerpoint/2010/main" val="389579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Naming Styles (from </a:t>
            </a:r>
            <a:r>
              <a:rPr lang="en-US" dirty="0">
                <a:hlinkClick r:id="rId2"/>
              </a:rPr>
              <a:t>PEP 8 Style Guide</a:t>
            </a:r>
            <a:r>
              <a:rPr lang="en-US" dirty="0"/>
              <a:t>)</a:t>
            </a:r>
          </a:p>
        </p:txBody>
      </p:sp>
      <p:sp>
        <p:nvSpPr>
          <p:cNvPr id="7" name="Content Placeholder 6">
            <a:extLst>
              <a:ext uri="{FF2B5EF4-FFF2-40B4-BE49-F238E27FC236}">
                <a16:creationId xmlns:a16="http://schemas.microsoft.com/office/drawing/2014/main" id="{9D5C1BFC-8CEB-6F17-6CE6-95209F5D6DE8}"/>
              </a:ext>
            </a:extLst>
          </p:cNvPr>
          <p:cNvSpPr>
            <a:spLocks noGrp="1"/>
          </p:cNvSpPr>
          <p:nvPr>
            <p:ph sz="half" idx="2"/>
          </p:nvPr>
        </p:nvSpPr>
        <p:spPr/>
        <p:txBody>
          <a:bodyPr>
            <a:normAutofit fontScale="77500" lnSpcReduction="20000"/>
          </a:bodyPr>
          <a:lstStyle/>
          <a:p>
            <a:pPr>
              <a:lnSpc>
                <a:spcPct val="120000"/>
              </a:lnSpc>
            </a:pPr>
            <a:r>
              <a:rPr lang="en-US" dirty="0"/>
              <a:t>b (single lowercase letter)</a:t>
            </a:r>
          </a:p>
          <a:p>
            <a:pPr>
              <a:lnSpc>
                <a:spcPct val="120000"/>
              </a:lnSpc>
            </a:pPr>
            <a:r>
              <a:rPr lang="en-US" dirty="0"/>
              <a:t>B (single uppercase letter)</a:t>
            </a:r>
          </a:p>
          <a:p>
            <a:pPr>
              <a:lnSpc>
                <a:spcPct val="120000"/>
              </a:lnSpc>
            </a:pPr>
            <a:r>
              <a:rPr lang="en-US" dirty="0"/>
              <a:t>lowercase</a:t>
            </a:r>
          </a:p>
          <a:p>
            <a:pPr>
              <a:lnSpc>
                <a:spcPct val="120000"/>
              </a:lnSpc>
            </a:pPr>
            <a:r>
              <a:rPr lang="en-US" dirty="0" err="1"/>
              <a:t>lower_case_with_underscores</a:t>
            </a:r>
            <a:endParaRPr lang="en-US" dirty="0"/>
          </a:p>
          <a:p>
            <a:pPr>
              <a:lnSpc>
                <a:spcPct val="120000"/>
              </a:lnSpc>
            </a:pPr>
            <a:r>
              <a:rPr lang="en-US" dirty="0"/>
              <a:t>UPPERCASE</a:t>
            </a:r>
          </a:p>
          <a:p>
            <a:pPr>
              <a:lnSpc>
                <a:spcPct val="120000"/>
              </a:lnSpc>
            </a:pPr>
            <a:r>
              <a:rPr lang="en-US" dirty="0"/>
              <a:t>UPPER_CASE_WITH_UNDERSCORES</a:t>
            </a:r>
          </a:p>
          <a:p>
            <a:pPr>
              <a:lnSpc>
                <a:spcPct val="120000"/>
              </a:lnSpc>
            </a:pPr>
            <a:r>
              <a:rPr lang="en-US" dirty="0"/>
              <a:t>Using prefixes to group related concepts (e.g., </a:t>
            </a:r>
            <a:r>
              <a:rPr lang="en-US" dirty="0" err="1"/>
              <a:t>strName</a:t>
            </a:r>
            <a:r>
              <a:rPr lang="en-US" dirty="0"/>
              <a:t>, </a:t>
            </a:r>
            <a:r>
              <a:rPr lang="en-US" dirty="0" err="1"/>
              <a:t>txtInput</a:t>
            </a:r>
            <a:r>
              <a:rPr lang="en-US" dirty="0"/>
              <a:t>, </a:t>
            </a:r>
            <a:r>
              <a:rPr lang="en-US" dirty="0" err="1"/>
              <a:t>btnOkay</a:t>
            </a:r>
            <a:r>
              <a:rPr lang="en-US" dirty="0"/>
              <a:t>, etc.) – not usually used in Python</a:t>
            </a:r>
          </a:p>
        </p:txBody>
      </p:sp>
      <p:sp>
        <p:nvSpPr>
          <p:cNvPr id="10" name="Content Placeholder 9">
            <a:extLst>
              <a:ext uri="{FF2B5EF4-FFF2-40B4-BE49-F238E27FC236}">
                <a16:creationId xmlns:a16="http://schemas.microsoft.com/office/drawing/2014/main" id="{CD79D5BD-70C5-A81F-D7EA-221D5C53636D}"/>
              </a:ext>
              <a:ext uri="{C183D7F6-B498-43B3-948B-1728B52AA6E4}">
                <adec:decorative xmlns:adec="http://schemas.microsoft.com/office/drawing/2017/decorative" val="1"/>
              </a:ext>
            </a:extLst>
          </p:cNvPr>
          <p:cNvSpPr>
            <a:spLocks noGrp="1"/>
          </p:cNvSpPr>
          <p:nvPr>
            <p:ph sz="half" idx="1"/>
          </p:nvPr>
        </p:nvSpPr>
        <p:spPr/>
        <p:txBody>
          <a:bodyPr>
            <a:normAutofit fontScale="77500" lnSpcReduction="20000"/>
          </a:bodyPr>
          <a:lstStyle/>
          <a:p>
            <a:endParaRPr lang="en-US"/>
          </a:p>
        </p:txBody>
      </p:sp>
      <p:pic>
        <p:nvPicPr>
          <p:cNvPr id="6" name="Picture 4">
            <a:extLst>
              <a:ext uri="{FF2B5EF4-FFF2-40B4-BE49-F238E27FC236}">
                <a16:creationId xmlns:a16="http://schemas.microsoft.com/office/drawing/2014/main" id="{7601703A-CDBA-CC84-4F73-A6227CF93958}"/>
              </a:ext>
              <a:ext uri="{C183D7F6-B498-43B3-948B-1728B52AA6E4}">
                <adec:decorative xmlns:adec="http://schemas.microsoft.com/office/drawing/2017/decorative" val="1"/>
              </a:ext>
            </a:extLst>
          </p:cNvPr>
          <p:cNvPicPr>
            <a:picLocks noChangeAspect="1"/>
          </p:cNvPicPr>
          <p:nvPr/>
        </p:nvPicPr>
        <p:blipFill rotWithShape="1">
          <a:blip r:embed="rId3">
            <a:duotone>
              <a:schemeClr val="accent3">
                <a:shade val="45000"/>
                <a:satMod val="135000"/>
              </a:schemeClr>
              <a:prstClr val="white"/>
            </a:duotone>
          </a:blip>
          <a:srcRect l="8975" r="6707" b="-3"/>
          <a:stretch/>
        </p:blipFill>
        <p:spPr>
          <a:xfrm>
            <a:off x="609600" y="1600199"/>
            <a:ext cx="5029200" cy="4571999"/>
          </a:xfrm>
          <a:prstGeom prst="rect">
            <a:avLst/>
          </a:prstGeom>
          <a:noFill/>
        </p:spPr>
      </p:pic>
    </p:spTree>
    <p:extLst>
      <p:ext uri="{BB962C8B-B14F-4D97-AF65-F5344CB8AC3E}">
        <p14:creationId xmlns:p14="http://schemas.microsoft.com/office/powerpoint/2010/main" val="24450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Variable Names for ANLY 615</a:t>
            </a:r>
          </a:p>
        </p:txBody>
      </p:sp>
      <p:graphicFrame>
        <p:nvGraphicFramePr>
          <p:cNvPr id="5" name="Content Placeholder 2">
            <a:extLst>
              <a:ext uri="{FF2B5EF4-FFF2-40B4-BE49-F238E27FC236}">
                <a16:creationId xmlns:a16="http://schemas.microsoft.com/office/drawing/2014/main" id="{35A2B0C5-7435-B218-7DE4-F3CA3BFBAC30}"/>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69461854"/>
              </p:ext>
            </p:extLst>
          </p:nvPr>
        </p:nvGraphicFramePr>
        <p:xfrm>
          <a:off x="612775" y="1600200"/>
          <a:ext cx="6858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182042"/>
      </p:ext>
    </p:extLst>
  </p:cSld>
  <p:clrMapOvr>
    <a:masterClrMapping/>
  </p:clrMapOvr>
</p:sld>
</file>

<file path=ppt/theme/theme1.xml><?xml version="1.0" encoding="utf-8"?>
<a:theme xmlns:a="http://schemas.openxmlformats.org/drawingml/2006/main" name="istm-415-spring-2023">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m-415-spring-2023" id="{1A516CEF-CA29-467E-B19D-85210F7480A4}" vid="{4C792833-B9E6-48AB-9172-FA45B6BEB46E}"/>
    </a:ext>
  </a:extLst>
</a:theme>
</file>

<file path=docProps/app.xml><?xml version="1.0" encoding="utf-8"?>
<Properties xmlns="http://schemas.openxmlformats.org/officeDocument/2006/extended-properties" xmlns:vt="http://schemas.openxmlformats.org/officeDocument/2006/docPropsVTypes">
  <Template>istm-415-spring-2023</Template>
  <TotalTime>723</TotalTime>
  <Words>873</Words>
  <Application>Microsoft Office PowerPoint</Application>
  <PresentationFormat>Widescreen</PresentationFormat>
  <Paragraphs>102</Paragraphs>
  <Slides>15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Candara</vt:lpstr>
      <vt:lpstr>Courier New</vt:lpstr>
      <vt:lpstr>istm-415-spring-2023</vt:lpstr>
      <vt:lpstr>Coding Standards for ANLY 615</vt:lpstr>
      <vt:lpstr>Sources for Coding Standards</vt:lpstr>
      <vt:lpstr>Code Layout</vt:lpstr>
      <vt:lpstr>Code Format and Layout</vt:lpstr>
      <vt:lpstr>Code Format and Layout Continued</vt:lpstr>
      <vt:lpstr>Naming Conventions</vt:lpstr>
      <vt:lpstr>Naming Styles</vt:lpstr>
      <vt:lpstr>More Naming Styles (from PEP 8 Style Guide)</vt:lpstr>
      <vt:lpstr>Variable Names for ANLY 615</vt:lpstr>
      <vt:lpstr>Parameter Names</vt:lpstr>
      <vt:lpstr>Function Names</vt:lpstr>
      <vt:lpstr>Internal Documentation</vt:lpstr>
      <vt:lpstr>Header/Program Plan</vt:lpstr>
      <vt:lpstr>Documentation for Complex Operations</vt:lpstr>
      <vt:lpstr>General Observations about Comments</vt:lpstr>
    </vt:vector>
  </TitlesOfParts>
  <Company>TAMU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Standards for ISYS Courses</dc:title>
  <dc:creator>Jasperson, Jon</dc:creator>
  <cp:lastModifiedBy>`Jon (Sean) Jasperson</cp:lastModifiedBy>
  <cp:revision>37</cp:revision>
  <dcterms:created xsi:type="dcterms:W3CDTF">2016-01-13T18:41:53Z</dcterms:created>
  <dcterms:modified xsi:type="dcterms:W3CDTF">2024-08-20T19:03:04Z</dcterms:modified>
</cp:coreProperties>
</file>