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4"/>
  </p:sldMasterIdLst>
  <p:notesMasterIdLst>
    <p:notesMasterId r:id="rId19"/>
  </p:notesMasterIdLst>
  <p:sldIdLst>
    <p:sldId id="256" r:id="rId5"/>
    <p:sldId id="258" r:id="rId6"/>
    <p:sldId id="280" r:id="rId7"/>
    <p:sldId id="263" r:id="rId8"/>
    <p:sldId id="306" r:id="rId9"/>
    <p:sldId id="277" r:id="rId10"/>
    <p:sldId id="281" r:id="rId11"/>
    <p:sldId id="308" r:id="rId12"/>
    <p:sldId id="312" r:id="rId13"/>
    <p:sldId id="309" r:id="rId14"/>
    <p:sldId id="307" r:id="rId15"/>
    <p:sldId id="273" r:id="rId16"/>
    <p:sldId id="311" r:id="rId17"/>
    <p:sldId id="310" r:id="rId18"/>
  </p:sldIdLst>
  <p:sldSz cx="9144000" cy="5143500" type="screen16x9"/>
  <p:notesSz cx="6858000" cy="9144000"/>
  <p:embeddedFontLst>
    <p:embeddedFont>
      <p:font typeface="Advent Pro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iny" panose="020B0604020202020204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0F"/>
    <a:srgbClr val="5C65CF"/>
    <a:srgbClr val="86B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F0B71-6FBD-3043-8415-3F7B25DCEE2F}" v="325" dt="2022-11-23T01:38:54.440"/>
    <p1510:client id="{3228D6CC-BE8A-29BC-14FB-590192679DCD}" v="24" dt="2022-12-05T00:48:04.019"/>
    <p1510:client id="{AE97E977-1668-4F5A-BB45-6093FEAF26DE}" v="4" dt="2022-12-31T03:21:42.619"/>
  </p1510:revLst>
</p1510:revInfo>
</file>

<file path=ppt/tableStyles.xml><?xml version="1.0" encoding="utf-8"?>
<a:tblStyleLst xmlns:a="http://schemas.openxmlformats.org/drawingml/2006/main" def="{ABB1A53B-F0E4-46A8-B56C-7FB706EFCDF2}">
  <a:tblStyle styleId="{ABB1A53B-F0E4-46A8-B56C-7FB706EFCD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microsoft.com/office/2016/11/relationships/changesInfo" Target="changesInfos/changesInfo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ina Vujic" userId="S::12kv8@queensu.ca::5abfd6cc-46dc-4a07-b2fa-c3b4a5527f80" providerId="AD" clId="Web-{9F3E6B7E-619A-4B2F-8F7F-C9B12954D47A}"/>
    <pc:docChg chg="modSld">
      <pc:chgData name="Katarina Vujic" userId="S::12kv8@queensu.ca::5abfd6cc-46dc-4a07-b2fa-c3b4a5527f80" providerId="AD" clId="Web-{9F3E6B7E-619A-4B2F-8F7F-C9B12954D47A}" dt="2022-11-26T16:58:37.369" v="71"/>
      <pc:docMkLst>
        <pc:docMk/>
      </pc:docMkLst>
      <pc:sldChg chg="modSp modNotes">
        <pc:chgData name="Katarina Vujic" userId="S::12kv8@queensu.ca::5abfd6cc-46dc-4a07-b2fa-c3b4a5527f80" providerId="AD" clId="Web-{9F3E6B7E-619A-4B2F-8F7F-C9B12954D47A}" dt="2022-11-26T16:58:37.369" v="71"/>
        <pc:sldMkLst>
          <pc:docMk/>
          <pc:sldMk cId="0" sldId="277"/>
        </pc:sldMkLst>
        <pc:spChg chg="mod">
          <ac:chgData name="Katarina Vujic" userId="S::12kv8@queensu.ca::5abfd6cc-46dc-4a07-b2fa-c3b4a5527f80" providerId="AD" clId="Web-{9F3E6B7E-619A-4B2F-8F7F-C9B12954D47A}" dt="2022-11-26T16:56:02.382" v="2" actId="20577"/>
          <ac:spMkLst>
            <pc:docMk/>
            <pc:sldMk cId="0" sldId="277"/>
            <ac:spMk id="1254" creationId="{00000000-0000-0000-0000-000000000000}"/>
          </ac:spMkLst>
        </pc:spChg>
      </pc:sldChg>
    </pc:docChg>
  </pc:docChgLst>
  <pc:docChgLst>
    <pc:chgData name="Zhaoqiu Zhou" userId="S::21zz91@queensu.ca::481f2a53-9e71-446d-9cb3-128600a20025" providerId="AD" clId="Web-{AE97E977-1668-4F5A-BB45-6093FEAF26DE}"/>
    <pc:docChg chg="modSld">
      <pc:chgData name="Zhaoqiu Zhou" userId="S::21zz91@queensu.ca::481f2a53-9e71-446d-9cb3-128600a20025" providerId="AD" clId="Web-{AE97E977-1668-4F5A-BB45-6093FEAF26DE}" dt="2022-12-31T03:21:31.525" v="2" actId="1076"/>
      <pc:docMkLst>
        <pc:docMk/>
      </pc:docMkLst>
      <pc:sldChg chg="modSp">
        <pc:chgData name="Zhaoqiu Zhou" userId="S::21zz91@queensu.ca::481f2a53-9e71-446d-9cb3-128600a20025" providerId="AD" clId="Web-{AE97E977-1668-4F5A-BB45-6093FEAF26DE}" dt="2022-12-31T03:21:31.525" v="2" actId="1076"/>
        <pc:sldMkLst>
          <pc:docMk/>
          <pc:sldMk cId="0" sldId="256"/>
        </pc:sldMkLst>
        <pc:spChg chg="mod">
          <ac:chgData name="Zhaoqiu Zhou" userId="S::21zz91@queensu.ca::481f2a53-9e71-446d-9cb3-128600a20025" providerId="AD" clId="Web-{AE97E977-1668-4F5A-BB45-6093FEAF26DE}" dt="2022-12-31T03:21:31.525" v="2" actId="1076"/>
          <ac:spMkLst>
            <pc:docMk/>
            <pc:sldMk cId="0" sldId="256"/>
            <ac:spMk id="12" creationId="{340F7FC5-CD70-9D4A-1622-FEDF6ABEE30E}"/>
          </ac:spMkLst>
        </pc:spChg>
      </pc:sldChg>
    </pc:docChg>
  </pc:docChgLst>
  <pc:docChgLst>
    <pc:chgData name="Zhaoqiu Zhou" userId="481f2a53-9e71-446d-9cb3-128600a20025" providerId="ADAL" clId="{8E0F9686-372A-4D91-BECB-2A9AC96A0ADF}"/>
    <pc:docChg chg="undo custSel delSld modSld sldOrd">
      <pc:chgData name="Zhaoqiu Zhou" userId="481f2a53-9e71-446d-9cb3-128600a20025" providerId="ADAL" clId="{8E0F9686-372A-4D91-BECB-2A9AC96A0ADF}" dt="2022-11-23T00:57:37.267" v="626" actId="12"/>
      <pc:docMkLst>
        <pc:docMk/>
      </pc:docMkLst>
      <pc:sldChg chg="modSp del mod">
        <pc:chgData name="Zhaoqiu Zhou" userId="481f2a53-9e71-446d-9cb3-128600a20025" providerId="ADAL" clId="{8E0F9686-372A-4D91-BECB-2A9AC96A0ADF}" dt="2022-11-23T00:16:09.972" v="22" actId="47"/>
        <pc:sldMkLst>
          <pc:docMk/>
          <pc:sldMk cId="0" sldId="267"/>
        </pc:sldMkLst>
        <pc:spChg chg="mod">
          <ac:chgData name="Zhaoqiu Zhou" userId="481f2a53-9e71-446d-9cb3-128600a20025" providerId="ADAL" clId="{8E0F9686-372A-4D91-BECB-2A9AC96A0ADF}" dt="2022-11-23T00:15:54.006" v="21" actId="20577"/>
          <ac:spMkLst>
            <pc:docMk/>
            <pc:sldMk cId="0" sldId="267"/>
            <ac:spMk id="819" creationId="{00000000-0000-0000-0000-000000000000}"/>
          </ac:spMkLst>
        </pc:spChg>
      </pc:sldChg>
      <pc:sldChg chg="modSp mod">
        <pc:chgData name="Zhaoqiu Zhou" userId="481f2a53-9e71-446d-9cb3-128600a20025" providerId="ADAL" clId="{8E0F9686-372A-4D91-BECB-2A9AC96A0ADF}" dt="2022-11-23T00:57:37.267" v="626" actId="12"/>
        <pc:sldMkLst>
          <pc:docMk/>
          <pc:sldMk cId="0" sldId="274"/>
        </pc:sldMkLst>
        <pc:spChg chg="mod">
          <ac:chgData name="Zhaoqiu Zhou" userId="481f2a53-9e71-446d-9cb3-128600a20025" providerId="ADAL" clId="{8E0F9686-372A-4D91-BECB-2A9AC96A0ADF}" dt="2022-11-23T00:12:38.465" v="4" actId="20577"/>
          <ac:spMkLst>
            <pc:docMk/>
            <pc:sldMk cId="0" sldId="274"/>
            <ac:spMk id="1074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12:42.765" v="10" actId="20577"/>
          <ac:spMkLst>
            <pc:docMk/>
            <pc:sldMk cId="0" sldId="274"/>
            <ac:spMk id="1076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12:50.115" v="13" actId="20577"/>
          <ac:spMkLst>
            <pc:docMk/>
            <pc:sldMk cId="0" sldId="274"/>
            <ac:spMk id="1078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7:37.267" v="626" actId="12"/>
          <ac:spMkLst>
            <pc:docMk/>
            <pc:sldMk cId="0" sldId="274"/>
            <ac:spMk id="1079" creationId="{00000000-0000-0000-0000-000000000000}"/>
          </ac:spMkLst>
        </pc:spChg>
      </pc:sldChg>
      <pc:sldChg chg="addSp delSp modSp mod ord">
        <pc:chgData name="Zhaoqiu Zhou" userId="481f2a53-9e71-446d-9cb3-128600a20025" providerId="ADAL" clId="{8E0F9686-372A-4D91-BECB-2A9AC96A0ADF}" dt="2022-11-23T00:56:35.059" v="573" actId="20577"/>
        <pc:sldMkLst>
          <pc:docMk/>
          <pc:sldMk cId="0" sldId="281"/>
        </pc:sldMkLst>
        <pc:spChg chg="add 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5" creationId="{A1B68E68-1EED-F42B-FB22-322AAF65AE28}"/>
          </ac:spMkLst>
        </pc:spChg>
        <pc:spChg chg="add mod">
          <ac:chgData name="Zhaoqiu Zhou" userId="481f2a53-9e71-446d-9cb3-128600a20025" providerId="ADAL" clId="{8E0F9686-372A-4D91-BECB-2A9AC96A0ADF}" dt="2022-11-23T00:55:22.603" v="565" actId="1076"/>
          <ac:spMkLst>
            <pc:docMk/>
            <pc:sldMk cId="0" sldId="281"/>
            <ac:spMk id="8" creationId="{0C38A450-7E4A-53F9-9BB3-6E4451FDF689}"/>
          </ac:spMkLst>
        </pc:spChg>
        <pc:spChg chg="mod">
          <ac:chgData name="Zhaoqiu Zhou" userId="481f2a53-9e71-446d-9cb3-128600a20025" providerId="ADAL" clId="{8E0F9686-372A-4D91-BECB-2A9AC96A0ADF}" dt="2022-11-23T00:18:59.878" v="47" actId="20577"/>
          <ac:spMkLst>
            <pc:docMk/>
            <pc:sldMk cId="0" sldId="281"/>
            <ac:spMk id="1499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1500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1501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1502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1503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47:03.348" v="518" actId="1038"/>
          <ac:spMkLst>
            <pc:docMk/>
            <pc:sldMk cId="0" sldId="281"/>
            <ac:spMk id="1505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4:47.019" v="562" actId="1076"/>
          <ac:spMkLst>
            <pc:docMk/>
            <pc:sldMk cId="0" sldId="281"/>
            <ac:spMk id="1506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1507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1508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1509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1510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6:35.059" v="573" actId="20577"/>
          <ac:spMkLst>
            <pc:docMk/>
            <pc:sldMk cId="0" sldId="281"/>
            <ac:spMk id="1511" creationId="{00000000-0000-0000-0000-000000000000}"/>
          </ac:spMkLst>
        </pc:spChg>
        <pc:spChg chg="mod">
          <ac:chgData name="Zhaoqiu Zhou" userId="481f2a53-9e71-446d-9cb3-128600a20025" providerId="ADAL" clId="{8E0F9686-372A-4D91-BECB-2A9AC96A0ADF}" dt="2022-11-23T00:55:14.183" v="564" actId="1076"/>
          <ac:spMkLst>
            <pc:docMk/>
            <pc:sldMk cId="0" sldId="281"/>
            <ac:spMk id="1512" creationId="{00000000-0000-0000-0000-000000000000}"/>
          </ac:spMkLst>
        </pc:spChg>
        <pc:cxnChg chg="add del mod">
          <ac:chgData name="Zhaoqiu Zhou" userId="481f2a53-9e71-446d-9cb3-128600a20025" providerId="ADAL" clId="{8E0F9686-372A-4D91-BECB-2A9AC96A0ADF}" dt="2022-11-23T00:55:14.183" v="564" actId="1076"/>
          <ac:cxnSpMkLst>
            <pc:docMk/>
            <pc:sldMk cId="0" sldId="281"/>
            <ac:cxnSpMk id="6" creationId="{0BBAA981-D66C-F3FB-D4B7-347F9B548D0F}"/>
          </ac:cxnSpMkLst>
        </pc:cxnChg>
        <pc:cxnChg chg="mod">
          <ac:chgData name="Zhaoqiu Zhou" userId="481f2a53-9e71-446d-9cb3-128600a20025" providerId="ADAL" clId="{8E0F9686-372A-4D91-BECB-2A9AC96A0ADF}" dt="2022-11-23T00:55:14.183" v="564" actId="1076"/>
          <ac:cxnSpMkLst>
            <pc:docMk/>
            <pc:sldMk cId="0" sldId="281"/>
            <ac:cxnSpMk id="1504" creationId="{00000000-0000-0000-0000-000000000000}"/>
          </ac:cxnSpMkLst>
        </pc:cxnChg>
        <pc:cxnChg chg="mod">
          <ac:chgData name="Zhaoqiu Zhou" userId="481f2a53-9e71-446d-9cb3-128600a20025" providerId="ADAL" clId="{8E0F9686-372A-4D91-BECB-2A9AC96A0ADF}" dt="2022-11-23T00:55:14.183" v="564" actId="1076"/>
          <ac:cxnSpMkLst>
            <pc:docMk/>
            <pc:sldMk cId="0" sldId="281"/>
            <ac:cxnSpMk id="1513" creationId="{00000000-0000-0000-0000-000000000000}"/>
          </ac:cxnSpMkLst>
        </pc:cxnChg>
        <pc:cxnChg chg="mod">
          <ac:chgData name="Zhaoqiu Zhou" userId="481f2a53-9e71-446d-9cb3-128600a20025" providerId="ADAL" clId="{8E0F9686-372A-4D91-BECB-2A9AC96A0ADF}" dt="2022-11-23T00:55:14.183" v="564" actId="1076"/>
          <ac:cxnSpMkLst>
            <pc:docMk/>
            <pc:sldMk cId="0" sldId="281"/>
            <ac:cxnSpMk id="1514" creationId="{00000000-0000-0000-0000-000000000000}"/>
          </ac:cxnSpMkLst>
        </pc:cxnChg>
        <pc:cxnChg chg="mod">
          <ac:chgData name="Zhaoqiu Zhou" userId="481f2a53-9e71-446d-9cb3-128600a20025" providerId="ADAL" clId="{8E0F9686-372A-4D91-BECB-2A9AC96A0ADF}" dt="2022-11-23T00:55:14.183" v="564" actId="1076"/>
          <ac:cxnSpMkLst>
            <pc:docMk/>
            <pc:sldMk cId="0" sldId="281"/>
            <ac:cxnSpMk id="1515" creationId="{00000000-0000-0000-0000-000000000000}"/>
          </ac:cxnSpMkLst>
        </pc:cxnChg>
        <pc:cxnChg chg="mod">
          <ac:chgData name="Zhaoqiu Zhou" userId="481f2a53-9e71-446d-9cb3-128600a20025" providerId="ADAL" clId="{8E0F9686-372A-4D91-BECB-2A9AC96A0ADF}" dt="2022-11-23T00:55:30.726" v="566" actId="14100"/>
          <ac:cxnSpMkLst>
            <pc:docMk/>
            <pc:sldMk cId="0" sldId="281"/>
            <ac:cxnSpMk id="1516" creationId="{00000000-0000-0000-0000-000000000000}"/>
          </ac:cxnSpMkLst>
        </pc:cxnChg>
      </pc:sldChg>
    </pc:docChg>
  </pc:docChgLst>
  <pc:docChgLst>
    <pc:chgData name="Xintong Deng" userId="S::22xd1@queensu.ca::db82beba-8d39-45e3-b9b0-9434d50e1bab" providerId="AD" clId="Web-{19C41010-D0AC-41C8-ABC9-A6F42E4BC221}"/>
    <pc:docChg chg="modSld">
      <pc:chgData name="Xintong Deng" userId="S::22xd1@queensu.ca::db82beba-8d39-45e3-b9b0-9434d50e1bab" providerId="AD" clId="Web-{19C41010-D0AC-41C8-ABC9-A6F42E4BC221}" dt="2022-11-23T01:07:22.821" v="190" actId="20577"/>
      <pc:docMkLst>
        <pc:docMk/>
      </pc:docMkLst>
      <pc:sldChg chg="modSp">
        <pc:chgData name="Xintong Deng" userId="S::22xd1@queensu.ca::db82beba-8d39-45e3-b9b0-9434d50e1bab" providerId="AD" clId="Web-{19C41010-D0AC-41C8-ABC9-A6F42E4BC221}" dt="2022-11-23T00:48:01.632" v="174" actId="1076"/>
        <pc:sldMkLst>
          <pc:docMk/>
          <pc:sldMk cId="0" sldId="263"/>
        </pc:sldMkLst>
        <pc:spChg chg="mod">
          <ac:chgData name="Xintong Deng" userId="S::22xd1@queensu.ca::db82beba-8d39-45e3-b9b0-9434d50e1bab" providerId="AD" clId="Web-{19C41010-D0AC-41C8-ABC9-A6F42E4BC221}" dt="2022-11-23T00:48:01.570" v="172" actId="1076"/>
          <ac:spMkLst>
            <pc:docMk/>
            <pc:sldMk cId="0" sldId="263"/>
            <ac:spMk id="585" creationId="{00000000-0000-0000-0000-000000000000}"/>
          </ac:spMkLst>
        </pc:spChg>
        <pc:grpChg chg="mod">
          <ac:chgData name="Xintong Deng" userId="S::22xd1@queensu.ca::db82beba-8d39-45e3-b9b0-9434d50e1bab" providerId="AD" clId="Web-{19C41010-D0AC-41C8-ABC9-A6F42E4BC221}" dt="2022-11-23T00:48:01.585" v="173" actId="1076"/>
          <ac:grpSpMkLst>
            <pc:docMk/>
            <pc:sldMk cId="0" sldId="263"/>
            <ac:grpSpMk id="586" creationId="{00000000-0000-0000-0000-000000000000}"/>
          </ac:grpSpMkLst>
        </pc:grpChg>
        <pc:grpChg chg="mod">
          <ac:chgData name="Xintong Deng" userId="S::22xd1@queensu.ca::db82beba-8d39-45e3-b9b0-9434d50e1bab" providerId="AD" clId="Web-{19C41010-D0AC-41C8-ABC9-A6F42E4BC221}" dt="2022-11-23T00:48:01.632" v="174" actId="1076"/>
          <ac:grpSpMkLst>
            <pc:docMk/>
            <pc:sldMk cId="0" sldId="263"/>
            <ac:grpSpMk id="595" creationId="{00000000-0000-0000-0000-000000000000}"/>
          </ac:grpSpMkLst>
        </pc:grpChg>
      </pc:sldChg>
      <pc:sldChg chg="modSp">
        <pc:chgData name="Xintong Deng" userId="S::22xd1@queensu.ca::db82beba-8d39-45e3-b9b0-9434d50e1bab" providerId="AD" clId="Web-{19C41010-D0AC-41C8-ABC9-A6F42E4BC221}" dt="2022-11-23T01:07:22.821" v="190" actId="20577"/>
        <pc:sldMkLst>
          <pc:docMk/>
          <pc:sldMk cId="0" sldId="277"/>
        </pc:sldMkLst>
        <pc:spChg chg="mod">
          <ac:chgData name="Xintong Deng" userId="S::22xd1@queensu.ca::db82beba-8d39-45e3-b9b0-9434d50e1bab" providerId="AD" clId="Web-{19C41010-D0AC-41C8-ABC9-A6F42E4BC221}" dt="2022-11-23T01:07:22.821" v="190" actId="20577"/>
          <ac:spMkLst>
            <pc:docMk/>
            <pc:sldMk cId="0" sldId="277"/>
            <ac:spMk id="1250" creationId="{00000000-0000-0000-0000-000000000000}"/>
          </ac:spMkLst>
        </pc:spChg>
        <pc:spChg chg="mod">
          <ac:chgData name="Xintong Deng" userId="S::22xd1@queensu.ca::db82beba-8d39-45e3-b9b0-9434d50e1bab" providerId="AD" clId="Web-{19C41010-D0AC-41C8-ABC9-A6F42E4BC221}" dt="2022-11-23T01:04:50.354" v="185" actId="1076"/>
          <ac:spMkLst>
            <pc:docMk/>
            <pc:sldMk cId="0" sldId="277"/>
            <ac:spMk id="1255" creationId="{00000000-0000-0000-0000-000000000000}"/>
          </ac:spMkLst>
        </pc:spChg>
        <pc:spChg chg="mod">
          <ac:chgData name="Xintong Deng" userId="S::22xd1@queensu.ca::db82beba-8d39-45e3-b9b0-9434d50e1bab" providerId="AD" clId="Web-{19C41010-D0AC-41C8-ABC9-A6F42E4BC221}" dt="2022-11-23T01:04:50.370" v="186" actId="1076"/>
          <ac:spMkLst>
            <pc:docMk/>
            <pc:sldMk cId="0" sldId="277"/>
            <ac:spMk id="1256" creationId="{00000000-0000-0000-0000-000000000000}"/>
          </ac:spMkLst>
        </pc:spChg>
        <pc:spChg chg="mod">
          <ac:chgData name="Xintong Deng" userId="S::22xd1@queensu.ca::db82beba-8d39-45e3-b9b0-9434d50e1bab" providerId="AD" clId="Web-{19C41010-D0AC-41C8-ABC9-A6F42E4BC221}" dt="2022-11-23T01:03:36.511" v="175" actId="1076"/>
          <ac:spMkLst>
            <pc:docMk/>
            <pc:sldMk cId="0" sldId="277"/>
            <ac:spMk id="1259" creationId="{00000000-0000-0000-0000-000000000000}"/>
          </ac:spMkLst>
        </pc:spChg>
        <pc:spChg chg="mod">
          <ac:chgData name="Xintong Deng" userId="S::22xd1@queensu.ca::db82beba-8d39-45e3-b9b0-9434d50e1bab" providerId="AD" clId="Web-{19C41010-D0AC-41C8-ABC9-A6F42E4BC221}" dt="2022-11-23T01:03:36.543" v="176" actId="1076"/>
          <ac:spMkLst>
            <pc:docMk/>
            <pc:sldMk cId="0" sldId="277"/>
            <ac:spMk id="1260" creationId="{00000000-0000-0000-0000-000000000000}"/>
          </ac:spMkLst>
        </pc:spChg>
      </pc:sldChg>
      <pc:sldChg chg="modSp">
        <pc:chgData name="Xintong Deng" userId="S::22xd1@queensu.ca::db82beba-8d39-45e3-b9b0-9434d50e1bab" providerId="AD" clId="Web-{19C41010-D0AC-41C8-ABC9-A6F42E4BC221}" dt="2022-11-23T00:18:11.467" v="22" actId="1076"/>
        <pc:sldMkLst>
          <pc:docMk/>
          <pc:sldMk cId="4087860785" sldId="306"/>
        </pc:sldMkLst>
        <pc:spChg chg="mod">
          <ac:chgData name="Xintong Deng" userId="S::22xd1@queensu.ca::db82beba-8d39-45e3-b9b0-9434d50e1bab" providerId="AD" clId="Web-{19C41010-D0AC-41C8-ABC9-A6F42E4BC221}" dt="2022-11-23T00:17:54.420" v="21" actId="1076"/>
          <ac:spMkLst>
            <pc:docMk/>
            <pc:sldMk cId="4087860785" sldId="306"/>
            <ac:spMk id="771" creationId="{1C913646-E06E-FC8F-3CEE-04815FEDE6AC}"/>
          </ac:spMkLst>
        </pc:spChg>
        <pc:spChg chg="mod">
          <ac:chgData name="Xintong Deng" userId="S::22xd1@queensu.ca::db82beba-8d39-45e3-b9b0-9434d50e1bab" providerId="AD" clId="Web-{19C41010-D0AC-41C8-ABC9-A6F42E4BC221}" dt="2022-11-23T00:06:08.475" v="19" actId="20577"/>
          <ac:spMkLst>
            <pc:docMk/>
            <pc:sldMk cId="4087860785" sldId="306"/>
            <ac:spMk id="819" creationId="{00000000-0000-0000-0000-000000000000}"/>
          </ac:spMkLst>
        </pc:spChg>
        <pc:spChg chg="mod">
          <ac:chgData name="Xintong Deng" userId="S::22xd1@queensu.ca::db82beba-8d39-45e3-b9b0-9434d50e1bab" providerId="AD" clId="Web-{19C41010-D0AC-41C8-ABC9-A6F42E4BC221}" dt="2022-11-23T00:05:33.757" v="3" actId="14100"/>
          <ac:spMkLst>
            <pc:docMk/>
            <pc:sldMk cId="4087860785" sldId="306"/>
            <ac:spMk id="923" creationId="{00000000-0000-0000-0000-000000000000}"/>
          </ac:spMkLst>
        </pc:spChg>
        <pc:spChg chg="mod">
          <ac:chgData name="Xintong Deng" userId="S::22xd1@queensu.ca::db82beba-8d39-45e3-b9b0-9434d50e1bab" providerId="AD" clId="Web-{19C41010-D0AC-41C8-ABC9-A6F42E4BC221}" dt="2022-11-23T00:05:28.867" v="2" actId="20577"/>
          <ac:spMkLst>
            <pc:docMk/>
            <pc:sldMk cId="4087860785" sldId="306"/>
            <ac:spMk id="925" creationId="{00000000-0000-0000-0000-000000000000}"/>
          </ac:spMkLst>
        </pc:spChg>
        <pc:grpChg chg="mod">
          <ac:chgData name="Xintong Deng" userId="S::22xd1@queensu.ca::db82beba-8d39-45e3-b9b0-9434d50e1bab" providerId="AD" clId="Web-{19C41010-D0AC-41C8-ABC9-A6F42E4BC221}" dt="2022-11-23T00:18:11.467" v="22" actId="1076"/>
          <ac:grpSpMkLst>
            <pc:docMk/>
            <pc:sldMk cId="4087860785" sldId="306"/>
            <ac:grpSpMk id="2" creationId="{46C51C8E-6BED-A6EA-B110-9551D2C2CA5C}"/>
          </ac:grpSpMkLst>
        </pc:grpChg>
      </pc:sldChg>
    </pc:docChg>
  </pc:docChgLst>
  <pc:docChgLst>
    <pc:chgData name="Xintong Deng" userId="S::22xd1@queensu.ca::db82beba-8d39-45e3-b9b0-9434d50e1bab" providerId="AD" clId="Web-{13865049-AB54-43E2-BFDF-6A10B458D599}"/>
    <pc:docChg chg="delSld modSld sldOrd">
      <pc:chgData name="Xintong Deng" userId="S::22xd1@queensu.ca::db82beba-8d39-45e3-b9b0-9434d50e1bab" providerId="AD" clId="Web-{13865049-AB54-43E2-BFDF-6A10B458D599}" dt="2022-11-19T21:35:35.556" v="35"/>
      <pc:docMkLst>
        <pc:docMk/>
      </pc:docMkLst>
      <pc:sldChg chg="modSp">
        <pc:chgData name="Xintong Deng" userId="S::22xd1@queensu.ca::db82beba-8d39-45e3-b9b0-9434d50e1bab" providerId="AD" clId="Web-{13865049-AB54-43E2-BFDF-6A10B458D599}" dt="2022-11-19T21:30:34.218" v="10" actId="20577"/>
        <pc:sldMkLst>
          <pc:docMk/>
          <pc:sldMk cId="0" sldId="274"/>
        </pc:sldMkLst>
        <pc:spChg chg="mod">
          <ac:chgData name="Xintong Deng" userId="S::22xd1@queensu.ca::db82beba-8d39-45e3-b9b0-9434d50e1bab" providerId="AD" clId="Web-{13865049-AB54-43E2-BFDF-6A10B458D599}" dt="2022-11-19T21:30:34.218" v="10" actId="20577"/>
          <ac:spMkLst>
            <pc:docMk/>
            <pc:sldMk cId="0" sldId="274"/>
            <ac:spMk id="1080" creationId="{00000000-0000-0000-0000-000000000000}"/>
          </ac:spMkLst>
        </pc:spChg>
      </pc:sldChg>
      <pc:sldChg chg="modSp ord">
        <pc:chgData name="Xintong Deng" userId="S::22xd1@queensu.ca::db82beba-8d39-45e3-b9b0-9434d50e1bab" providerId="AD" clId="Web-{13865049-AB54-43E2-BFDF-6A10B458D599}" dt="2022-11-19T21:30:56.047" v="20" actId="20577"/>
        <pc:sldMkLst>
          <pc:docMk/>
          <pc:sldMk cId="0" sldId="275"/>
        </pc:sldMkLst>
        <pc:spChg chg="mod">
          <ac:chgData name="Xintong Deng" userId="S::22xd1@queensu.ca::db82beba-8d39-45e3-b9b0-9434d50e1bab" providerId="AD" clId="Web-{13865049-AB54-43E2-BFDF-6A10B458D599}" dt="2022-11-19T21:30:56.047" v="20" actId="20577"/>
          <ac:spMkLst>
            <pc:docMk/>
            <pc:sldMk cId="0" sldId="275"/>
            <ac:spMk id="1121" creationId="{00000000-0000-0000-0000-000000000000}"/>
          </ac:spMkLst>
        </pc:spChg>
      </pc:sldChg>
      <pc:sldChg chg="del">
        <pc:chgData name="Xintong Deng" userId="S::22xd1@queensu.ca::db82beba-8d39-45e3-b9b0-9434d50e1bab" providerId="AD" clId="Web-{13865049-AB54-43E2-BFDF-6A10B458D599}" dt="2022-11-19T21:35:23.197" v="34"/>
        <pc:sldMkLst>
          <pc:docMk/>
          <pc:sldMk cId="0" sldId="287"/>
        </pc:sldMkLst>
      </pc:sldChg>
      <pc:sldChg chg="del">
        <pc:chgData name="Xintong Deng" userId="S::22xd1@queensu.ca::db82beba-8d39-45e3-b9b0-9434d50e1bab" providerId="AD" clId="Web-{13865049-AB54-43E2-BFDF-6A10B458D599}" dt="2022-11-19T21:35:08.884" v="32"/>
        <pc:sldMkLst>
          <pc:docMk/>
          <pc:sldMk cId="0" sldId="289"/>
        </pc:sldMkLst>
      </pc:sldChg>
      <pc:sldChg chg="del">
        <pc:chgData name="Xintong Deng" userId="S::22xd1@queensu.ca::db82beba-8d39-45e3-b9b0-9434d50e1bab" providerId="AD" clId="Web-{13865049-AB54-43E2-BFDF-6A10B458D599}" dt="2022-11-19T21:35:10.196" v="33"/>
        <pc:sldMkLst>
          <pc:docMk/>
          <pc:sldMk cId="0" sldId="290"/>
        </pc:sldMkLst>
      </pc:sldChg>
      <pc:sldChg chg="del">
        <pc:chgData name="Xintong Deng" userId="S::22xd1@queensu.ca::db82beba-8d39-45e3-b9b0-9434d50e1bab" providerId="AD" clId="Web-{13865049-AB54-43E2-BFDF-6A10B458D599}" dt="2022-11-19T21:35:35.556" v="35"/>
        <pc:sldMkLst>
          <pc:docMk/>
          <pc:sldMk cId="0" sldId="292"/>
        </pc:sldMkLst>
      </pc:sldChg>
      <pc:sldChg chg="del">
        <pc:chgData name="Xintong Deng" userId="S::22xd1@queensu.ca::db82beba-8d39-45e3-b9b0-9434d50e1bab" providerId="AD" clId="Web-{13865049-AB54-43E2-BFDF-6A10B458D599}" dt="2022-11-19T21:33:56.444" v="31"/>
        <pc:sldMkLst>
          <pc:docMk/>
          <pc:sldMk cId="0" sldId="293"/>
        </pc:sldMkLst>
      </pc:sldChg>
      <pc:sldChg chg="del">
        <pc:chgData name="Xintong Deng" userId="S::22xd1@queensu.ca::db82beba-8d39-45e3-b9b0-9434d50e1bab" providerId="AD" clId="Web-{13865049-AB54-43E2-BFDF-6A10B458D599}" dt="2022-11-19T21:33:54.756" v="30"/>
        <pc:sldMkLst>
          <pc:docMk/>
          <pc:sldMk cId="0" sldId="294"/>
        </pc:sldMkLst>
      </pc:sldChg>
      <pc:sldChg chg="del">
        <pc:chgData name="Xintong Deng" userId="S::22xd1@queensu.ca::db82beba-8d39-45e3-b9b0-9434d50e1bab" providerId="AD" clId="Web-{13865049-AB54-43E2-BFDF-6A10B458D599}" dt="2022-11-19T21:33:54.240" v="29"/>
        <pc:sldMkLst>
          <pc:docMk/>
          <pc:sldMk cId="0" sldId="295"/>
        </pc:sldMkLst>
      </pc:sldChg>
      <pc:sldChg chg="del">
        <pc:chgData name="Xintong Deng" userId="S::22xd1@queensu.ca::db82beba-8d39-45e3-b9b0-9434d50e1bab" providerId="AD" clId="Web-{13865049-AB54-43E2-BFDF-6A10B458D599}" dt="2022-11-19T21:33:50.522" v="28"/>
        <pc:sldMkLst>
          <pc:docMk/>
          <pc:sldMk cId="0" sldId="296"/>
        </pc:sldMkLst>
      </pc:sldChg>
      <pc:sldChg chg="del">
        <pc:chgData name="Xintong Deng" userId="S::22xd1@queensu.ca::db82beba-8d39-45e3-b9b0-9434d50e1bab" providerId="AD" clId="Web-{13865049-AB54-43E2-BFDF-6A10B458D599}" dt="2022-11-19T21:33:47.803" v="27"/>
        <pc:sldMkLst>
          <pc:docMk/>
          <pc:sldMk cId="0" sldId="297"/>
        </pc:sldMkLst>
      </pc:sldChg>
      <pc:sldChg chg="del">
        <pc:chgData name="Xintong Deng" userId="S::22xd1@queensu.ca::db82beba-8d39-45e3-b9b0-9434d50e1bab" providerId="AD" clId="Web-{13865049-AB54-43E2-BFDF-6A10B458D599}" dt="2022-11-19T21:33:45.787" v="26"/>
        <pc:sldMkLst>
          <pc:docMk/>
          <pc:sldMk cId="0" sldId="298"/>
        </pc:sldMkLst>
      </pc:sldChg>
      <pc:sldChg chg="del">
        <pc:chgData name="Xintong Deng" userId="S::22xd1@queensu.ca::db82beba-8d39-45e3-b9b0-9434d50e1bab" providerId="AD" clId="Web-{13865049-AB54-43E2-BFDF-6A10B458D599}" dt="2022-11-19T21:33:45.115" v="25"/>
        <pc:sldMkLst>
          <pc:docMk/>
          <pc:sldMk cId="0" sldId="299"/>
        </pc:sldMkLst>
      </pc:sldChg>
      <pc:sldChg chg="del">
        <pc:chgData name="Xintong Deng" userId="S::22xd1@queensu.ca::db82beba-8d39-45e3-b9b0-9434d50e1bab" providerId="AD" clId="Web-{13865049-AB54-43E2-BFDF-6A10B458D599}" dt="2022-11-19T21:33:37.334" v="24"/>
        <pc:sldMkLst>
          <pc:docMk/>
          <pc:sldMk cId="0" sldId="300"/>
        </pc:sldMkLst>
      </pc:sldChg>
      <pc:sldChg chg="del">
        <pc:chgData name="Xintong Deng" userId="S::22xd1@queensu.ca::db82beba-8d39-45e3-b9b0-9434d50e1bab" providerId="AD" clId="Web-{13865049-AB54-43E2-BFDF-6A10B458D599}" dt="2022-11-19T21:33:28.599" v="23"/>
        <pc:sldMkLst>
          <pc:docMk/>
          <pc:sldMk cId="0" sldId="302"/>
        </pc:sldMkLst>
      </pc:sldChg>
      <pc:sldChg chg="del">
        <pc:chgData name="Xintong Deng" userId="S::22xd1@queensu.ca::db82beba-8d39-45e3-b9b0-9434d50e1bab" providerId="AD" clId="Web-{13865049-AB54-43E2-BFDF-6A10B458D599}" dt="2022-11-19T21:33:25.755" v="22"/>
        <pc:sldMkLst>
          <pc:docMk/>
          <pc:sldMk cId="0" sldId="303"/>
        </pc:sldMkLst>
      </pc:sldChg>
      <pc:sldChg chg="del">
        <pc:chgData name="Xintong Deng" userId="S::22xd1@queensu.ca::db82beba-8d39-45e3-b9b0-9434d50e1bab" providerId="AD" clId="Web-{13865049-AB54-43E2-BFDF-6A10B458D599}" dt="2022-11-19T21:33:21.536" v="21"/>
        <pc:sldMkLst>
          <pc:docMk/>
          <pc:sldMk cId="0" sldId="304"/>
        </pc:sldMkLst>
      </pc:sldChg>
    </pc:docChg>
  </pc:docChgLst>
  <pc:docChgLst>
    <pc:chgData name="Soham Samanta" userId="S::21ss174@queensu.ca::75f6a2f8-812e-4961-87f1-546866acfee4" providerId="AD" clId="Web-{734769D7-01D4-4BC1-BB52-81D69697341F}"/>
    <pc:docChg chg="modSld">
      <pc:chgData name="Soham Samanta" userId="S::21ss174@queensu.ca::75f6a2f8-812e-4961-87f1-546866acfee4" providerId="AD" clId="Web-{734769D7-01D4-4BC1-BB52-81D69697341F}" dt="2022-11-19T22:46:57.185" v="362" actId="14100"/>
      <pc:docMkLst>
        <pc:docMk/>
      </pc:docMkLst>
      <pc:sldChg chg="modSp modNotes">
        <pc:chgData name="Soham Samanta" userId="S::21ss174@queensu.ca::75f6a2f8-812e-4961-87f1-546866acfee4" providerId="AD" clId="Web-{734769D7-01D4-4BC1-BB52-81D69697341F}" dt="2022-11-19T22:46:57.185" v="362" actId="14100"/>
        <pc:sldMkLst>
          <pc:docMk/>
          <pc:sldMk cId="0" sldId="263"/>
        </pc:sldMkLst>
        <pc:spChg chg="mod">
          <ac:chgData name="Soham Samanta" userId="S::21ss174@queensu.ca::75f6a2f8-812e-4961-87f1-546866acfee4" providerId="AD" clId="Web-{734769D7-01D4-4BC1-BB52-81D69697341F}" dt="2022-11-19T22:46:57.185" v="362" actId="14100"/>
          <ac:spMkLst>
            <pc:docMk/>
            <pc:sldMk cId="0" sldId="263"/>
            <ac:spMk id="585" creationId="{00000000-0000-0000-0000-000000000000}"/>
          </ac:spMkLst>
        </pc:spChg>
      </pc:sldChg>
    </pc:docChg>
  </pc:docChgLst>
  <pc:docChgLst>
    <pc:chgData name="Katarina Vujic" userId="S::12kv8@queensu.ca::5abfd6cc-46dc-4a07-b2fa-c3b4a5527f80" providerId="AD" clId="Web-{200C0E71-1956-4F5A-A7F5-8B8603391448}"/>
    <pc:docChg chg="modSld">
      <pc:chgData name="Katarina Vujic" userId="S::12kv8@queensu.ca::5abfd6cc-46dc-4a07-b2fa-c3b4a5527f80" providerId="AD" clId="Web-{200C0E71-1956-4F5A-A7F5-8B8603391448}" dt="2022-11-26T02:42:44.472" v="1109"/>
      <pc:docMkLst>
        <pc:docMk/>
      </pc:docMkLst>
      <pc:sldChg chg="modSp modNotes">
        <pc:chgData name="Katarina Vujic" userId="S::12kv8@queensu.ca::5abfd6cc-46dc-4a07-b2fa-c3b4a5527f80" providerId="AD" clId="Web-{200C0E71-1956-4F5A-A7F5-8B8603391448}" dt="2022-11-26T02:42:44.472" v="1109"/>
        <pc:sldMkLst>
          <pc:docMk/>
          <pc:sldMk cId="0" sldId="277"/>
        </pc:sldMkLst>
        <pc:spChg chg="mod">
          <ac:chgData name="Katarina Vujic" userId="S::12kv8@queensu.ca::5abfd6cc-46dc-4a07-b2fa-c3b4a5527f80" providerId="AD" clId="Web-{200C0E71-1956-4F5A-A7F5-8B8603391448}" dt="2022-11-26T02:11:21.465" v="263" actId="20577"/>
          <ac:spMkLst>
            <pc:docMk/>
            <pc:sldMk cId="0" sldId="277"/>
            <ac:spMk id="1253" creationId="{00000000-0000-0000-0000-000000000000}"/>
          </ac:spMkLst>
        </pc:spChg>
        <pc:spChg chg="mod">
          <ac:chgData name="Katarina Vujic" userId="S::12kv8@queensu.ca::5abfd6cc-46dc-4a07-b2fa-c3b4a5527f80" providerId="AD" clId="Web-{200C0E71-1956-4F5A-A7F5-8B8603391448}" dt="2022-11-26T02:15:38.370" v="279" actId="20577"/>
          <ac:spMkLst>
            <pc:docMk/>
            <pc:sldMk cId="0" sldId="277"/>
            <ac:spMk id="1254" creationId="{00000000-0000-0000-0000-000000000000}"/>
          </ac:spMkLst>
        </pc:spChg>
        <pc:spChg chg="mod">
          <ac:chgData name="Katarina Vujic" userId="S::12kv8@queensu.ca::5abfd6cc-46dc-4a07-b2fa-c3b4a5527f80" providerId="AD" clId="Web-{200C0E71-1956-4F5A-A7F5-8B8603391448}" dt="2022-11-26T02:06:14.732" v="254" actId="20577"/>
          <ac:spMkLst>
            <pc:docMk/>
            <pc:sldMk cId="0" sldId="277"/>
            <ac:spMk id="1256" creationId="{00000000-0000-0000-0000-000000000000}"/>
          </ac:spMkLst>
        </pc:spChg>
        <pc:spChg chg="mod">
          <ac:chgData name="Katarina Vujic" userId="S::12kv8@queensu.ca::5abfd6cc-46dc-4a07-b2fa-c3b4a5527f80" providerId="AD" clId="Web-{200C0E71-1956-4F5A-A7F5-8B8603391448}" dt="2022-11-26T02:12:58.777" v="272" actId="1076"/>
          <ac:spMkLst>
            <pc:docMk/>
            <pc:sldMk cId="0" sldId="277"/>
            <ac:spMk id="1257" creationId="{00000000-0000-0000-0000-000000000000}"/>
          </ac:spMkLst>
        </pc:spChg>
        <pc:spChg chg="mod">
          <ac:chgData name="Katarina Vujic" userId="S::12kv8@queensu.ca::5abfd6cc-46dc-4a07-b2fa-c3b4a5527f80" providerId="AD" clId="Web-{200C0E71-1956-4F5A-A7F5-8B8603391448}" dt="2022-11-26T02:15:49.558" v="283" actId="20577"/>
          <ac:spMkLst>
            <pc:docMk/>
            <pc:sldMk cId="0" sldId="277"/>
            <ac:spMk id="1258" creationId="{00000000-0000-0000-0000-000000000000}"/>
          </ac:spMkLst>
        </pc:spChg>
        <pc:spChg chg="mod">
          <ac:chgData name="Katarina Vujic" userId="S::12kv8@queensu.ca::5abfd6cc-46dc-4a07-b2fa-c3b4a5527f80" providerId="AD" clId="Web-{200C0E71-1956-4F5A-A7F5-8B8603391448}" dt="2022-11-26T02:01:00.593" v="225" actId="20577"/>
          <ac:spMkLst>
            <pc:docMk/>
            <pc:sldMk cId="0" sldId="277"/>
            <ac:spMk id="1260" creationId="{00000000-0000-0000-0000-000000000000}"/>
          </ac:spMkLst>
        </pc:spChg>
      </pc:sldChg>
      <pc:sldChg chg="modNotes">
        <pc:chgData name="Katarina Vujic" userId="S::12kv8@queensu.ca::5abfd6cc-46dc-4a07-b2fa-c3b4a5527f80" providerId="AD" clId="Web-{200C0E71-1956-4F5A-A7F5-8B8603391448}" dt="2022-11-26T01:57:55.625" v="220"/>
        <pc:sldMkLst>
          <pc:docMk/>
          <pc:sldMk cId="0" sldId="281"/>
        </pc:sldMkLst>
      </pc:sldChg>
      <pc:sldChg chg="modSp modNotes">
        <pc:chgData name="Katarina Vujic" userId="S::12kv8@queensu.ca::5abfd6cc-46dc-4a07-b2fa-c3b4a5527f80" providerId="AD" clId="Web-{200C0E71-1956-4F5A-A7F5-8B8603391448}" dt="2022-11-26T02:27:42.055" v="1107"/>
        <pc:sldMkLst>
          <pc:docMk/>
          <pc:sldMk cId="4087860785" sldId="306"/>
        </pc:sldMkLst>
        <pc:spChg chg="mod">
          <ac:chgData name="Katarina Vujic" userId="S::12kv8@queensu.ca::5abfd6cc-46dc-4a07-b2fa-c3b4a5527f80" providerId="AD" clId="Web-{200C0E71-1956-4F5A-A7F5-8B8603391448}" dt="2022-11-26T02:27:41.773" v="1104" actId="20577"/>
          <ac:spMkLst>
            <pc:docMk/>
            <pc:sldMk cId="4087860785" sldId="306"/>
            <ac:spMk id="920" creationId="{00000000-0000-0000-0000-000000000000}"/>
          </ac:spMkLst>
        </pc:spChg>
      </pc:sldChg>
    </pc:docChg>
  </pc:docChgLst>
  <pc:docChgLst>
    <pc:chgData name="Katarina Vujic" userId="S::12kv8@queensu.ca::5abfd6cc-46dc-4a07-b2fa-c3b4a5527f80" providerId="AD" clId="Web-{6C2402B6-E3DC-4BC8-8D64-559DD14538A7}"/>
    <pc:docChg chg="modSld">
      <pc:chgData name="Katarina Vujic" userId="S::12kv8@queensu.ca::5abfd6cc-46dc-4a07-b2fa-c3b4a5527f80" providerId="AD" clId="Web-{6C2402B6-E3DC-4BC8-8D64-559DD14538A7}" dt="2022-11-26T01:47:36.939" v="472" actId="20577"/>
      <pc:docMkLst>
        <pc:docMk/>
      </pc:docMkLst>
      <pc:sldChg chg="modSp modNotes">
        <pc:chgData name="Katarina Vujic" userId="S::12kv8@queensu.ca::5abfd6cc-46dc-4a07-b2fa-c3b4a5527f80" providerId="AD" clId="Web-{6C2402B6-E3DC-4BC8-8D64-559DD14538A7}" dt="2022-11-26T01:47:36.939" v="472" actId="20577"/>
        <pc:sldMkLst>
          <pc:docMk/>
          <pc:sldMk cId="0" sldId="277"/>
        </pc:sldMkLst>
        <pc:spChg chg="mod">
          <ac:chgData name="Katarina Vujic" userId="S::12kv8@queensu.ca::5abfd6cc-46dc-4a07-b2fa-c3b4a5527f80" providerId="AD" clId="Web-{6C2402B6-E3DC-4BC8-8D64-559DD14538A7}" dt="2022-11-26T01:43:38.454" v="454" actId="1076"/>
          <ac:spMkLst>
            <pc:docMk/>
            <pc:sldMk cId="0" sldId="277"/>
            <ac:spMk id="1253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43:41.048" v="455" actId="1076"/>
          <ac:spMkLst>
            <pc:docMk/>
            <pc:sldMk cId="0" sldId="277"/>
            <ac:spMk id="1254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40:13.390" v="398" actId="1076"/>
          <ac:spMkLst>
            <pc:docMk/>
            <pc:sldMk cId="0" sldId="277"/>
            <ac:spMk id="1255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42:58.657" v="442" actId="20577"/>
          <ac:spMkLst>
            <pc:docMk/>
            <pc:sldMk cId="0" sldId="277"/>
            <ac:spMk id="1256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44:34.798" v="457" actId="20577"/>
          <ac:spMkLst>
            <pc:docMk/>
            <pc:sldMk cId="0" sldId="277"/>
            <ac:spMk id="1257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47:36.939" v="472" actId="20577"/>
          <ac:spMkLst>
            <pc:docMk/>
            <pc:sldMk cId="0" sldId="277"/>
            <ac:spMk id="1258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43:29.157" v="452" actId="1076"/>
          <ac:spMkLst>
            <pc:docMk/>
            <pc:sldMk cId="0" sldId="277"/>
            <ac:spMk id="1259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43:31.548" v="453" actId="1076"/>
          <ac:spMkLst>
            <pc:docMk/>
            <pc:sldMk cId="0" sldId="277"/>
            <ac:spMk id="1260" creationId="{00000000-0000-0000-0000-000000000000}"/>
          </ac:spMkLst>
        </pc:spChg>
      </pc:sldChg>
      <pc:sldChg chg="modSp">
        <pc:chgData name="Katarina Vujic" userId="S::12kv8@queensu.ca::5abfd6cc-46dc-4a07-b2fa-c3b4a5527f80" providerId="AD" clId="Web-{6C2402B6-E3DC-4BC8-8D64-559DD14538A7}" dt="2022-11-26T01:20:35.713" v="130" actId="20577"/>
        <pc:sldMkLst>
          <pc:docMk/>
          <pc:sldMk cId="0" sldId="280"/>
        </pc:sldMkLst>
        <pc:spChg chg="mod">
          <ac:chgData name="Katarina Vujic" userId="S::12kv8@queensu.ca::5abfd6cc-46dc-4a07-b2fa-c3b4a5527f80" providerId="AD" clId="Web-{6C2402B6-E3DC-4BC8-8D64-559DD14538A7}" dt="2022-11-26T01:20:35.713" v="130" actId="20577"/>
          <ac:spMkLst>
            <pc:docMk/>
            <pc:sldMk cId="0" sldId="280"/>
            <ac:spMk id="3" creationId="{E0D4F333-5C84-E858-0374-F11E240FB3F0}"/>
          </ac:spMkLst>
        </pc:spChg>
      </pc:sldChg>
      <pc:sldChg chg="delSp modSp modNotes">
        <pc:chgData name="Katarina Vujic" userId="S::12kv8@queensu.ca::5abfd6cc-46dc-4a07-b2fa-c3b4a5527f80" providerId="AD" clId="Web-{6C2402B6-E3DC-4BC8-8D64-559DD14538A7}" dt="2022-11-26T01:10:53.408" v="100" actId="1076"/>
        <pc:sldMkLst>
          <pc:docMk/>
          <pc:sldMk cId="4087860785" sldId="306"/>
        </pc:sldMkLst>
        <pc:spChg chg="mod">
          <ac:chgData name="Katarina Vujic" userId="S::12kv8@queensu.ca::5abfd6cc-46dc-4a07-b2fa-c3b4a5527f80" providerId="AD" clId="Web-{6C2402B6-E3DC-4BC8-8D64-559DD14538A7}" dt="2022-11-26T01:10:24.439" v="93" actId="1076"/>
          <ac:spMkLst>
            <pc:docMk/>
            <pc:sldMk cId="4087860785" sldId="306"/>
            <ac:spMk id="919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10:32.298" v="95" actId="1076"/>
          <ac:spMkLst>
            <pc:docMk/>
            <pc:sldMk cId="4087860785" sldId="306"/>
            <ac:spMk id="920" creationId="{00000000-0000-0000-0000-000000000000}"/>
          </ac:spMkLst>
        </pc:spChg>
        <pc:spChg chg="del mod">
          <ac:chgData name="Katarina Vujic" userId="S::12kv8@queensu.ca::5abfd6cc-46dc-4a07-b2fa-c3b4a5527f80" providerId="AD" clId="Web-{6C2402B6-E3DC-4BC8-8D64-559DD14538A7}" dt="2022-11-26T01:10:19.376" v="91"/>
          <ac:spMkLst>
            <pc:docMk/>
            <pc:sldMk cId="4087860785" sldId="306"/>
            <ac:spMk id="921" creationId="{00000000-0000-0000-0000-000000000000}"/>
          </ac:spMkLst>
        </pc:spChg>
        <pc:spChg chg="del mod">
          <ac:chgData name="Katarina Vujic" userId="S::12kv8@queensu.ca::5abfd6cc-46dc-4a07-b2fa-c3b4a5527f80" providerId="AD" clId="Web-{6C2402B6-E3DC-4BC8-8D64-559DD14538A7}" dt="2022-11-26T01:10:21.001" v="92"/>
          <ac:spMkLst>
            <pc:docMk/>
            <pc:sldMk cId="4087860785" sldId="306"/>
            <ac:spMk id="922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10:53.408" v="100" actId="1076"/>
          <ac:spMkLst>
            <pc:docMk/>
            <pc:sldMk cId="4087860785" sldId="306"/>
            <ac:spMk id="923" creationId="{00000000-0000-0000-0000-000000000000}"/>
          </ac:spMkLst>
        </pc:spChg>
        <pc:spChg chg="mod">
          <ac:chgData name="Katarina Vujic" userId="S::12kv8@queensu.ca::5abfd6cc-46dc-4a07-b2fa-c3b4a5527f80" providerId="AD" clId="Web-{6C2402B6-E3DC-4BC8-8D64-559DD14538A7}" dt="2022-11-26T01:10:51.533" v="99" actId="1076"/>
          <ac:spMkLst>
            <pc:docMk/>
            <pc:sldMk cId="4087860785" sldId="306"/>
            <ac:spMk id="924" creationId="{00000000-0000-0000-0000-000000000000}"/>
          </ac:spMkLst>
        </pc:spChg>
        <pc:spChg chg="del">
          <ac:chgData name="Katarina Vujic" userId="S::12kv8@queensu.ca::5abfd6cc-46dc-4a07-b2fa-c3b4a5527f80" providerId="AD" clId="Web-{6C2402B6-E3DC-4BC8-8D64-559DD14538A7}" dt="2022-11-26T01:07:35.719" v="74"/>
          <ac:spMkLst>
            <pc:docMk/>
            <pc:sldMk cId="4087860785" sldId="306"/>
            <ac:spMk id="925" creationId="{00000000-0000-0000-0000-000000000000}"/>
          </ac:spMkLst>
        </pc:spChg>
      </pc:sldChg>
    </pc:docChg>
  </pc:docChgLst>
  <pc:docChgLst>
    <pc:chgData name="Xintong Deng" userId="S::22xd1@queensu.ca::db82beba-8d39-45e3-b9b0-9434d50e1bab" providerId="AD" clId="Web-{326423D2-D92F-45DF-B002-543ED6F3FA8A}"/>
    <pc:docChg chg="delSld modSld">
      <pc:chgData name="Xintong Deng" userId="S::22xd1@queensu.ca::db82beba-8d39-45e3-b9b0-9434d50e1bab" providerId="AD" clId="Web-{326423D2-D92F-45DF-B002-543ED6F3FA8A}" dt="2022-11-19T20:30:44.676" v="95"/>
      <pc:docMkLst>
        <pc:docMk/>
      </pc:docMkLst>
      <pc:sldChg chg="modSp">
        <pc:chgData name="Xintong Deng" userId="S::22xd1@queensu.ca::db82beba-8d39-45e3-b9b0-9434d50e1bab" providerId="AD" clId="Web-{326423D2-D92F-45DF-B002-543ED6F3FA8A}" dt="2022-11-19T20:17:53.448" v="90"/>
        <pc:sldMkLst>
          <pc:docMk/>
          <pc:sldMk cId="0" sldId="256"/>
        </pc:sldMkLst>
        <pc:spChg chg="mod">
          <ac:chgData name="Xintong Deng" userId="S::22xd1@queensu.ca::db82beba-8d39-45e3-b9b0-9434d50e1bab" providerId="AD" clId="Web-{326423D2-D92F-45DF-B002-543ED6F3FA8A}" dt="2022-11-19T20:17:53.448" v="90"/>
          <ac:spMkLst>
            <pc:docMk/>
            <pc:sldMk cId="0" sldId="256"/>
            <ac:spMk id="12" creationId="{340F7FC5-CD70-9D4A-1622-FEDF6ABEE30E}"/>
          </ac:spMkLst>
        </pc:spChg>
      </pc:sldChg>
      <pc:sldChg chg="del">
        <pc:chgData name="Xintong Deng" userId="S::22xd1@queensu.ca::db82beba-8d39-45e3-b9b0-9434d50e1bab" providerId="AD" clId="Web-{326423D2-D92F-45DF-B002-543ED6F3FA8A}" dt="2022-11-19T20:11:45.430" v="3"/>
        <pc:sldMkLst>
          <pc:docMk/>
          <pc:sldMk cId="0" sldId="257"/>
        </pc:sldMkLst>
      </pc:sldChg>
      <pc:sldChg chg="modSp">
        <pc:chgData name="Xintong Deng" userId="S::22xd1@queensu.ca::db82beba-8d39-45e3-b9b0-9434d50e1bab" providerId="AD" clId="Web-{326423D2-D92F-45DF-B002-543ED6F3FA8A}" dt="2022-11-19T20:17:53.448" v="90"/>
        <pc:sldMkLst>
          <pc:docMk/>
          <pc:sldMk cId="0" sldId="258"/>
        </pc:sldMkLst>
        <pc:spChg chg="mod">
          <ac:chgData name="Xintong Deng" userId="S::22xd1@queensu.ca::db82beba-8d39-45e3-b9b0-9434d50e1bab" providerId="AD" clId="Web-{326423D2-D92F-45DF-B002-543ED6F3FA8A}" dt="2022-11-19T20:17:53.448" v="90"/>
          <ac:spMkLst>
            <pc:docMk/>
            <pc:sldMk cId="0" sldId="258"/>
            <ac:spMk id="3" creationId="{507FE142-73D8-6B7B-64D7-6628A99D485D}"/>
          </ac:spMkLst>
        </pc:spChg>
      </pc:sldChg>
      <pc:sldChg chg="modSp">
        <pc:chgData name="Xintong Deng" userId="S::22xd1@queensu.ca::db82beba-8d39-45e3-b9b0-9434d50e1bab" providerId="AD" clId="Web-{326423D2-D92F-45DF-B002-543ED6F3FA8A}" dt="2022-11-19T20:11:54.367" v="13" actId="20577"/>
        <pc:sldMkLst>
          <pc:docMk/>
          <pc:sldMk cId="0" sldId="259"/>
        </pc:sldMkLst>
        <pc:spChg chg="mod">
          <ac:chgData name="Xintong Deng" userId="S::22xd1@queensu.ca::db82beba-8d39-45e3-b9b0-9434d50e1bab" providerId="AD" clId="Web-{326423D2-D92F-45DF-B002-543ED6F3FA8A}" dt="2022-11-19T20:11:54.367" v="13" actId="20577"/>
          <ac:spMkLst>
            <pc:docMk/>
            <pc:sldMk cId="0" sldId="259"/>
            <ac:spMk id="390" creationId="{00000000-0000-0000-0000-000000000000}"/>
          </ac:spMkLst>
        </pc:spChg>
      </pc:sldChg>
      <pc:sldChg chg="addSp delSp modSp">
        <pc:chgData name="Xintong Deng" userId="S::22xd1@queensu.ca::db82beba-8d39-45e3-b9b0-9434d50e1bab" providerId="AD" clId="Web-{326423D2-D92F-45DF-B002-543ED6F3FA8A}" dt="2022-11-19T20:30:44.676" v="95"/>
        <pc:sldMkLst>
          <pc:docMk/>
          <pc:sldMk cId="0" sldId="260"/>
        </pc:sldMkLst>
        <pc:spChg chg="mod">
          <ac:chgData name="Xintong Deng" userId="S::22xd1@queensu.ca::db82beba-8d39-45e3-b9b0-9434d50e1bab" providerId="AD" clId="Web-{326423D2-D92F-45DF-B002-543ED6F3FA8A}" dt="2022-11-19T20:12:54.211" v="28" actId="20577"/>
          <ac:spMkLst>
            <pc:docMk/>
            <pc:sldMk cId="0" sldId="260"/>
            <ac:spMk id="462" creationId="{00000000-0000-0000-0000-000000000000}"/>
          </ac:spMkLst>
        </pc:spChg>
        <pc:spChg chg="mod">
          <ac:chgData name="Xintong Deng" userId="S::22xd1@queensu.ca::db82beba-8d39-45e3-b9b0-9434d50e1bab" providerId="AD" clId="Web-{326423D2-D92F-45DF-B002-543ED6F3FA8A}" dt="2022-11-19T20:30:15.207" v="91" actId="1076"/>
          <ac:spMkLst>
            <pc:docMk/>
            <pc:sldMk cId="0" sldId="260"/>
            <ac:spMk id="463" creationId="{00000000-0000-0000-0000-000000000000}"/>
          </ac:spMkLst>
        </pc:spChg>
        <pc:spChg chg="mod">
          <ac:chgData name="Xintong Deng" userId="S::22xd1@queensu.ca::db82beba-8d39-45e3-b9b0-9434d50e1bab" providerId="AD" clId="Web-{326423D2-D92F-45DF-B002-543ED6F3FA8A}" dt="2022-11-19T20:17:53.448" v="90"/>
          <ac:spMkLst>
            <pc:docMk/>
            <pc:sldMk cId="0" sldId="260"/>
            <ac:spMk id="464" creationId="{00000000-0000-0000-0000-000000000000}"/>
          </ac:spMkLst>
        </pc:spChg>
        <pc:spChg chg="mod">
          <ac:chgData name="Xintong Deng" userId="S::22xd1@queensu.ca::db82beba-8d39-45e3-b9b0-9434d50e1bab" providerId="AD" clId="Web-{326423D2-D92F-45DF-B002-543ED6F3FA8A}" dt="2022-11-19T20:17:53.448" v="90"/>
          <ac:spMkLst>
            <pc:docMk/>
            <pc:sldMk cId="0" sldId="260"/>
            <ac:spMk id="465" creationId="{00000000-0000-0000-0000-000000000000}"/>
          </ac:spMkLst>
        </pc:spChg>
        <pc:picChg chg="add del mod">
          <ac:chgData name="Xintong Deng" userId="S::22xd1@queensu.ca::db82beba-8d39-45e3-b9b0-9434d50e1bab" providerId="AD" clId="Web-{326423D2-D92F-45DF-B002-543ED6F3FA8A}" dt="2022-11-19T20:30:44.676" v="95"/>
          <ac:picMkLst>
            <pc:docMk/>
            <pc:sldMk cId="0" sldId="260"/>
            <ac:picMk id="2" creationId="{B38B09F4-0A4B-75C0-E032-EFA11E26E23A}"/>
          </ac:picMkLst>
        </pc:picChg>
      </pc:sldChg>
    </pc:docChg>
  </pc:docChgLst>
  <pc:docChgLst>
    <pc:chgData name="Daniel Fernandez" userId="S::22dlf@queensu.ca::98e3bd54-f6cd-42f5-b9fc-306748a47735" providerId="AD" clId="Web-{3228D6CC-BE8A-29BC-14FB-590192679DCD}"/>
    <pc:docChg chg="addSld delSld">
      <pc:chgData name="Daniel Fernandez" userId="S::22dlf@queensu.ca::98e3bd54-f6cd-42f5-b9fc-306748a47735" providerId="AD" clId="Web-{3228D6CC-BE8A-29BC-14FB-590192679DCD}" dt="2022-12-05T00:47:28.144" v="1"/>
      <pc:docMkLst>
        <pc:docMk/>
      </pc:docMkLst>
      <pc:sldChg chg="add del">
        <pc:chgData name="Daniel Fernandez" userId="S::22dlf@queensu.ca::98e3bd54-f6cd-42f5-b9fc-306748a47735" providerId="AD" clId="Web-{3228D6CC-BE8A-29BC-14FB-590192679DCD}" dt="2022-12-05T00:47:28.144" v="1"/>
        <pc:sldMkLst>
          <pc:docMk/>
          <pc:sldMk cId="0" sldId="277"/>
        </pc:sldMkLst>
      </pc:sldChg>
    </pc:docChg>
  </pc:docChgLst>
  <pc:docChgLst>
    <pc:chgData name="Katarina Vujic" userId="S::12kv8@queensu.ca::5abfd6cc-46dc-4a07-b2fa-c3b4a5527f80" providerId="AD" clId="Web-{4820282E-CB83-4642-A590-B252C9320B8B}"/>
    <pc:docChg chg="modSld">
      <pc:chgData name="Katarina Vujic" userId="S::12kv8@queensu.ca::5abfd6cc-46dc-4a07-b2fa-c3b4a5527f80" providerId="AD" clId="Web-{4820282E-CB83-4642-A590-B252C9320B8B}" dt="2022-11-24T23:55:17.712" v="31" actId="20577"/>
      <pc:docMkLst>
        <pc:docMk/>
      </pc:docMkLst>
      <pc:sldChg chg="modSp">
        <pc:chgData name="Katarina Vujic" userId="S::12kv8@queensu.ca::5abfd6cc-46dc-4a07-b2fa-c3b4a5527f80" providerId="AD" clId="Web-{4820282E-CB83-4642-A590-B252C9320B8B}" dt="2022-11-24T23:54:23.259" v="30" actId="20577"/>
        <pc:sldMkLst>
          <pc:docMk/>
          <pc:sldMk cId="0" sldId="277"/>
        </pc:sldMkLst>
        <pc:spChg chg="mod">
          <ac:chgData name="Katarina Vujic" userId="S::12kv8@queensu.ca::5abfd6cc-46dc-4a07-b2fa-c3b4a5527f80" providerId="AD" clId="Web-{4820282E-CB83-4642-A590-B252C9320B8B}" dt="2022-11-24T23:54:12.805" v="21" actId="20577"/>
          <ac:spMkLst>
            <pc:docMk/>
            <pc:sldMk cId="0" sldId="277"/>
            <ac:spMk id="1258" creationId="{00000000-0000-0000-0000-000000000000}"/>
          </ac:spMkLst>
        </pc:spChg>
        <pc:spChg chg="mod">
          <ac:chgData name="Katarina Vujic" userId="S::12kv8@queensu.ca::5abfd6cc-46dc-4a07-b2fa-c3b4a5527f80" providerId="AD" clId="Web-{4820282E-CB83-4642-A590-B252C9320B8B}" dt="2022-11-24T23:54:23.259" v="30" actId="20577"/>
          <ac:spMkLst>
            <pc:docMk/>
            <pc:sldMk cId="0" sldId="277"/>
            <ac:spMk id="1259" creationId="{00000000-0000-0000-0000-000000000000}"/>
          </ac:spMkLst>
        </pc:spChg>
        <pc:spChg chg="mod">
          <ac:chgData name="Katarina Vujic" userId="S::12kv8@queensu.ca::5abfd6cc-46dc-4a07-b2fa-c3b4a5527f80" providerId="AD" clId="Web-{4820282E-CB83-4642-A590-B252C9320B8B}" dt="2022-11-24T23:54:16.571" v="22" actId="20577"/>
          <ac:spMkLst>
            <pc:docMk/>
            <pc:sldMk cId="0" sldId="277"/>
            <ac:spMk id="1260" creationId="{00000000-0000-0000-0000-000000000000}"/>
          </ac:spMkLst>
        </pc:spChg>
      </pc:sldChg>
      <pc:sldChg chg="modSp">
        <pc:chgData name="Katarina Vujic" userId="S::12kv8@queensu.ca::5abfd6cc-46dc-4a07-b2fa-c3b4a5527f80" providerId="AD" clId="Web-{4820282E-CB83-4642-A590-B252C9320B8B}" dt="2022-11-24T23:55:17.712" v="31" actId="20577"/>
        <pc:sldMkLst>
          <pc:docMk/>
          <pc:sldMk cId="0" sldId="281"/>
        </pc:sldMkLst>
        <pc:spChg chg="mod">
          <ac:chgData name="Katarina Vujic" userId="S::12kv8@queensu.ca::5abfd6cc-46dc-4a07-b2fa-c3b4a5527f80" providerId="AD" clId="Web-{4820282E-CB83-4642-A590-B252C9320B8B}" dt="2022-11-24T23:55:17.712" v="31" actId="20577"/>
          <ac:spMkLst>
            <pc:docMk/>
            <pc:sldMk cId="0" sldId="281"/>
            <ac:spMk id="1512" creationId="{00000000-0000-0000-0000-000000000000}"/>
          </ac:spMkLst>
        </pc:spChg>
      </pc:sldChg>
    </pc:docChg>
  </pc:docChgLst>
  <pc:docChgLst>
    <pc:chgData name="Xintong Deng" userId="S::22xd1@queensu.ca::db82beba-8d39-45e3-b9b0-9434d50e1bab" providerId="AD" clId="Web-{7CE89163-77EC-49DF-96CF-D25D90E30A73}"/>
    <pc:docChg chg="modSld">
      <pc:chgData name="Xintong Deng" userId="S::22xd1@queensu.ca::db82beba-8d39-45e3-b9b0-9434d50e1bab" providerId="AD" clId="Web-{7CE89163-77EC-49DF-96CF-D25D90E30A73}" dt="2022-11-19T19:43:11.619" v="165" actId="20577"/>
      <pc:docMkLst>
        <pc:docMk/>
      </pc:docMkLst>
      <pc:sldChg chg="modSp">
        <pc:chgData name="Xintong Deng" userId="S::22xd1@queensu.ca::db82beba-8d39-45e3-b9b0-9434d50e1bab" providerId="AD" clId="Web-{7CE89163-77EC-49DF-96CF-D25D90E30A73}" dt="2022-11-19T19:26:36.058" v="4" actId="20577"/>
        <pc:sldMkLst>
          <pc:docMk/>
          <pc:sldMk cId="0" sldId="257"/>
        </pc:sldMkLst>
        <pc:spChg chg="mod">
          <ac:chgData name="Xintong Deng" userId="S::22xd1@queensu.ca::db82beba-8d39-45e3-b9b0-9434d50e1bab" providerId="AD" clId="Web-{7CE89163-77EC-49DF-96CF-D25D90E30A73}" dt="2022-11-19T19:26:36.058" v="4" actId="20577"/>
          <ac:spMkLst>
            <pc:docMk/>
            <pc:sldMk cId="0" sldId="257"/>
            <ac:spMk id="363" creationId="{00000000-0000-0000-0000-000000000000}"/>
          </ac:spMkLst>
        </pc:spChg>
      </pc:sldChg>
      <pc:sldChg chg="addSp delSp modSp">
        <pc:chgData name="Xintong Deng" userId="S::22xd1@queensu.ca::db82beba-8d39-45e3-b9b0-9434d50e1bab" providerId="AD" clId="Web-{7CE89163-77EC-49DF-96CF-D25D90E30A73}" dt="2022-11-19T19:43:11.619" v="165" actId="20577"/>
        <pc:sldMkLst>
          <pc:docMk/>
          <pc:sldMk cId="0" sldId="258"/>
        </pc:sldMkLst>
        <pc:spChg chg="add del mod">
          <ac:chgData name="Xintong Deng" userId="S::22xd1@queensu.ca::db82beba-8d39-45e3-b9b0-9434d50e1bab" providerId="AD" clId="Web-{7CE89163-77EC-49DF-96CF-D25D90E30A73}" dt="2022-11-19T19:34:15.323" v="96" actId="20577"/>
          <ac:spMkLst>
            <pc:docMk/>
            <pc:sldMk cId="0" sldId="258"/>
            <ac:spMk id="3" creationId="{507FE142-73D8-6B7B-64D7-6628A99D485D}"/>
          </ac:spMkLst>
        </pc:spChg>
        <pc:spChg chg="add del mod">
          <ac:chgData name="Xintong Deng" userId="S::22xd1@queensu.ca::db82beba-8d39-45e3-b9b0-9434d50e1bab" providerId="AD" clId="Web-{7CE89163-77EC-49DF-96CF-D25D90E30A73}" dt="2022-11-19T19:33:43.151" v="79"/>
          <ac:spMkLst>
            <pc:docMk/>
            <pc:sldMk cId="0" sldId="258"/>
            <ac:spMk id="5" creationId="{69C2ED67-BB5D-86B2-0937-562512F81363}"/>
          </ac:spMkLst>
        </pc:spChg>
        <pc:spChg chg="add del mod">
          <ac:chgData name="Xintong Deng" userId="S::22xd1@queensu.ca::db82beba-8d39-45e3-b9b0-9434d50e1bab" providerId="AD" clId="Web-{7CE89163-77EC-49DF-96CF-D25D90E30A73}" dt="2022-11-19T19:33:43.151" v="78"/>
          <ac:spMkLst>
            <pc:docMk/>
            <pc:sldMk cId="0" sldId="258"/>
            <ac:spMk id="7" creationId="{65438DE1-0052-8758-20D6-1C85337D7255}"/>
          </ac:spMkLst>
        </pc:spChg>
        <pc:spChg chg="add del mod">
          <ac:chgData name="Xintong Deng" userId="S::22xd1@queensu.ca::db82beba-8d39-45e3-b9b0-9434d50e1bab" providerId="AD" clId="Web-{7CE89163-77EC-49DF-96CF-D25D90E30A73}" dt="2022-11-19T19:33:43.151" v="77"/>
          <ac:spMkLst>
            <pc:docMk/>
            <pc:sldMk cId="0" sldId="258"/>
            <ac:spMk id="9" creationId="{9AB9F1B3-8655-12E3-4D3C-30766768ED95}"/>
          </ac:spMkLst>
        </pc:spChg>
        <pc:spChg chg="mod">
          <ac:chgData name="Xintong Deng" userId="S::22xd1@queensu.ca::db82beba-8d39-45e3-b9b0-9434d50e1bab" providerId="AD" clId="Web-{7CE89163-77EC-49DF-96CF-D25D90E30A73}" dt="2022-11-19T19:32:38.151" v="50"/>
          <ac:spMkLst>
            <pc:docMk/>
            <pc:sldMk cId="0" sldId="258"/>
            <ac:spMk id="369" creationId="{00000000-0000-0000-0000-000000000000}"/>
          </ac:spMkLst>
        </pc:spChg>
        <pc:spChg chg="del">
          <ac:chgData name="Xintong Deng" userId="S::22xd1@queensu.ca::db82beba-8d39-45e3-b9b0-9434d50e1bab" providerId="AD" clId="Web-{7CE89163-77EC-49DF-96CF-D25D90E30A73}" dt="2022-11-19T19:33:12.276" v="72"/>
          <ac:spMkLst>
            <pc:docMk/>
            <pc:sldMk cId="0" sldId="258"/>
            <ac:spMk id="370" creationId="{00000000-0000-0000-0000-000000000000}"/>
          </ac:spMkLst>
        </pc:spChg>
        <pc:spChg chg="mod">
          <ac:chgData name="Xintong Deng" userId="S::22xd1@queensu.ca::db82beba-8d39-45e3-b9b0-9434d50e1bab" providerId="AD" clId="Web-{7CE89163-77EC-49DF-96CF-D25D90E30A73}" dt="2022-11-19T19:32:38.167" v="51"/>
          <ac:spMkLst>
            <pc:docMk/>
            <pc:sldMk cId="0" sldId="258"/>
            <ac:spMk id="371" creationId="{00000000-0000-0000-0000-000000000000}"/>
          </ac:spMkLst>
        </pc:spChg>
        <pc:spChg chg="add del mod">
          <ac:chgData name="Xintong Deng" userId="S::22xd1@queensu.ca::db82beba-8d39-45e3-b9b0-9434d50e1bab" providerId="AD" clId="Web-{7CE89163-77EC-49DF-96CF-D25D90E30A73}" dt="2022-11-19T19:34:28.011" v="102" actId="20577"/>
          <ac:spMkLst>
            <pc:docMk/>
            <pc:sldMk cId="0" sldId="258"/>
            <ac:spMk id="372" creationId="{00000000-0000-0000-0000-000000000000}"/>
          </ac:spMkLst>
        </pc:spChg>
        <pc:spChg chg="mod">
          <ac:chgData name="Xintong Deng" userId="S::22xd1@queensu.ca::db82beba-8d39-45e3-b9b0-9434d50e1bab" providerId="AD" clId="Web-{7CE89163-77EC-49DF-96CF-D25D90E30A73}" dt="2022-11-19T19:32:38.198" v="53"/>
          <ac:spMkLst>
            <pc:docMk/>
            <pc:sldMk cId="0" sldId="258"/>
            <ac:spMk id="373" creationId="{00000000-0000-0000-0000-000000000000}"/>
          </ac:spMkLst>
        </pc:spChg>
        <pc:spChg chg="add del mod">
          <ac:chgData name="Xintong Deng" userId="S::22xd1@queensu.ca::db82beba-8d39-45e3-b9b0-9434d50e1bab" providerId="AD" clId="Web-{7CE89163-77EC-49DF-96CF-D25D90E30A73}" dt="2022-11-19T19:43:11.619" v="165" actId="20577"/>
          <ac:spMkLst>
            <pc:docMk/>
            <pc:sldMk cId="0" sldId="258"/>
            <ac:spMk id="374" creationId="{00000000-0000-0000-0000-000000000000}"/>
          </ac:spMkLst>
        </pc:spChg>
        <pc:spChg chg="mod">
          <ac:chgData name="Xintong Deng" userId="S::22xd1@queensu.ca::db82beba-8d39-45e3-b9b0-9434d50e1bab" providerId="AD" clId="Web-{7CE89163-77EC-49DF-96CF-D25D90E30A73}" dt="2022-11-19T19:33:02.479" v="71" actId="20577"/>
          <ac:spMkLst>
            <pc:docMk/>
            <pc:sldMk cId="0" sldId="258"/>
            <ac:spMk id="379" creationId="{00000000-0000-0000-0000-000000000000}"/>
          </ac:spMkLst>
        </pc:spChg>
        <pc:spChg chg="add del mod">
          <ac:chgData name="Xintong Deng" userId="S::22xd1@queensu.ca::db82beba-8d39-45e3-b9b0-9434d50e1bab" providerId="AD" clId="Web-{7CE89163-77EC-49DF-96CF-D25D90E30A73}" dt="2022-11-19T19:38:53.979" v="119" actId="20577"/>
          <ac:spMkLst>
            <pc:docMk/>
            <pc:sldMk cId="0" sldId="258"/>
            <ac:spMk id="380" creationId="{00000000-0000-0000-0000-000000000000}"/>
          </ac:spMkLst>
        </pc:spChg>
      </pc:sldChg>
    </pc:docChg>
  </pc:docChgLst>
  <pc:docChgLst>
    <pc:chgData name="Xintong Deng" userId="S::22xd1@queensu.ca::db82beba-8d39-45e3-b9b0-9434d50e1bab" providerId="AD" clId="Web-{722EEC50-CC2F-49C4-A5B3-798589D211DA}"/>
    <pc:docChg chg="modSld sldOrd">
      <pc:chgData name="Xintong Deng" userId="S::22xd1@queensu.ca::db82beba-8d39-45e3-b9b0-9434d50e1bab" providerId="AD" clId="Web-{722EEC50-CC2F-49C4-A5B3-798589D211DA}" dt="2022-11-26T01:23:16.867" v="54" actId="20577"/>
      <pc:docMkLst>
        <pc:docMk/>
      </pc:docMkLst>
      <pc:sldChg chg="modSp">
        <pc:chgData name="Xintong Deng" userId="S::22xd1@queensu.ca::db82beba-8d39-45e3-b9b0-9434d50e1bab" providerId="AD" clId="Web-{722EEC50-CC2F-49C4-A5B3-798589D211DA}" dt="2022-11-26T00:28:20.355" v="22" actId="20577"/>
        <pc:sldMkLst>
          <pc:docMk/>
          <pc:sldMk cId="0" sldId="258"/>
        </pc:sldMkLst>
        <pc:spChg chg="mod">
          <ac:chgData name="Xintong Deng" userId="S::22xd1@queensu.ca::db82beba-8d39-45e3-b9b0-9434d50e1bab" providerId="AD" clId="Web-{722EEC50-CC2F-49C4-A5B3-798589D211DA}" dt="2022-11-26T00:27:58.824" v="2" actId="20577"/>
          <ac:spMkLst>
            <pc:docMk/>
            <pc:sldMk cId="0" sldId="258"/>
            <ac:spMk id="372" creationId="{00000000-0000-0000-0000-000000000000}"/>
          </ac:spMkLst>
        </pc:spChg>
        <pc:spChg chg="mod">
          <ac:chgData name="Xintong Deng" userId="S::22xd1@queensu.ca::db82beba-8d39-45e3-b9b0-9434d50e1bab" providerId="AD" clId="Web-{722EEC50-CC2F-49C4-A5B3-798589D211DA}" dt="2022-11-26T00:28:14.918" v="19" actId="20577"/>
          <ac:spMkLst>
            <pc:docMk/>
            <pc:sldMk cId="0" sldId="258"/>
            <ac:spMk id="374" creationId="{00000000-0000-0000-0000-000000000000}"/>
          </ac:spMkLst>
        </pc:spChg>
        <pc:spChg chg="mod">
          <ac:chgData name="Xintong Deng" userId="S::22xd1@queensu.ca::db82beba-8d39-45e3-b9b0-9434d50e1bab" providerId="AD" clId="Web-{722EEC50-CC2F-49C4-A5B3-798589D211DA}" dt="2022-11-26T00:28:20.355" v="22" actId="20577"/>
          <ac:spMkLst>
            <pc:docMk/>
            <pc:sldMk cId="0" sldId="258"/>
            <ac:spMk id="380" creationId="{00000000-0000-0000-0000-000000000000}"/>
          </ac:spMkLst>
        </pc:spChg>
      </pc:sldChg>
      <pc:sldChg chg="modSp ord">
        <pc:chgData name="Xintong Deng" userId="S::22xd1@queensu.ca::db82beba-8d39-45e3-b9b0-9434d50e1bab" providerId="AD" clId="Web-{722EEC50-CC2F-49C4-A5B3-798589D211DA}" dt="2022-11-26T01:23:16.867" v="54" actId="20577"/>
        <pc:sldMkLst>
          <pc:docMk/>
          <pc:sldMk cId="0" sldId="263"/>
        </pc:sldMkLst>
        <pc:spChg chg="mod">
          <ac:chgData name="Xintong Deng" userId="S::22xd1@queensu.ca::db82beba-8d39-45e3-b9b0-9434d50e1bab" providerId="AD" clId="Web-{722EEC50-CC2F-49C4-A5B3-798589D211DA}" dt="2022-11-26T01:23:16.867" v="54" actId="20577"/>
          <ac:spMkLst>
            <pc:docMk/>
            <pc:sldMk cId="0" sldId="263"/>
            <ac:spMk id="584" creationId="{00000000-0000-0000-0000-000000000000}"/>
          </ac:spMkLst>
        </pc:spChg>
      </pc:sldChg>
      <pc:sldChg chg="delSp modSp">
        <pc:chgData name="Xintong Deng" userId="S::22xd1@queensu.ca::db82beba-8d39-45e3-b9b0-9434d50e1bab" providerId="AD" clId="Web-{722EEC50-CC2F-49C4-A5B3-798589D211DA}" dt="2022-11-26T01:12:53.688" v="53" actId="1076"/>
        <pc:sldMkLst>
          <pc:docMk/>
          <pc:sldMk cId="4087860785" sldId="306"/>
        </pc:sldMkLst>
        <pc:spChg chg="mod">
          <ac:chgData name="Xintong Deng" userId="S::22xd1@queensu.ca::db82beba-8d39-45e3-b9b0-9434d50e1bab" providerId="AD" clId="Web-{722EEC50-CC2F-49C4-A5B3-798589D211DA}" dt="2022-11-26T01:12:53.688" v="53" actId="1076"/>
          <ac:spMkLst>
            <pc:docMk/>
            <pc:sldMk cId="4087860785" sldId="306"/>
            <ac:spMk id="919" creationId="{00000000-0000-0000-0000-000000000000}"/>
          </ac:spMkLst>
        </pc:spChg>
        <pc:spChg chg="mod">
          <ac:chgData name="Xintong Deng" userId="S::22xd1@queensu.ca::db82beba-8d39-45e3-b9b0-9434d50e1bab" providerId="AD" clId="Web-{722EEC50-CC2F-49C4-A5B3-798589D211DA}" dt="2022-11-26T01:12:50.172" v="52" actId="1076"/>
          <ac:spMkLst>
            <pc:docMk/>
            <pc:sldMk cId="4087860785" sldId="306"/>
            <ac:spMk id="920" creationId="{00000000-0000-0000-0000-000000000000}"/>
          </ac:spMkLst>
        </pc:spChg>
        <pc:spChg chg="mod">
          <ac:chgData name="Xintong Deng" userId="S::22xd1@queensu.ca::db82beba-8d39-45e3-b9b0-9434d50e1bab" providerId="AD" clId="Web-{722EEC50-CC2F-49C4-A5B3-798589D211DA}" dt="2022-11-26T01:00:17.023" v="39" actId="14100"/>
          <ac:spMkLst>
            <pc:docMk/>
            <pc:sldMk cId="4087860785" sldId="306"/>
            <ac:spMk id="921" creationId="{00000000-0000-0000-0000-000000000000}"/>
          </ac:spMkLst>
        </pc:spChg>
        <pc:spChg chg="mod">
          <ac:chgData name="Xintong Deng" userId="S::22xd1@queensu.ca::db82beba-8d39-45e3-b9b0-9434d50e1bab" providerId="AD" clId="Web-{722EEC50-CC2F-49C4-A5B3-798589D211DA}" dt="2022-11-26T01:02:08.383" v="47" actId="20577"/>
          <ac:spMkLst>
            <pc:docMk/>
            <pc:sldMk cId="4087860785" sldId="306"/>
            <ac:spMk id="924" creationId="{00000000-0000-0000-0000-000000000000}"/>
          </ac:spMkLst>
        </pc:spChg>
        <pc:spChg chg="del">
          <ac:chgData name="Xintong Deng" userId="S::22xd1@queensu.ca::db82beba-8d39-45e3-b9b0-9434d50e1bab" providerId="AD" clId="Web-{722EEC50-CC2F-49C4-A5B3-798589D211DA}" dt="2022-11-26T00:50:30.621" v="24"/>
          <ac:spMkLst>
            <pc:docMk/>
            <pc:sldMk cId="4087860785" sldId="306"/>
            <ac:spMk id="926" creationId="{00000000-0000-0000-0000-000000000000}"/>
          </ac:spMkLst>
        </pc:spChg>
      </pc:sldChg>
    </pc:docChg>
  </pc:docChgLst>
  <pc:docChgLst>
    <pc:chgData name="Katarina Vujic" userId="S::12kv8@queensu.ca::5abfd6cc-46dc-4a07-b2fa-c3b4a5527f80" providerId="AD" clId="Web-{F139FA1A-D85F-4FAD-8BEB-D996CC4A7407}"/>
    <pc:docChg chg="modSld">
      <pc:chgData name="Katarina Vujic" userId="S::12kv8@queensu.ca::5abfd6cc-46dc-4a07-b2fa-c3b4a5527f80" providerId="AD" clId="Web-{F139FA1A-D85F-4FAD-8BEB-D996CC4A7407}" dt="2022-11-25T21:28:25.206" v="27" actId="20577"/>
      <pc:docMkLst>
        <pc:docMk/>
      </pc:docMkLst>
      <pc:sldChg chg="modSp">
        <pc:chgData name="Katarina Vujic" userId="S::12kv8@queensu.ca::5abfd6cc-46dc-4a07-b2fa-c3b4a5527f80" providerId="AD" clId="Web-{F139FA1A-D85F-4FAD-8BEB-D996CC4A7407}" dt="2022-11-25T21:28:25.206" v="27" actId="20577"/>
        <pc:sldMkLst>
          <pc:docMk/>
          <pc:sldMk cId="0" sldId="281"/>
        </pc:sldMkLst>
        <pc:spChg chg="mod">
          <ac:chgData name="Katarina Vujic" userId="S::12kv8@queensu.ca::5abfd6cc-46dc-4a07-b2fa-c3b4a5527f80" providerId="AD" clId="Web-{F139FA1A-D85F-4FAD-8BEB-D996CC4A7407}" dt="2022-11-25T21:28:18.159" v="22" actId="20577"/>
          <ac:spMkLst>
            <pc:docMk/>
            <pc:sldMk cId="0" sldId="281"/>
            <ac:spMk id="1506" creationId="{00000000-0000-0000-0000-000000000000}"/>
          </ac:spMkLst>
        </pc:spChg>
        <pc:spChg chg="mod">
          <ac:chgData name="Katarina Vujic" userId="S::12kv8@queensu.ca::5abfd6cc-46dc-4a07-b2fa-c3b4a5527f80" providerId="AD" clId="Web-{F139FA1A-D85F-4FAD-8BEB-D996CC4A7407}" dt="2022-11-25T21:28:20.143" v="23" actId="20577"/>
          <ac:spMkLst>
            <pc:docMk/>
            <pc:sldMk cId="0" sldId="281"/>
            <ac:spMk id="1510" creationId="{00000000-0000-0000-0000-000000000000}"/>
          </ac:spMkLst>
        </pc:spChg>
        <pc:spChg chg="mod">
          <ac:chgData name="Katarina Vujic" userId="S::12kv8@queensu.ca::5abfd6cc-46dc-4a07-b2fa-c3b4a5527f80" providerId="AD" clId="Web-{F139FA1A-D85F-4FAD-8BEB-D996CC4A7407}" dt="2022-11-25T21:28:23.331" v="25" actId="20577"/>
          <ac:spMkLst>
            <pc:docMk/>
            <pc:sldMk cId="0" sldId="281"/>
            <ac:spMk id="1511" creationId="{00000000-0000-0000-0000-000000000000}"/>
          </ac:spMkLst>
        </pc:spChg>
        <pc:spChg chg="mod">
          <ac:chgData name="Katarina Vujic" userId="S::12kv8@queensu.ca::5abfd6cc-46dc-4a07-b2fa-c3b4a5527f80" providerId="AD" clId="Web-{F139FA1A-D85F-4FAD-8BEB-D996CC4A7407}" dt="2022-11-25T21:28:25.206" v="27" actId="20577"/>
          <ac:spMkLst>
            <pc:docMk/>
            <pc:sldMk cId="0" sldId="281"/>
            <ac:spMk id="1512" creationId="{00000000-0000-0000-0000-000000000000}"/>
          </ac:spMkLst>
        </pc:spChg>
      </pc:sldChg>
      <pc:sldChg chg="modSp">
        <pc:chgData name="Katarina Vujic" userId="S::12kv8@queensu.ca::5abfd6cc-46dc-4a07-b2fa-c3b4a5527f80" providerId="AD" clId="Web-{F139FA1A-D85F-4FAD-8BEB-D996CC4A7407}" dt="2022-11-25T21:25:14.219" v="8" actId="20577"/>
        <pc:sldMkLst>
          <pc:docMk/>
          <pc:sldMk cId="4087860785" sldId="306"/>
        </pc:sldMkLst>
        <pc:spChg chg="mod">
          <ac:chgData name="Katarina Vujic" userId="S::12kv8@queensu.ca::5abfd6cc-46dc-4a07-b2fa-c3b4a5527f80" providerId="AD" clId="Web-{F139FA1A-D85F-4FAD-8BEB-D996CC4A7407}" dt="2022-11-25T21:25:14.219" v="8" actId="20577"/>
          <ac:spMkLst>
            <pc:docMk/>
            <pc:sldMk cId="4087860785" sldId="306"/>
            <ac:spMk id="922" creationId="{00000000-0000-0000-0000-000000000000}"/>
          </ac:spMkLst>
        </pc:spChg>
      </pc:sldChg>
    </pc:docChg>
  </pc:docChgLst>
  <pc:docChgLst>
    <pc:chgData name="Xintong Deng" userId="S::22xd1@queensu.ca::db82beba-8d39-45e3-b9b0-9434d50e1bab" providerId="AD" clId="Web-{4D583248-A88E-45B7-A3A6-96A75BAE1F2E}"/>
    <pc:docChg chg="modSld sldOrd">
      <pc:chgData name="Xintong Deng" userId="S::22xd1@queensu.ca::db82beba-8d39-45e3-b9b0-9434d50e1bab" providerId="AD" clId="Web-{4D583248-A88E-45B7-A3A6-96A75BAE1F2E}" dt="2022-11-23T01:19:28.361" v="6" actId="20577"/>
      <pc:docMkLst>
        <pc:docMk/>
      </pc:docMkLst>
      <pc:sldChg chg="modSp ord">
        <pc:chgData name="Xintong Deng" userId="S::22xd1@queensu.ca::db82beba-8d39-45e3-b9b0-9434d50e1bab" providerId="AD" clId="Web-{4D583248-A88E-45B7-A3A6-96A75BAE1F2E}" dt="2022-11-23T01:19:28.361" v="6" actId="20577"/>
        <pc:sldMkLst>
          <pc:docMk/>
          <pc:sldMk cId="0" sldId="279"/>
        </pc:sldMkLst>
        <pc:spChg chg="mod">
          <ac:chgData name="Xintong Deng" userId="S::22xd1@queensu.ca::db82beba-8d39-45e3-b9b0-9434d50e1bab" providerId="AD" clId="Web-{4D583248-A88E-45B7-A3A6-96A75BAE1F2E}" dt="2022-11-23T01:19:28.361" v="6" actId="20577"/>
          <ac:spMkLst>
            <pc:docMk/>
            <pc:sldMk cId="0" sldId="279"/>
            <ac:spMk id="1457" creationId="{00000000-0000-0000-0000-000000000000}"/>
          </ac:spMkLst>
        </pc:spChg>
      </pc:sldChg>
    </pc:docChg>
  </pc:docChgLst>
  <pc:docChgLst>
    <pc:chgData name="Xintong Deng" userId="db82beba-8d39-45e3-b9b0-9434d50e1bab" providerId="ADAL" clId="{BA08604E-CB6B-6F4E-9A4F-C31A34B7BE24}"/>
    <pc:docChg chg="undo custSel delSld modSld sldOrd">
      <pc:chgData name="Xintong Deng" userId="db82beba-8d39-45e3-b9b0-9434d50e1bab" providerId="ADAL" clId="{BA08604E-CB6B-6F4E-9A4F-C31A34B7BE24}" dt="2022-11-19T21:20:10.948" v="702" actId="1076"/>
      <pc:docMkLst>
        <pc:docMk/>
      </pc:docMkLst>
      <pc:sldChg chg="addSp delSp modSp mod">
        <pc:chgData name="Xintong Deng" userId="db82beba-8d39-45e3-b9b0-9434d50e1bab" providerId="ADAL" clId="{BA08604E-CB6B-6F4E-9A4F-C31A34B7BE24}" dt="2022-11-19T20:32:45.468" v="2"/>
        <pc:sldMkLst>
          <pc:docMk/>
          <pc:sldMk cId="0" sldId="256"/>
        </pc:sldMkLst>
        <pc:spChg chg="add del mod">
          <ac:chgData name="Xintong Deng" userId="db82beba-8d39-45e3-b9b0-9434d50e1bab" providerId="ADAL" clId="{BA08604E-CB6B-6F4E-9A4F-C31A34B7BE24}" dt="2022-11-19T20:32:45.468" v="2"/>
          <ac:spMkLst>
            <pc:docMk/>
            <pc:sldMk cId="0" sldId="256"/>
            <ac:spMk id="2" creationId="{1943E34D-1AD1-556F-EFD9-060869336937}"/>
          </ac:spMkLst>
        </pc:spChg>
      </pc:sldChg>
      <pc:sldChg chg="modSp mod">
        <pc:chgData name="Xintong Deng" userId="db82beba-8d39-45e3-b9b0-9434d50e1bab" providerId="ADAL" clId="{BA08604E-CB6B-6F4E-9A4F-C31A34B7BE24}" dt="2022-11-19T21:04:14.008" v="640" actId="20577"/>
        <pc:sldMkLst>
          <pc:docMk/>
          <pc:sldMk cId="0" sldId="258"/>
        </pc:sldMkLst>
        <pc:spChg chg="mod">
          <ac:chgData name="Xintong Deng" userId="db82beba-8d39-45e3-b9b0-9434d50e1bab" providerId="ADAL" clId="{BA08604E-CB6B-6F4E-9A4F-C31A34B7BE24}" dt="2022-11-19T21:04:14.008" v="640" actId="20577"/>
          <ac:spMkLst>
            <pc:docMk/>
            <pc:sldMk cId="0" sldId="258"/>
            <ac:spMk id="373" creationId="{00000000-0000-0000-0000-000000000000}"/>
          </ac:spMkLst>
        </pc:spChg>
      </pc:sldChg>
      <pc:sldChg chg="del">
        <pc:chgData name="Xintong Deng" userId="db82beba-8d39-45e3-b9b0-9434d50e1bab" providerId="ADAL" clId="{BA08604E-CB6B-6F4E-9A4F-C31A34B7BE24}" dt="2022-11-19T20:44:51.334" v="192" actId="2696"/>
        <pc:sldMkLst>
          <pc:docMk/>
          <pc:sldMk cId="0" sldId="259"/>
        </pc:sldMkLst>
      </pc:sldChg>
      <pc:sldChg chg="modSp del mod">
        <pc:chgData name="Xintong Deng" userId="db82beba-8d39-45e3-b9b0-9434d50e1bab" providerId="ADAL" clId="{BA08604E-CB6B-6F4E-9A4F-C31A34B7BE24}" dt="2022-11-19T20:55:24.418" v="523" actId="2696"/>
        <pc:sldMkLst>
          <pc:docMk/>
          <pc:sldMk cId="0" sldId="260"/>
        </pc:sldMkLst>
        <pc:spChg chg="mod">
          <ac:chgData name="Xintong Deng" userId="db82beba-8d39-45e3-b9b0-9434d50e1bab" providerId="ADAL" clId="{BA08604E-CB6B-6F4E-9A4F-C31A34B7BE24}" dt="2022-11-19T20:36:28.701" v="190" actId="20577"/>
          <ac:spMkLst>
            <pc:docMk/>
            <pc:sldMk cId="0" sldId="260"/>
            <ac:spMk id="463" creationId="{00000000-0000-0000-0000-000000000000}"/>
          </ac:spMkLst>
        </pc:spChg>
      </pc:sldChg>
      <pc:sldChg chg="del">
        <pc:chgData name="Xintong Deng" userId="db82beba-8d39-45e3-b9b0-9434d50e1bab" providerId="ADAL" clId="{BA08604E-CB6B-6F4E-9A4F-C31A34B7BE24}" dt="2022-11-19T20:57:01.967" v="527" actId="2696"/>
        <pc:sldMkLst>
          <pc:docMk/>
          <pc:sldMk cId="0" sldId="261"/>
        </pc:sldMkLst>
      </pc:sldChg>
      <pc:sldChg chg="del">
        <pc:chgData name="Xintong Deng" userId="db82beba-8d39-45e3-b9b0-9434d50e1bab" providerId="ADAL" clId="{BA08604E-CB6B-6F4E-9A4F-C31A34B7BE24}" dt="2022-11-19T20:44:38.147" v="191" actId="2696"/>
        <pc:sldMkLst>
          <pc:docMk/>
          <pc:sldMk cId="0" sldId="262"/>
        </pc:sldMkLst>
      </pc:sldChg>
      <pc:sldChg chg="ord">
        <pc:chgData name="Xintong Deng" userId="db82beba-8d39-45e3-b9b0-9434d50e1bab" providerId="ADAL" clId="{BA08604E-CB6B-6F4E-9A4F-C31A34B7BE24}" dt="2022-11-19T20:44:54.903" v="194" actId="20578"/>
        <pc:sldMkLst>
          <pc:docMk/>
          <pc:sldMk cId="0" sldId="263"/>
        </pc:sldMkLst>
      </pc:sldChg>
      <pc:sldChg chg="del">
        <pc:chgData name="Xintong Deng" userId="db82beba-8d39-45e3-b9b0-9434d50e1bab" providerId="ADAL" clId="{BA08604E-CB6B-6F4E-9A4F-C31A34B7BE24}" dt="2022-11-19T20:56:51.794" v="525" actId="2696"/>
        <pc:sldMkLst>
          <pc:docMk/>
          <pc:sldMk cId="0" sldId="264"/>
        </pc:sldMkLst>
      </pc:sldChg>
      <pc:sldChg chg="modSp mod">
        <pc:chgData name="Xintong Deng" userId="db82beba-8d39-45e3-b9b0-9434d50e1bab" providerId="ADAL" clId="{BA08604E-CB6B-6F4E-9A4F-C31A34B7BE24}" dt="2022-11-19T20:47:22.615" v="223" actId="20577"/>
        <pc:sldMkLst>
          <pc:docMk/>
          <pc:sldMk cId="0" sldId="265"/>
        </pc:sldMkLst>
        <pc:spChg chg="mod">
          <ac:chgData name="Xintong Deng" userId="db82beba-8d39-45e3-b9b0-9434d50e1bab" providerId="ADAL" clId="{BA08604E-CB6B-6F4E-9A4F-C31A34B7BE24}" dt="2022-11-19T20:47:22.615" v="223" actId="20577"/>
          <ac:spMkLst>
            <pc:docMk/>
            <pc:sldMk cId="0" sldId="265"/>
            <ac:spMk id="715" creationId="{00000000-0000-0000-0000-000000000000}"/>
          </ac:spMkLst>
        </pc:spChg>
      </pc:sldChg>
      <pc:sldChg chg="del">
        <pc:chgData name="Xintong Deng" userId="db82beba-8d39-45e3-b9b0-9434d50e1bab" providerId="ADAL" clId="{BA08604E-CB6B-6F4E-9A4F-C31A34B7BE24}" dt="2022-11-19T20:48:07.417" v="259" actId="2696"/>
        <pc:sldMkLst>
          <pc:docMk/>
          <pc:sldMk cId="0" sldId="266"/>
        </pc:sldMkLst>
      </pc:sldChg>
      <pc:sldChg chg="addSp delSp modSp mod ord delAnim">
        <pc:chgData name="Xintong Deng" userId="db82beba-8d39-45e3-b9b0-9434d50e1bab" providerId="ADAL" clId="{BA08604E-CB6B-6F4E-9A4F-C31A34B7BE24}" dt="2022-11-19T21:20:10.948" v="702" actId="1076"/>
        <pc:sldMkLst>
          <pc:docMk/>
          <pc:sldMk cId="0" sldId="267"/>
        </pc:sldMkLst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" creationId="{55A356A0-DA94-9941-54A0-BCD65080EDA0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" creationId="{95AD0DC9-09F7-B8C4-5FBB-D8D19417166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" creationId="{1DDC9AEC-719E-C5DE-5850-7AA28C805AF0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6" creationId="{9A375578-CCCE-75C0-5D7B-8B34A96A740A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" creationId="{94A64327-BB2B-9A42-5528-1A81B9D76138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8" creationId="{876050AF-7BEE-7C47-6B9D-4E7CF58823AE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" creationId="{F6907A50-B5B6-F116-FB76-7EE4E67588E1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0" creationId="{332D9E3A-A89E-11B0-65A0-EB2098818C68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1" creationId="{ED2451A0-4695-DF13-9C69-BCE3AFFF192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2" creationId="{B774F3B9-59E4-98C9-9D93-C425152B4CA6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3" creationId="{7C73948B-7A8B-6452-BE97-337B5C6AD88B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4" creationId="{86AECA76-5D73-8944-51BC-E57AD710F05C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5" creationId="{DED7926F-925C-19DD-E56C-D205240730A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6" creationId="{CF4FC363-2822-87C1-959C-C142F9D0C57F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7" creationId="{15A3999A-C58E-F885-3011-13D428D7BBF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8" creationId="{FBBE3E30-0E92-00EC-80CA-795B17BF5299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19" creationId="{64142013-F706-70FF-6A33-18342A664C0B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0" creationId="{198CA65B-7717-C89F-7536-E1AE9EF9CD56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1" creationId="{F461985F-7F14-AD52-56AD-425D62BDF60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2" creationId="{4B3DAC66-0376-DF09-FCCC-15C38351C245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3" creationId="{28059ED1-954F-C0EA-B91F-4DFE45B11D72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4" creationId="{8C70608D-03A0-BF37-6E91-514B51E9D42C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5" creationId="{DDF2C6FD-194E-BEFD-E39A-850E132A2B2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6" creationId="{F445BDDB-623B-B334-4835-99818514F1F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7" creationId="{BBC563D5-77F1-A6F0-09E5-DAB3BF8BDF72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8" creationId="{C6459324-B632-6B8D-7035-0A6929BA60F1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29" creationId="{FD6850E6-1C4A-5EBE-75E8-39A4FD8B0E29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0" creationId="{D0125025-D438-4DFD-1AA6-FEDC649B0B26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1" creationId="{90C14197-D1D0-3A54-6070-72644207A59C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2" creationId="{54BB3B75-F32E-AAAA-505A-0F37D6A510EC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3" creationId="{D5F3602A-A7F5-3B61-566A-9E6084DCA47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4" creationId="{70CEF82C-45DB-86C3-95CE-DF93A784ABAD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5" creationId="{E55B7A45-1CF6-8BC7-C15C-FA50CC0F1632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6" creationId="{38F0CD46-2449-F29D-ED16-91DF7AE38FEA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7" creationId="{F8047610-D3DD-5148-B1A2-EEA6DDC65BD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8" creationId="{43195DC4-30EF-1222-F2DD-4F78AF8DE6D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39" creationId="{9F8ED140-0FFB-3204-BCE8-710F37C39851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0" creationId="{22A6A0B7-B678-FC83-CAFF-3EAFC207E75E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1" creationId="{D2BE5A14-AD9B-12E5-9C10-99672CD4760A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2" creationId="{1D34AB87-E808-DD99-4451-9CBF1C4B605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3" creationId="{2AAACA77-75AE-D471-FF9D-DBD0C4100B28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4" creationId="{98A8A1B1-3BB1-C32E-7A19-AF8D0B52EB6D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5" creationId="{04E8F195-7CFB-7CAC-0409-A34317D15B51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6" creationId="{A58D9770-D902-2D25-CB5B-86FADC45B765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7" creationId="{A6060040-CAF0-D99F-FCBD-7001A667A54A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8" creationId="{299F09E7-D8E6-5C8E-998A-25CC352400FC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49" creationId="{8AA38BEC-1A55-69CB-99B4-5DD44C41AB6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0" creationId="{C2D2CF1C-A966-6C53-40FC-05F7210AC7F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1" creationId="{0811BF17-5189-CE9C-F5AA-237AFE0D9AC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2" creationId="{4B3DAFE4-B7AC-64AF-9C1F-0F7EE1DE4F59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3" creationId="{523390FB-6B77-3B54-652F-CA11272B7BD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4" creationId="{307EE091-BA41-E468-86F6-B36CF0B481DA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5" creationId="{EC4E2556-325E-E4D3-9CFC-F1DB6A43043F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6" creationId="{90CB9741-3A5E-B8C9-450C-CF819F1C01DD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7" creationId="{F6D307B4-3003-E3FA-6642-BA3E656531D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8" creationId="{4A2A24DC-0C9D-DF04-64DF-B24E8E4041B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59" creationId="{E12E63FF-1F92-A8C3-1CEC-8E06F66B18D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60" creationId="{05F4EE3C-0311-0837-E7E8-8C54E5AD5155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61" creationId="{4254B456-FDDF-1BE8-019E-F400A1F30D25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62" creationId="{85DB96FC-03B7-35F8-E909-B9AD1AAA0DE8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63" creationId="{AA95FD0D-0985-A89B-EDBC-BF2B976D2EB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68" creationId="{C79706C8-78E5-90AB-5A63-92EE6FCD4B20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69" creationId="{1F375760-93FB-33A3-840A-68F250ED233E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0" creationId="{B1EE023F-E240-CC86-8D42-6948A30658E9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1" creationId="{1C913646-E06E-FC8F-3CEE-04815FEDE6AC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2" creationId="{E394F100-E26C-BC49-2C5D-62FD71B7302F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3" creationId="{B53D0C46-2573-2E46-45B0-42099BDDA19E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4" creationId="{BE73A8BB-10C1-1473-CABC-5877EE5996B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5" creationId="{0CDC4127-DEAF-77D4-A1A5-63E77DFB53E2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6" creationId="{A58F06ED-9291-8735-3290-8762FD495CF2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7" creationId="{4D190E82-8821-11ED-2B85-26359649B56D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8" creationId="{ADC111D7-F59D-BD65-0A9A-39A41F3C4CF8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79" creationId="{CD306ED7-F90F-14F5-7E2B-78447D802BA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780" creationId="{3F1FB50B-E6BA-6CEC-5277-6C4637D07994}"/>
          </ac:spMkLst>
        </pc:spChg>
        <pc:spChg chg="mod">
          <ac:chgData name="Xintong Deng" userId="db82beba-8d39-45e3-b9b0-9434d50e1bab" providerId="ADAL" clId="{BA08604E-CB6B-6F4E-9A4F-C31A34B7BE24}" dt="2022-11-19T20:47:52.335" v="258" actId="20577"/>
          <ac:spMkLst>
            <pc:docMk/>
            <pc:sldMk cId="0" sldId="267"/>
            <ac:spMk id="819" creationId="{00000000-0000-0000-0000-000000000000}"/>
          </ac:spMkLst>
        </pc:spChg>
        <pc:spChg chg="del">
          <ac:chgData name="Xintong Deng" userId="db82beba-8d39-45e3-b9b0-9434d50e1bab" providerId="ADAL" clId="{BA08604E-CB6B-6F4E-9A4F-C31A34B7BE24}" dt="2022-11-19T21:19:42.307" v="699" actId="478"/>
          <ac:spMkLst>
            <pc:docMk/>
            <pc:sldMk cId="0" sldId="267"/>
            <ac:spMk id="824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27" creationId="{2BF8C943-C720-078A-B8D9-D9701431B44B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28" creationId="{F15F7F13-9EEF-B57B-C123-1E0385E0F911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29" creationId="{0AFC9316-C5C4-98F5-6B1B-122E24020DBB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0" creationId="{BF81893A-12FF-A0FB-48B7-044CA9BA1501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1" creationId="{A5991A5F-6D92-0F3F-3627-2336AB12857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2" creationId="{CD7EF6F3-1E52-7812-4A08-74AD12CE98B8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3" creationId="{7C135F53-FFAF-ADC0-FBE9-4664DA45D421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4" creationId="{94FCDABC-A233-96E1-E3E7-3FE8187508C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5" creationId="{0917BC8E-AA3E-823E-F475-6D2A20F27CC0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6" creationId="{29CC1D6A-C3EE-D3CA-DB0F-5733DFAF261C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7" creationId="{E39C8677-8D77-31D5-F70C-D32BE170D13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8" creationId="{1A3AADE9-5DF3-B306-B9BB-E33DF37CB1C2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39" creationId="{636C5EEB-33DC-2851-1367-E0FA18BCFEA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0" creationId="{9E132EAB-1A16-4C22-EFEA-3E64A5DB304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1" creationId="{BD42C821-B490-70A0-8B60-2D4BCC324CF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2" creationId="{C9F0315E-6E0E-90C6-65C5-6ACFD82DA371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3" creationId="{AD1A634E-7182-4181-FCD6-D87CA73619E5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4" creationId="{D96A63ED-592D-FFA2-9E04-90ACF7DDE4EF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5" creationId="{FE976AD8-E3C9-2FDF-9E07-289A0BB1748B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6" creationId="{9F3F8054-1526-8BE6-9CAC-0297A9AF192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7" creationId="{A70B66A7-323C-CAC2-FA5E-5492A486A363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8" creationId="{8AB7C1E7-9712-84EC-03DD-F44848F3B1F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49" creationId="{D92570A2-D0C2-7145-9349-4961E0C1E7D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0" creationId="{AEF1BC94-EB45-FFDF-A6A1-0D01E2E30BC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1" creationId="{7BFBF91C-4C71-1FE8-E2A7-6CFEFDA3695A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2" creationId="{C13C4EA8-0BD3-B6DD-B4F9-B66B7E5618B9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3" creationId="{E5F9B098-1A4D-0FD5-6EED-520F7B6513CE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4" creationId="{C404818B-E867-1B81-AC04-9CDAD6BA424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5" creationId="{61DD4DAC-12AF-8AD6-96E5-8AB36661792B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6" creationId="{63CDBDCF-19A2-E861-60BD-5BDAE8714B41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7" creationId="{B44025AD-1F85-8981-495D-1843EA88CA84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8" creationId="{203B15AF-03FC-8F9B-3516-F1CC43803EF7}"/>
          </ac:spMkLst>
        </pc:spChg>
        <pc:spChg chg="mod">
          <ac:chgData name="Xintong Deng" userId="db82beba-8d39-45e3-b9b0-9434d50e1bab" providerId="ADAL" clId="{BA08604E-CB6B-6F4E-9A4F-C31A34B7BE24}" dt="2022-11-19T21:20:06.673" v="701"/>
          <ac:spMkLst>
            <pc:docMk/>
            <pc:sldMk cId="0" sldId="267"/>
            <ac:spMk id="959" creationId="{CE6F9294-DA41-56F8-6E7A-DA117684D36E}"/>
          </ac:spMkLst>
        </pc:spChg>
        <pc:grpChg chg="add mod">
          <ac:chgData name="Xintong Deng" userId="db82beba-8d39-45e3-b9b0-9434d50e1bab" providerId="ADAL" clId="{BA08604E-CB6B-6F4E-9A4F-C31A34B7BE24}" dt="2022-11-19T21:20:10.948" v="702" actId="1076"/>
          <ac:grpSpMkLst>
            <pc:docMk/>
            <pc:sldMk cId="0" sldId="267"/>
            <ac:grpSpMk id="2" creationId="{46C51C8E-6BED-A6EA-B110-9551D2C2CA5C}"/>
          </ac:grpSpMkLst>
        </pc:grpChg>
        <pc:grpChg chg="del">
          <ac:chgData name="Xintong Deng" userId="db82beba-8d39-45e3-b9b0-9434d50e1bab" providerId="ADAL" clId="{BA08604E-CB6B-6F4E-9A4F-C31A34B7BE24}" dt="2022-11-19T21:19:43.815" v="700" actId="478"/>
          <ac:grpSpMkLst>
            <pc:docMk/>
            <pc:sldMk cId="0" sldId="267"/>
            <ac:grpSpMk id="820" creationId="{00000000-0000-0000-0000-000000000000}"/>
          </ac:grpSpMkLst>
        </pc:grpChg>
      </pc:sldChg>
      <pc:sldChg chg="del">
        <pc:chgData name="Xintong Deng" userId="db82beba-8d39-45e3-b9b0-9434d50e1bab" providerId="ADAL" clId="{BA08604E-CB6B-6F4E-9A4F-C31A34B7BE24}" dt="2022-11-19T20:48:14.453" v="260" actId="2696"/>
        <pc:sldMkLst>
          <pc:docMk/>
          <pc:sldMk cId="0" sldId="269"/>
        </pc:sldMkLst>
      </pc:sldChg>
      <pc:sldChg chg="del">
        <pc:chgData name="Xintong Deng" userId="db82beba-8d39-45e3-b9b0-9434d50e1bab" providerId="ADAL" clId="{BA08604E-CB6B-6F4E-9A4F-C31A34B7BE24}" dt="2022-11-19T20:57:49.339" v="529" actId="2696"/>
        <pc:sldMkLst>
          <pc:docMk/>
          <pc:sldMk cId="0" sldId="270"/>
        </pc:sldMkLst>
      </pc:sldChg>
      <pc:sldChg chg="addSp delSp modSp mod ord">
        <pc:chgData name="Xintong Deng" userId="db82beba-8d39-45e3-b9b0-9434d50e1bab" providerId="ADAL" clId="{BA08604E-CB6B-6F4E-9A4F-C31A34B7BE24}" dt="2022-11-19T21:02:01.469" v="608" actId="20577"/>
        <pc:sldMkLst>
          <pc:docMk/>
          <pc:sldMk cId="0" sldId="273"/>
        </pc:sldMkLst>
        <pc:spChg chg="add del mod">
          <ac:chgData name="Xintong Deng" userId="db82beba-8d39-45e3-b9b0-9434d50e1bab" providerId="ADAL" clId="{BA08604E-CB6B-6F4E-9A4F-C31A34B7BE24}" dt="2022-11-19T21:01:46.055" v="592" actId="478"/>
          <ac:spMkLst>
            <pc:docMk/>
            <pc:sldMk cId="0" sldId="273"/>
            <ac:spMk id="3" creationId="{7F7781CF-46DF-D17D-1413-5074ABE47230}"/>
          </ac:spMkLst>
        </pc:spChg>
        <pc:spChg chg="mod">
          <ac:chgData name="Xintong Deng" userId="db82beba-8d39-45e3-b9b0-9434d50e1bab" providerId="ADAL" clId="{BA08604E-CB6B-6F4E-9A4F-C31A34B7BE24}" dt="2022-11-19T21:02:01.469" v="608" actId="20577"/>
          <ac:spMkLst>
            <pc:docMk/>
            <pc:sldMk cId="0" sldId="273"/>
            <ac:spMk id="1064" creationId="{00000000-0000-0000-0000-000000000000}"/>
          </ac:spMkLst>
        </pc:spChg>
        <pc:spChg chg="del">
          <ac:chgData name="Xintong Deng" userId="db82beba-8d39-45e3-b9b0-9434d50e1bab" providerId="ADAL" clId="{BA08604E-CB6B-6F4E-9A4F-C31A34B7BE24}" dt="2022-11-19T21:01:42.110" v="590" actId="478"/>
          <ac:spMkLst>
            <pc:docMk/>
            <pc:sldMk cId="0" sldId="273"/>
            <ac:spMk id="1068" creationId="{00000000-0000-0000-0000-000000000000}"/>
          </ac:spMkLst>
        </pc:spChg>
      </pc:sldChg>
      <pc:sldChg chg="modSp mod ord">
        <pc:chgData name="Xintong Deng" userId="db82beba-8d39-45e3-b9b0-9434d50e1bab" providerId="ADAL" clId="{BA08604E-CB6B-6F4E-9A4F-C31A34B7BE24}" dt="2022-11-19T21:04:03.702" v="635" actId="20577"/>
        <pc:sldMkLst>
          <pc:docMk/>
          <pc:sldMk cId="0" sldId="274"/>
        </pc:sldMkLst>
        <pc:spChg chg="mod">
          <ac:chgData name="Xintong Deng" userId="db82beba-8d39-45e3-b9b0-9434d50e1bab" providerId="ADAL" clId="{BA08604E-CB6B-6F4E-9A4F-C31A34B7BE24}" dt="2022-11-19T21:04:03.702" v="635" actId="20577"/>
          <ac:spMkLst>
            <pc:docMk/>
            <pc:sldMk cId="0" sldId="274"/>
            <ac:spMk id="1080" creationId="{00000000-0000-0000-0000-000000000000}"/>
          </ac:spMkLst>
        </pc:spChg>
      </pc:sldChg>
      <pc:sldChg chg="addSp delSp modSp mod ord modAnim">
        <pc:chgData name="Xintong Deng" userId="db82beba-8d39-45e3-b9b0-9434d50e1bab" providerId="ADAL" clId="{BA08604E-CB6B-6F4E-9A4F-C31A34B7BE24}" dt="2022-11-19T21:18:35.459" v="698" actId="1076"/>
        <pc:sldMkLst>
          <pc:docMk/>
          <pc:sldMk cId="0" sldId="277"/>
        </pc:sldMkLst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6" creationId="{F0D1F0C0-A017-17D5-D829-12AE0FFD573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7" creationId="{9C62ED6A-82D4-6326-9386-433F43F486D0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8" creationId="{BD3D0E38-F875-E181-33F4-30808C652EEE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9" creationId="{FEE9434E-ABA5-2D51-882E-D140C6D73B23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0" creationId="{9D896911-0928-E370-15DF-D42F687F1C57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1" creationId="{FC9DA9FC-93A1-A724-7968-CE51772EC75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" creationId="{BD5302E5-38BC-8C9B-C513-9441A55442E8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3" creationId="{6E075463-BB4C-A03D-EFFF-CB2867FB7B5E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4" creationId="{271AAD83-C460-4961-DF7D-88E8E7DBB7AC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5" creationId="{A48A5392-11BB-B7B7-F14B-E9DD80CE828B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6" creationId="{41B73B41-C34A-C8B7-AF81-BE261178FCC0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7" creationId="{9C2BE063-D384-1DB0-3582-8170048A0B79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8" creationId="{9FE41874-3F07-353F-0FB9-844F9147361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9" creationId="{8E16FEF1-01FC-3F20-0A6B-25C1570228B2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0" creationId="{7CFA3C29-82ED-AF79-E1B8-B76F9171E8FB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1" creationId="{22E431D6-FC06-91EB-D6F0-8A279C3781C0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2" creationId="{0FDFC798-E6E8-5118-DDBF-87853617A8B2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3" creationId="{06B6BBF6-9519-73C7-A2CD-3E079D15B7A0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4" creationId="{06FD2203-D90A-C4A0-149E-1CD0B25820E1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5" creationId="{8DB16174-30A2-0366-237B-E3428C4B7B2B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6" creationId="{41D8011C-C978-2F31-4ABF-BB905A50C411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7" creationId="{86AD74A3-8A04-9FB3-CA08-092C16E7D149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8" creationId="{1D3F4C6B-D17B-6331-998B-8815292BF6C6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29" creationId="{B17A7759-1234-D8D8-0EFD-33F144747D3B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0" creationId="{F4E908F6-1CC9-143C-19D2-681E0EB731E6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1" creationId="{149519AA-303C-6E00-DD3C-2C30B7D86AEB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2" creationId="{C918F60A-A792-7363-0F5E-5F265A11CCA2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3" creationId="{CE67BB8E-C0CD-3EB3-CDCD-D909E487BBC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4" creationId="{66D23321-3589-45E4-A973-995CFCFBAB61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5" creationId="{DF8ADC3A-0542-0FDE-55AB-3D9FD261A617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6" creationId="{87B38973-EEAA-E9F8-2C3D-49AFC568B594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7" creationId="{A2EBB368-95B2-6C27-AC15-E476E4D11E80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8" creationId="{25608835-B90B-17C1-87E3-6C44974CA967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39" creationId="{AD8519F8-FA1F-7DCB-B6D0-0DDCD0D02C2D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0" creationId="{734089F6-EACB-7F4A-8AF6-282DE7E53BDB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1" creationId="{4FFDDFDD-E2A2-0073-171F-822418D518B6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2" creationId="{7679A6EE-80A8-8C31-4EEC-6ED924A133D9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3" creationId="{869BD575-9488-2D57-C653-453B84E55D26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4" creationId="{B66BA84E-E88D-E078-D83F-9DEAEAC0638A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5" creationId="{F726CBAD-B9DF-760C-E9DA-1EB8591B3BC3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6" creationId="{D50B904D-39F1-FE97-E69B-D8BB14B52109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7" creationId="{04D5B22C-3830-1FE1-52C9-0EA1C7F0265B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8" creationId="{0BCEAFA9-E3F2-37A5-13DA-B4D094888424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49" creationId="{B6333419-6D95-3804-9C40-DE0F1B55E284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52" creationId="{522D1FD2-8003-BEBE-F998-C01CB33E3DD6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53" creationId="{501A18BF-B7FE-E49E-D320-8EAE52027FFA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54" creationId="{10D1FD93-0726-3D64-1CEF-D9DF2D5193B8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55" creationId="{78DA584B-F559-930B-303B-A19EFA822541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56" creationId="{B0F7D729-D925-E76C-B596-FA953F00E15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57" creationId="{07EDB5F8-0856-2CD2-8728-2E1256DC9EB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58" creationId="{F395A6D6-200C-4E5C-3572-EE1AE4D9AF5F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59" creationId="{C897B68A-144B-DA54-971E-3C017496D5A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61" creationId="{466F939D-0408-6DFB-FAA2-8ED31A6537D9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62" creationId="{797BC982-99FD-B63A-4DDD-C30BE4C73FE6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63" creationId="{73BE513F-B786-D0EE-7737-5D398C60D017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16" creationId="{02F0D041-B151-C9F2-668D-AEBB0AD43DF7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17" creationId="{C7085C4B-0105-8BC4-D702-96CD7CA4CAB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18" creationId="{7B29FED4-0130-145E-1718-886ACD49DC7C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19" creationId="{D1E2A5C9-5DDD-DC9E-1540-564F061E2506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0" creationId="{0A799F3E-C868-E6BD-46EB-6BC6DB8D9484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1" creationId="{5C52E64B-F551-F382-5B8D-05B088C8AFE8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2" creationId="{D2C2BC0A-BD30-9E72-62D4-C0B42313149F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3" creationId="{8C08024C-75E6-7C9C-34EB-B7D59B955981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4" creationId="{3ECCAF20-E137-5DB2-DAB4-734E9AA0CE0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5" creationId="{63A344ED-2343-EFD6-8FB7-1D8DC20A84F3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6" creationId="{90C72FED-7B7F-127D-2E6A-3871EADC2C4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7" creationId="{521D4553-A3AD-6AB0-6580-6BE6560456F3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8" creationId="{B39871B6-07F6-7BCD-CE13-4509ECB0AEFD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29" creationId="{6EE6C438-E999-A132-DC1D-BC2215AF3529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0" creationId="{9BF9D790-4D1C-ADE6-C505-C536B9AE457D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1" creationId="{21C22150-735D-5B3C-A72A-B2D6F3BFCC97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2" creationId="{4F3CFAFD-BBA7-E632-BD17-45907E55590D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3" creationId="{41A87FCB-9531-C535-49AF-9630D330204B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4" creationId="{BFE262DE-14A4-6D75-808F-49A0E87161F1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5" creationId="{C097ADB1-8567-5BD6-CEDC-D29DE08B426D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6" creationId="{595F340C-30E7-3725-4644-3773326B58DF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7" creationId="{78362C8A-E184-0D0C-5374-80CD9DCEB64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8" creationId="{90415CF5-C1BE-2924-BB65-B9DFA2BA7A0E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39" creationId="{788C0654-601F-78BD-4122-3FD9440B8D4D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0" creationId="{D4773992-D600-45CB-7587-E1A15D6734AE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1" creationId="{DACC61CF-C852-6173-139D-9E73E57C73F1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2" creationId="{AD109C3D-5322-4BCC-2725-0DC64A7E3445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3" creationId="{45DB9312-DE10-02A9-3508-80779C78182D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4" creationId="{33E911E3-DF72-C95B-0604-42763488E511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5" creationId="{4D1B8755-C670-4CA6-32A6-42D0A2CA0504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6" creationId="{CF686641-FDCB-08D8-4C0E-0797886BBA72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7" creationId="{CF504C42-638B-2C26-C93F-5E31E9DA49CD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8" creationId="{4F2EC905-8360-0425-5DA6-6FA67E11AFFF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49" creationId="{B36BB2EA-191B-5F42-58F7-1160AB037A8A}"/>
          </ac:spMkLst>
        </pc:spChg>
        <pc:spChg chg="mod">
          <ac:chgData name="Xintong Deng" userId="db82beba-8d39-45e3-b9b0-9434d50e1bab" providerId="ADAL" clId="{BA08604E-CB6B-6F4E-9A4F-C31A34B7BE24}" dt="2022-11-19T21:17:34.999" v="657" actId="20577"/>
          <ac:spMkLst>
            <pc:docMk/>
            <pc:sldMk cId="0" sldId="277"/>
            <ac:spMk id="1250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1:17:50.127" v="685" actId="20577"/>
          <ac:spMkLst>
            <pc:docMk/>
            <pc:sldMk cId="0" sldId="277"/>
            <ac:spMk id="1253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1:17:54.712" v="694" actId="20577"/>
          <ac:spMkLst>
            <pc:docMk/>
            <pc:sldMk cId="0" sldId="277"/>
            <ac:spMk id="1255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1:17:44.571" v="667" actId="20577"/>
          <ac:spMkLst>
            <pc:docMk/>
            <pc:sldMk cId="0" sldId="277"/>
            <ac:spMk id="1257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1:17:47.334" v="676" actId="20577"/>
          <ac:spMkLst>
            <pc:docMk/>
            <pc:sldMk cId="0" sldId="277"/>
            <ac:spMk id="1259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61" creationId="{88E07191-B00A-9CFC-1481-6D26F01A9DD2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62" creationId="{23C5A3A3-3B05-4EF4-79B8-7EF0B1AF87F9}"/>
          </ac:spMkLst>
        </pc:spChg>
        <pc:spChg chg="mod">
          <ac:chgData name="Xintong Deng" userId="db82beba-8d39-45e3-b9b0-9434d50e1bab" providerId="ADAL" clId="{BA08604E-CB6B-6F4E-9A4F-C31A34B7BE24}" dt="2022-11-19T21:18:25.056" v="695"/>
          <ac:spMkLst>
            <pc:docMk/>
            <pc:sldMk cId="0" sldId="277"/>
            <ac:spMk id="1263" creationId="{DD76F419-EA68-39A5-D41B-E8BC1341C400}"/>
          </ac:spMkLst>
        </pc:spChg>
        <pc:grpChg chg="add mod">
          <ac:chgData name="Xintong Deng" userId="db82beba-8d39-45e3-b9b0-9434d50e1bab" providerId="ADAL" clId="{BA08604E-CB6B-6F4E-9A4F-C31A34B7BE24}" dt="2022-11-19T21:18:35.459" v="698" actId="1076"/>
          <ac:grpSpMkLst>
            <pc:docMk/>
            <pc:sldMk cId="0" sldId="277"/>
            <ac:grpSpMk id="2" creationId="{6D339806-9ED4-BE51-4744-B3998160CC69}"/>
          </ac:grpSpMkLst>
        </pc:grpChg>
        <pc:grpChg chg="mod">
          <ac:chgData name="Xintong Deng" userId="db82beba-8d39-45e3-b9b0-9434d50e1bab" providerId="ADAL" clId="{BA08604E-CB6B-6F4E-9A4F-C31A34B7BE24}" dt="2022-11-19T21:18:25.056" v="695"/>
          <ac:grpSpMkLst>
            <pc:docMk/>
            <pc:sldMk cId="0" sldId="277"/>
            <ac:grpSpMk id="3" creationId="{6B8C9859-C6B6-FF23-B3B2-DBE987BDB22C}"/>
          </ac:grpSpMkLst>
        </pc:grpChg>
        <pc:grpChg chg="mod">
          <ac:chgData name="Xintong Deng" userId="db82beba-8d39-45e3-b9b0-9434d50e1bab" providerId="ADAL" clId="{BA08604E-CB6B-6F4E-9A4F-C31A34B7BE24}" dt="2022-11-19T21:18:25.056" v="695"/>
          <ac:grpSpMkLst>
            <pc:docMk/>
            <pc:sldMk cId="0" sldId="277"/>
            <ac:grpSpMk id="4" creationId="{0928E12C-9990-1E21-846C-115EA5CE88D6}"/>
          </ac:grpSpMkLst>
        </pc:grpChg>
        <pc:grpChg chg="mod">
          <ac:chgData name="Xintong Deng" userId="db82beba-8d39-45e3-b9b0-9434d50e1bab" providerId="ADAL" clId="{BA08604E-CB6B-6F4E-9A4F-C31A34B7BE24}" dt="2022-11-19T21:18:25.056" v="695"/>
          <ac:grpSpMkLst>
            <pc:docMk/>
            <pc:sldMk cId="0" sldId="277"/>
            <ac:grpSpMk id="5" creationId="{62EB9C8C-E040-2268-242A-99DB46FE9D99}"/>
          </ac:grpSpMkLst>
        </pc:grpChg>
        <pc:grpChg chg="mod">
          <ac:chgData name="Xintong Deng" userId="db82beba-8d39-45e3-b9b0-9434d50e1bab" providerId="ADAL" clId="{BA08604E-CB6B-6F4E-9A4F-C31A34B7BE24}" dt="2022-11-19T21:18:25.056" v="695"/>
          <ac:grpSpMkLst>
            <pc:docMk/>
            <pc:sldMk cId="0" sldId="277"/>
            <ac:grpSpMk id="50" creationId="{23919276-A649-6FDB-DD28-EA2981FF20AF}"/>
          </ac:grpSpMkLst>
        </pc:grpChg>
        <pc:grpChg chg="mod">
          <ac:chgData name="Xintong Deng" userId="db82beba-8d39-45e3-b9b0-9434d50e1bab" providerId="ADAL" clId="{BA08604E-CB6B-6F4E-9A4F-C31A34B7BE24}" dt="2022-11-19T21:18:25.056" v="695"/>
          <ac:grpSpMkLst>
            <pc:docMk/>
            <pc:sldMk cId="0" sldId="277"/>
            <ac:grpSpMk id="51" creationId="{C74BC65A-6003-CC16-FE70-AA45B4B084C3}"/>
          </ac:grpSpMkLst>
        </pc:grpChg>
        <pc:grpChg chg="mod">
          <ac:chgData name="Xintong Deng" userId="db82beba-8d39-45e3-b9b0-9434d50e1bab" providerId="ADAL" clId="{BA08604E-CB6B-6F4E-9A4F-C31A34B7BE24}" dt="2022-11-19T21:18:25.056" v="695"/>
          <ac:grpSpMkLst>
            <pc:docMk/>
            <pc:sldMk cId="0" sldId="277"/>
            <ac:grpSpMk id="60" creationId="{BAEC2BB9-53E8-1922-B165-246630D22E3A}"/>
          </ac:grpSpMkLst>
        </pc:grpChg>
        <pc:picChg chg="del">
          <ac:chgData name="Xintong Deng" userId="db82beba-8d39-45e3-b9b0-9434d50e1bab" providerId="ADAL" clId="{BA08604E-CB6B-6F4E-9A4F-C31A34B7BE24}" dt="2022-11-19T21:18:26.975" v="696" actId="478"/>
          <ac:picMkLst>
            <pc:docMk/>
            <pc:sldMk cId="0" sldId="277"/>
            <ac:picMk id="1251" creationId="{00000000-0000-0000-0000-000000000000}"/>
          </ac:picMkLst>
        </pc:picChg>
      </pc:sldChg>
      <pc:sldChg chg="addSp delSp modSp mod ord addAnim delAnim">
        <pc:chgData name="Xintong Deng" userId="db82beba-8d39-45e3-b9b0-9434d50e1bab" providerId="ADAL" clId="{BA08604E-CB6B-6F4E-9A4F-C31A34B7BE24}" dt="2022-11-19T20:55:19.821" v="522" actId="1037"/>
        <pc:sldMkLst>
          <pc:docMk/>
          <pc:sldMk cId="0" sldId="280"/>
        </pc:sldMkLst>
        <pc:spChg chg="add del mod">
          <ac:chgData name="Xintong Deng" userId="db82beba-8d39-45e3-b9b0-9434d50e1bab" providerId="ADAL" clId="{BA08604E-CB6B-6F4E-9A4F-C31A34B7BE24}" dt="2022-11-19T20:51:54.566" v="404"/>
          <ac:spMkLst>
            <pc:docMk/>
            <pc:sldMk cId="0" sldId="280"/>
            <ac:spMk id="2" creationId="{946F51C5-26D0-D281-0C2B-B3D42C428C44}"/>
          </ac:spMkLst>
        </pc:spChg>
        <pc:spChg chg="add mod">
          <ac:chgData name="Xintong Deng" userId="db82beba-8d39-45e3-b9b0-9434d50e1bab" providerId="ADAL" clId="{BA08604E-CB6B-6F4E-9A4F-C31A34B7BE24}" dt="2022-11-19T20:54:20.184" v="455" actId="1076"/>
          <ac:spMkLst>
            <pc:docMk/>
            <pc:sldMk cId="0" sldId="280"/>
            <ac:spMk id="3" creationId="{E0D4F333-5C84-E858-0374-F11E240FB3F0}"/>
          </ac:spMkLst>
        </pc:spChg>
        <pc:spChg chg="add mod">
          <ac:chgData name="Xintong Deng" userId="db82beba-8d39-45e3-b9b0-9434d50e1bab" providerId="ADAL" clId="{BA08604E-CB6B-6F4E-9A4F-C31A34B7BE24}" dt="2022-11-19T20:53:54.656" v="451" actId="404"/>
          <ac:spMkLst>
            <pc:docMk/>
            <pc:sldMk cId="0" sldId="280"/>
            <ac:spMk id="4" creationId="{9CFD95D7-AE11-7158-3ED5-3797664619E0}"/>
          </ac:spMkLst>
        </pc:spChg>
        <pc:spChg chg="add del mod">
          <ac:chgData name="Xintong Deng" userId="db82beba-8d39-45e3-b9b0-9434d50e1bab" providerId="ADAL" clId="{BA08604E-CB6B-6F4E-9A4F-C31A34B7BE24}" dt="2022-11-19T20:54:36.728" v="458"/>
          <ac:spMkLst>
            <pc:docMk/>
            <pc:sldMk cId="0" sldId="280"/>
            <ac:spMk id="5" creationId="{A903E2F1-F263-2ACD-D307-B2233781C16F}"/>
          </ac:spMkLst>
        </pc:spChg>
        <pc:spChg chg="add del mod">
          <ac:chgData name="Xintong Deng" userId="db82beba-8d39-45e3-b9b0-9434d50e1bab" providerId="ADAL" clId="{BA08604E-CB6B-6F4E-9A4F-C31A34B7BE24}" dt="2022-11-19T20:54:54.195" v="461"/>
          <ac:spMkLst>
            <pc:docMk/>
            <pc:sldMk cId="0" sldId="280"/>
            <ac:spMk id="6" creationId="{CCBD9A62-FBC4-4C20-BFD2-46B02A36AA83}"/>
          </ac:spMkLst>
        </pc:spChg>
        <pc:spChg chg="add del mod">
          <ac:chgData name="Xintong Deng" userId="db82beba-8d39-45e3-b9b0-9434d50e1bab" providerId="ADAL" clId="{BA08604E-CB6B-6F4E-9A4F-C31A34B7BE24}" dt="2022-11-19T20:54:54.195" v="461"/>
          <ac:spMkLst>
            <pc:docMk/>
            <pc:sldMk cId="0" sldId="280"/>
            <ac:spMk id="7" creationId="{1BBCA71B-24F5-D810-7C39-30D9A9F736FB}"/>
          </ac:spMkLst>
        </pc:spChg>
        <pc:spChg chg="add del mod">
          <ac:chgData name="Xintong Deng" userId="db82beba-8d39-45e3-b9b0-9434d50e1bab" providerId="ADAL" clId="{BA08604E-CB6B-6F4E-9A4F-C31A34B7BE24}" dt="2022-11-19T20:54:54.195" v="461"/>
          <ac:spMkLst>
            <pc:docMk/>
            <pc:sldMk cId="0" sldId="280"/>
            <ac:spMk id="8" creationId="{5A92637D-E47C-A1D9-C38B-F8220DF383B8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0" creationId="{FAC0315D-7FC8-A09F-8783-06FD355BBF08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1" creationId="{B4ECC999-E070-3F81-A995-D20F8BD6F59F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2" creationId="{0DB99003-F584-BB29-D5CA-DC15FFFA0224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3" creationId="{CAEAE83F-7C60-6DDE-73F9-88310A068E5F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4" creationId="{1A4854F8-AAFF-7F0D-33C8-7228B74A6B5D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5" creationId="{9ECE7E37-DACB-995C-E1B6-EBF8B1494676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6" creationId="{E4083488-91A7-14CD-21FC-77DDD9B0B3D9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7" creationId="{98E2ECB6-A258-2369-76DF-82D76B4DD83A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8" creationId="{DF4D26BC-BA87-512A-7133-1E8C0DDEB73F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19" creationId="{15A121F7-640A-F34A-1342-62E1ADBEAE1F}"/>
          </ac:spMkLst>
        </pc:spChg>
        <pc:spChg chg="mod">
          <ac:chgData name="Xintong Deng" userId="db82beba-8d39-45e3-b9b0-9434d50e1bab" providerId="ADAL" clId="{BA08604E-CB6B-6F4E-9A4F-C31A34B7BE24}" dt="2022-11-19T20:54:51.694" v="460"/>
          <ac:spMkLst>
            <pc:docMk/>
            <pc:sldMk cId="0" sldId="280"/>
            <ac:spMk id="20" creationId="{38EBA4E3-6E85-4F5E-BA63-170CC0FBFD9C}"/>
          </ac:spMkLst>
        </pc:spChg>
        <pc:spChg chg="add del mod">
          <ac:chgData name="Xintong Deng" userId="db82beba-8d39-45e3-b9b0-9434d50e1bab" providerId="ADAL" clId="{BA08604E-CB6B-6F4E-9A4F-C31A34B7BE24}" dt="2022-11-19T20:55:07.002" v="469"/>
          <ac:spMkLst>
            <pc:docMk/>
            <pc:sldMk cId="0" sldId="280"/>
            <ac:spMk id="21" creationId="{9F8CAFFA-AE4A-692C-7E62-6D53BA7453E0}"/>
          </ac:spMkLst>
        </pc:spChg>
        <pc:spChg chg="add del mod">
          <ac:chgData name="Xintong Deng" userId="db82beba-8d39-45e3-b9b0-9434d50e1bab" providerId="ADAL" clId="{BA08604E-CB6B-6F4E-9A4F-C31A34B7BE24}" dt="2022-11-19T20:55:07.002" v="469"/>
          <ac:spMkLst>
            <pc:docMk/>
            <pc:sldMk cId="0" sldId="280"/>
            <ac:spMk id="22" creationId="{E4D5A870-0FE7-1F5B-B9E7-8458DD98882E}"/>
          </ac:spMkLst>
        </pc:spChg>
        <pc:spChg chg="add del mod">
          <ac:chgData name="Xintong Deng" userId="db82beba-8d39-45e3-b9b0-9434d50e1bab" providerId="ADAL" clId="{BA08604E-CB6B-6F4E-9A4F-C31A34B7BE24}" dt="2022-11-19T20:55:07.002" v="469"/>
          <ac:spMkLst>
            <pc:docMk/>
            <pc:sldMk cId="0" sldId="280"/>
            <ac:spMk id="23" creationId="{691020F3-3AD1-5C66-866E-2E42DB4B64B5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25" creationId="{5AE9D8DD-1DE0-E6B8-DF55-4360FCE3BA2A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26" creationId="{319B7138-018D-0EFD-343A-EF59EDB59042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27" creationId="{A05C5181-8504-1754-7767-C34CCC448CE8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28" creationId="{C1A7E883-8A45-B913-33AD-D86EF8CEF5A3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29" creationId="{92EBD397-ED87-B08B-E1E6-0BDDF4EF871B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30" creationId="{A3500C11-127B-0A06-0B67-73411C2C3B90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31" creationId="{699EFE80-004F-39F3-86E3-1BDBD81C93F8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32" creationId="{791E4297-8D58-32D2-0B82-AA9A89079583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33" creationId="{2177A457-26B8-6FE9-3D1A-F1B7AE40847E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34" creationId="{6961396C-F7F0-9E35-180D-8F3175337B1F}"/>
          </ac:spMkLst>
        </pc:spChg>
        <pc:spChg chg="mod">
          <ac:chgData name="Xintong Deng" userId="db82beba-8d39-45e3-b9b0-9434d50e1bab" providerId="ADAL" clId="{BA08604E-CB6B-6F4E-9A4F-C31A34B7BE24}" dt="2022-11-19T20:55:00.103" v="466"/>
          <ac:spMkLst>
            <pc:docMk/>
            <pc:sldMk cId="0" sldId="280"/>
            <ac:spMk id="35" creationId="{521947A7-20BE-D8E1-83AB-3FCDFF1D3D29}"/>
          </ac:spMkLst>
        </pc:spChg>
        <pc:spChg chg="add mod">
          <ac:chgData name="Xintong Deng" userId="db82beba-8d39-45e3-b9b0-9434d50e1bab" providerId="ADAL" clId="{BA08604E-CB6B-6F4E-9A4F-C31A34B7BE24}" dt="2022-11-19T20:55:19.821" v="522" actId="1037"/>
          <ac:spMkLst>
            <pc:docMk/>
            <pc:sldMk cId="0" sldId="280"/>
            <ac:spMk id="36" creationId="{8B11FDD8-E12D-599A-7C73-E4478F5C0900}"/>
          </ac:spMkLst>
        </pc:spChg>
        <pc:spChg chg="add mod">
          <ac:chgData name="Xintong Deng" userId="db82beba-8d39-45e3-b9b0-9434d50e1bab" providerId="ADAL" clId="{BA08604E-CB6B-6F4E-9A4F-C31A34B7BE24}" dt="2022-11-19T20:55:19.821" v="522" actId="1037"/>
          <ac:spMkLst>
            <pc:docMk/>
            <pc:sldMk cId="0" sldId="280"/>
            <ac:spMk id="37" creationId="{1381B49F-DB7E-6BE7-4E26-8AA0E9AF395B}"/>
          </ac:spMkLst>
        </pc:spChg>
        <pc:spChg chg="add mod">
          <ac:chgData name="Xintong Deng" userId="db82beba-8d39-45e3-b9b0-9434d50e1bab" providerId="ADAL" clId="{BA08604E-CB6B-6F4E-9A4F-C31A34B7BE24}" dt="2022-11-19T20:55:19.821" v="522" actId="1037"/>
          <ac:spMkLst>
            <pc:docMk/>
            <pc:sldMk cId="0" sldId="280"/>
            <ac:spMk id="38" creationId="{04D55C2F-1C87-176E-4B52-16536C258289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0" creationId="{90AECCF4-7AEE-0D9E-B771-B11CB3DD6128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1" creationId="{7DFBBEF5-1B50-AF37-BE70-1E20A7F61A69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2" creationId="{44FA1ABB-DF0F-E31C-E5D6-DD71FAA843D4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3" creationId="{4D6D4E3C-6FAC-14DB-ECD2-2A646A9D2835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4" creationId="{DBEDDB76-83F5-073D-6C48-3C203821DE04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5" creationId="{656065AD-AF6F-EF02-6B0F-64DBCE64ADAF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6" creationId="{E131F97D-2666-A669-DB59-FEDB37B3155F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7" creationId="{0535352F-9AD1-B29E-DEF6-573EB5AE9AD7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8" creationId="{B62D30E8-08EE-65C3-05C0-B0B20A67FF40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49" creationId="{50007581-819A-69C8-F482-147744DFFEA4}"/>
          </ac:spMkLst>
        </pc:spChg>
        <pc:spChg chg="mod">
          <ac:chgData name="Xintong Deng" userId="db82beba-8d39-45e3-b9b0-9434d50e1bab" providerId="ADAL" clId="{BA08604E-CB6B-6F4E-9A4F-C31A34B7BE24}" dt="2022-11-19T20:55:09.284" v="471"/>
          <ac:spMkLst>
            <pc:docMk/>
            <pc:sldMk cId="0" sldId="280"/>
            <ac:spMk id="50" creationId="{26DFD884-8CA3-134C-8BE3-C269A6306CC8}"/>
          </ac:spMkLst>
        </pc:spChg>
        <pc:spChg chg="del">
          <ac:chgData name="Xintong Deng" userId="db82beba-8d39-45e3-b9b0-9434d50e1bab" providerId="ADAL" clId="{BA08604E-CB6B-6F4E-9A4F-C31A34B7BE24}" dt="2022-11-19T20:54:59.651" v="465" actId="478"/>
          <ac:spMkLst>
            <pc:docMk/>
            <pc:sldMk cId="0" sldId="280"/>
            <ac:spMk id="1463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0:51:31.908" v="401" actId="20577"/>
          <ac:spMkLst>
            <pc:docMk/>
            <pc:sldMk cId="0" sldId="280"/>
            <ac:spMk id="1464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0:52:23.098" v="429" actId="1076"/>
          <ac:spMkLst>
            <pc:docMk/>
            <pc:sldMk cId="0" sldId="280"/>
            <ac:spMk id="1465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0:52:23.098" v="429" actId="1076"/>
          <ac:spMkLst>
            <pc:docMk/>
            <pc:sldMk cId="0" sldId="280"/>
            <ac:spMk id="1466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0:52:23.098" v="429" actId="1076"/>
          <ac:spMkLst>
            <pc:docMk/>
            <pc:sldMk cId="0" sldId="280"/>
            <ac:spMk id="1467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0:52:23.098" v="429" actId="1076"/>
          <ac:spMkLst>
            <pc:docMk/>
            <pc:sldMk cId="0" sldId="280"/>
            <ac:spMk id="1468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0:54:11.349" v="453" actId="1076"/>
          <ac:spMkLst>
            <pc:docMk/>
            <pc:sldMk cId="0" sldId="280"/>
            <ac:spMk id="1469" creationId="{00000000-0000-0000-0000-000000000000}"/>
          </ac:spMkLst>
        </pc:spChg>
        <pc:spChg chg="del mod">
          <ac:chgData name="Xintong Deng" userId="db82beba-8d39-45e3-b9b0-9434d50e1bab" providerId="ADAL" clId="{BA08604E-CB6B-6F4E-9A4F-C31A34B7BE24}" dt="2022-11-19T20:50:08.098" v="318" actId="478"/>
          <ac:spMkLst>
            <pc:docMk/>
            <pc:sldMk cId="0" sldId="280"/>
            <ac:spMk id="1470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0:54:06.765" v="452" actId="404"/>
          <ac:spMkLst>
            <pc:docMk/>
            <pc:sldMk cId="0" sldId="280"/>
            <ac:spMk id="1471" creationId="{00000000-0000-0000-0000-000000000000}"/>
          </ac:spMkLst>
        </pc:spChg>
        <pc:spChg chg="del">
          <ac:chgData name="Xintong Deng" userId="db82beba-8d39-45e3-b9b0-9434d50e1bab" providerId="ADAL" clId="{BA08604E-CB6B-6F4E-9A4F-C31A34B7BE24}" dt="2022-11-19T20:50:51.590" v="352" actId="478"/>
          <ac:spMkLst>
            <pc:docMk/>
            <pc:sldMk cId="0" sldId="280"/>
            <ac:spMk id="1472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0:54:15.037" v="454" actId="1076"/>
          <ac:spMkLst>
            <pc:docMk/>
            <pc:sldMk cId="0" sldId="280"/>
            <ac:spMk id="1473" creationId="{00000000-0000-0000-0000-000000000000}"/>
          </ac:spMkLst>
        </pc:spChg>
        <pc:spChg chg="del">
          <ac:chgData name="Xintong Deng" userId="db82beba-8d39-45e3-b9b0-9434d50e1bab" providerId="ADAL" clId="{BA08604E-CB6B-6F4E-9A4F-C31A34B7BE24}" dt="2022-11-19T20:54:58.234" v="464" actId="478"/>
          <ac:spMkLst>
            <pc:docMk/>
            <pc:sldMk cId="0" sldId="280"/>
            <ac:spMk id="1474" creationId="{00000000-0000-0000-0000-000000000000}"/>
          </ac:spMkLst>
        </pc:spChg>
        <pc:spChg chg="del">
          <ac:chgData name="Xintong Deng" userId="db82beba-8d39-45e3-b9b0-9434d50e1bab" providerId="ADAL" clId="{BA08604E-CB6B-6F4E-9A4F-C31A34B7BE24}" dt="2022-11-19T20:54:56.249" v="462" actId="478"/>
          <ac:spMkLst>
            <pc:docMk/>
            <pc:sldMk cId="0" sldId="280"/>
            <ac:spMk id="1475" creationId="{00000000-0000-0000-0000-000000000000}"/>
          </ac:spMkLst>
        </pc:spChg>
        <pc:spChg chg="del">
          <ac:chgData name="Xintong Deng" userId="db82beba-8d39-45e3-b9b0-9434d50e1bab" providerId="ADAL" clId="{BA08604E-CB6B-6F4E-9A4F-C31A34B7BE24}" dt="2022-11-19T20:54:57.386" v="463" actId="478"/>
          <ac:spMkLst>
            <pc:docMk/>
            <pc:sldMk cId="0" sldId="280"/>
            <ac:spMk id="1476" creationId="{00000000-0000-0000-0000-000000000000}"/>
          </ac:spMkLst>
        </pc:spChg>
        <pc:spChg chg="add del">
          <ac:chgData name="Xintong Deng" userId="db82beba-8d39-45e3-b9b0-9434d50e1bab" providerId="ADAL" clId="{BA08604E-CB6B-6F4E-9A4F-C31A34B7BE24}" dt="2022-11-19T20:55:08.816" v="470" actId="478"/>
          <ac:spMkLst>
            <pc:docMk/>
            <pc:sldMk cId="0" sldId="280"/>
            <ac:spMk id="1477" creationId="{00000000-0000-0000-0000-000000000000}"/>
          </ac:spMkLst>
        </pc:spChg>
        <pc:spChg chg="del">
          <ac:chgData name="Xintong Deng" userId="db82beba-8d39-45e3-b9b0-9434d50e1bab" providerId="ADAL" clId="{BA08604E-CB6B-6F4E-9A4F-C31A34B7BE24}" dt="2022-11-19T20:50:13.538" v="319" actId="478"/>
          <ac:spMkLst>
            <pc:docMk/>
            <pc:sldMk cId="0" sldId="280"/>
            <ac:spMk id="1492" creationId="{00000000-0000-0000-0000-000000000000}"/>
          </ac:spMkLst>
        </pc:spChg>
        <pc:spChg chg="mod">
          <ac:chgData name="Xintong Deng" userId="db82beba-8d39-45e3-b9b0-9434d50e1bab" providerId="ADAL" clId="{BA08604E-CB6B-6F4E-9A4F-C31A34B7BE24}" dt="2022-11-19T20:54:06.765" v="452" actId="404"/>
          <ac:spMkLst>
            <pc:docMk/>
            <pc:sldMk cId="0" sldId="280"/>
            <ac:spMk id="1493" creationId="{00000000-0000-0000-0000-000000000000}"/>
          </ac:spMkLst>
        </pc:spChg>
        <pc:spChg chg="del">
          <ac:chgData name="Xintong Deng" userId="db82beba-8d39-45e3-b9b0-9434d50e1bab" providerId="ADAL" clId="{BA08604E-CB6B-6F4E-9A4F-C31A34B7BE24}" dt="2022-11-19T20:51:16.203" v="382" actId="478"/>
          <ac:spMkLst>
            <pc:docMk/>
            <pc:sldMk cId="0" sldId="280"/>
            <ac:spMk id="1494" creationId="{00000000-0000-0000-0000-000000000000}"/>
          </ac:spMkLst>
        </pc:spChg>
        <pc:grpChg chg="add del mod">
          <ac:chgData name="Xintong Deng" userId="db82beba-8d39-45e3-b9b0-9434d50e1bab" providerId="ADAL" clId="{BA08604E-CB6B-6F4E-9A4F-C31A34B7BE24}" dt="2022-11-19T20:54:54.195" v="461"/>
          <ac:grpSpMkLst>
            <pc:docMk/>
            <pc:sldMk cId="0" sldId="280"/>
            <ac:grpSpMk id="9" creationId="{ED637EFA-1EA4-5044-C52B-F3FC33B1309C}"/>
          </ac:grpSpMkLst>
        </pc:grpChg>
        <pc:grpChg chg="add del mod">
          <ac:chgData name="Xintong Deng" userId="db82beba-8d39-45e3-b9b0-9434d50e1bab" providerId="ADAL" clId="{BA08604E-CB6B-6F4E-9A4F-C31A34B7BE24}" dt="2022-11-19T20:55:07.002" v="469"/>
          <ac:grpSpMkLst>
            <pc:docMk/>
            <pc:sldMk cId="0" sldId="280"/>
            <ac:grpSpMk id="24" creationId="{F72CCB5B-0163-6372-5217-11BBD3A63FD5}"/>
          </ac:grpSpMkLst>
        </pc:grpChg>
        <pc:grpChg chg="add mod">
          <ac:chgData name="Xintong Deng" userId="db82beba-8d39-45e3-b9b0-9434d50e1bab" providerId="ADAL" clId="{BA08604E-CB6B-6F4E-9A4F-C31A34B7BE24}" dt="2022-11-19T20:55:19.821" v="522" actId="1037"/>
          <ac:grpSpMkLst>
            <pc:docMk/>
            <pc:sldMk cId="0" sldId="280"/>
            <ac:grpSpMk id="39" creationId="{F37E353B-FBAB-53F3-88B4-F4AF1AC54D6F}"/>
          </ac:grpSpMkLst>
        </pc:grpChg>
        <pc:grpChg chg="add del">
          <ac:chgData name="Xintong Deng" userId="db82beba-8d39-45e3-b9b0-9434d50e1bab" providerId="ADAL" clId="{BA08604E-CB6B-6F4E-9A4F-C31A34B7BE24}" dt="2022-11-19T20:54:56.249" v="462" actId="478"/>
          <ac:grpSpMkLst>
            <pc:docMk/>
            <pc:sldMk cId="0" sldId="280"/>
            <ac:grpSpMk id="1478" creationId="{00000000-0000-0000-0000-000000000000}"/>
          </ac:grpSpMkLst>
        </pc:grpChg>
      </pc:sldChg>
      <pc:sldChg chg="addSp delSp modSp del mod">
        <pc:chgData name="Xintong Deng" userId="db82beba-8d39-45e3-b9b0-9434d50e1bab" providerId="ADAL" clId="{BA08604E-CB6B-6F4E-9A4F-C31A34B7BE24}" dt="2022-11-19T21:01:07.573" v="568" actId="2696"/>
        <pc:sldMkLst>
          <pc:docMk/>
          <pc:sldMk cId="0" sldId="284"/>
        </pc:sldMkLst>
        <pc:spChg chg="add del mod">
          <ac:chgData name="Xintong Deng" userId="db82beba-8d39-45e3-b9b0-9434d50e1bab" providerId="ADAL" clId="{BA08604E-CB6B-6F4E-9A4F-C31A34B7BE24}" dt="2022-11-19T20:59:18.560" v="547"/>
          <ac:spMkLst>
            <pc:docMk/>
            <pc:sldMk cId="0" sldId="284"/>
            <ac:spMk id="2" creationId="{B14113BD-C336-0918-222A-73114EAFB6D4}"/>
          </ac:spMkLst>
        </pc:spChg>
        <pc:spChg chg="add del mod">
          <ac:chgData name="Xintong Deng" userId="db82beba-8d39-45e3-b9b0-9434d50e1bab" providerId="ADAL" clId="{BA08604E-CB6B-6F4E-9A4F-C31A34B7BE24}" dt="2022-11-19T20:59:19.983" v="551"/>
          <ac:spMkLst>
            <pc:docMk/>
            <pc:sldMk cId="0" sldId="284"/>
            <ac:spMk id="3" creationId="{BD0F10DA-9A03-5180-2AE3-A5725DBDF060}"/>
          </ac:spMkLst>
        </pc:spChg>
        <pc:spChg chg="add del mod">
          <ac:chgData name="Xintong Deng" userId="db82beba-8d39-45e3-b9b0-9434d50e1bab" providerId="ADAL" clId="{BA08604E-CB6B-6F4E-9A4F-C31A34B7BE24}" dt="2022-11-19T20:59:20.560" v="553"/>
          <ac:spMkLst>
            <pc:docMk/>
            <pc:sldMk cId="0" sldId="284"/>
            <ac:spMk id="4" creationId="{FBFBB8BE-B587-0C4C-B253-8A5801411FCB}"/>
          </ac:spMkLst>
        </pc:spChg>
        <pc:spChg chg="add del mod">
          <ac:chgData name="Xintong Deng" userId="db82beba-8d39-45e3-b9b0-9434d50e1bab" providerId="ADAL" clId="{BA08604E-CB6B-6F4E-9A4F-C31A34B7BE24}" dt="2022-11-19T20:59:22.438" v="555"/>
          <ac:spMkLst>
            <pc:docMk/>
            <pc:sldMk cId="0" sldId="284"/>
            <ac:spMk id="5" creationId="{8273EB9C-70D4-A7E3-FAC9-BC996ACB19BF}"/>
          </ac:spMkLst>
        </pc:spChg>
        <pc:spChg chg="add del mod">
          <ac:chgData name="Xintong Deng" userId="db82beba-8d39-45e3-b9b0-9434d50e1bab" providerId="ADAL" clId="{BA08604E-CB6B-6F4E-9A4F-C31A34B7BE24}" dt="2022-11-19T20:59:22.439" v="557"/>
          <ac:spMkLst>
            <pc:docMk/>
            <pc:sldMk cId="0" sldId="284"/>
            <ac:spMk id="6" creationId="{C4840226-0030-7FA6-F8FB-895754B57487}"/>
          </ac:spMkLst>
        </pc:spChg>
        <pc:spChg chg="add del">
          <ac:chgData name="Xintong Deng" userId="db82beba-8d39-45e3-b9b0-9434d50e1bab" providerId="ADAL" clId="{BA08604E-CB6B-6F4E-9A4F-C31A34B7BE24}" dt="2022-11-19T21:00:22.979" v="559" actId="22"/>
          <ac:spMkLst>
            <pc:docMk/>
            <pc:sldMk cId="0" sldId="284"/>
            <ac:spMk id="8" creationId="{70B59128-3F6D-D625-494E-6CA79A48705F}"/>
          </ac:spMkLst>
        </pc:spChg>
        <pc:spChg chg="mod">
          <ac:chgData name="Xintong Deng" userId="db82beba-8d39-45e3-b9b0-9434d50e1bab" providerId="ADAL" clId="{BA08604E-CB6B-6F4E-9A4F-C31A34B7BE24}" dt="2022-11-19T21:00:50.174" v="567" actId="166"/>
          <ac:spMkLst>
            <pc:docMk/>
            <pc:sldMk cId="0" sldId="284"/>
            <ac:spMk id="1555" creationId="{00000000-0000-0000-0000-000000000000}"/>
          </ac:spMkLst>
        </pc:spChg>
        <pc:spChg chg="del">
          <ac:chgData name="Xintong Deng" userId="db82beba-8d39-45e3-b9b0-9434d50e1bab" providerId="ADAL" clId="{BA08604E-CB6B-6F4E-9A4F-C31A34B7BE24}" dt="2022-11-19T20:59:14.003" v="542" actId="478"/>
          <ac:spMkLst>
            <pc:docMk/>
            <pc:sldMk cId="0" sldId="284"/>
            <ac:spMk id="1556" creationId="{00000000-0000-0000-0000-000000000000}"/>
          </ac:spMkLst>
        </pc:spChg>
        <pc:grpChg chg="del">
          <ac:chgData name="Xintong Deng" userId="db82beba-8d39-45e3-b9b0-9434d50e1bab" providerId="ADAL" clId="{BA08604E-CB6B-6F4E-9A4F-C31A34B7BE24}" dt="2022-11-19T20:59:10.215" v="541" actId="478"/>
          <ac:grpSpMkLst>
            <pc:docMk/>
            <pc:sldMk cId="0" sldId="284"/>
            <ac:grpSpMk id="1557" creationId="{00000000-0000-0000-0000-000000000000}"/>
          </ac:grpSpMkLst>
        </pc:grpChg>
        <pc:grpChg chg="del">
          <ac:chgData name="Xintong Deng" userId="db82beba-8d39-45e3-b9b0-9434d50e1bab" providerId="ADAL" clId="{BA08604E-CB6B-6F4E-9A4F-C31A34B7BE24}" dt="2022-11-19T20:59:10.215" v="541" actId="478"/>
          <ac:grpSpMkLst>
            <pc:docMk/>
            <pc:sldMk cId="0" sldId="284"/>
            <ac:grpSpMk id="1561" creationId="{00000000-0000-0000-0000-000000000000}"/>
          </ac:grpSpMkLst>
        </pc:grpChg>
        <pc:grpChg chg="del">
          <ac:chgData name="Xintong Deng" userId="db82beba-8d39-45e3-b9b0-9434d50e1bab" providerId="ADAL" clId="{BA08604E-CB6B-6F4E-9A4F-C31A34B7BE24}" dt="2022-11-19T20:59:10.215" v="541" actId="478"/>
          <ac:grpSpMkLst>
            <pc:docMk/>
            <pc:sldMk cId="0" sldId="284"/>
            <ac:grpSpMk id="1567" creationId="{00000000-0000-0000-0000-000000000000}"/>
          </ac:grpSpMkLst>
        </pc:grpChg>
      </pc:sldChg>
      <pc:sldChg chg="del">
        <pc:chgData name="Xintong Deng" userId="db82beba-8d39-45e3-b9b0-9434d50e1bab" providerId="ADAL" clId="{BA08604E-CB6B-6F4E-9A4F-C31A34B7BE24}" dt="2022-11-19T20:45:51.303" v="195" actId="2696"/>
        <pc:sldMkLst>
          <pc:docMk/>
          <pc:sldMk cId="4087860785" sldId="306"/>
        </pc:sldMkLst>
      </pc:sldChg>
      <pc:sldMasterChg chg="delSldLayout">
        <pc:chgData name="Xintong Deng" userId="db82beba-8d39-45e3-b9b0-9434d50e1bab" providerId="ADAL" clId="{BA08604E-CB6B-6F4E-9A4F-C31A34B7BE24}" dt="2022-11-19T21:01:07.573" v="568" actId="2696"/>
        <pc:sldMasterMkLst>
          <pc:docMk/>
          <pc:sldMasterMk cId="0" sldId="2147483690"/>
        </pc:sldMasterMkLst>
        <pc:sldLayoutChg chg="del">
          <pc:chgData name="Xintong Deng" userId="db82beba-8d39-45e3-b9b0-9434d50e1bab" providerId="ADAL" clId="{BA08604E-CB6B-6F4E-9A4F-C31A34B7BE24}" dt="2022-11-19T20:57:01.970" v="528" actId="2696"/>
          <pc:sldLayoutMkLst>
            <pc:docMk/>
            <pc:sldMasterMk cId="0" sldId="2147483690"/>
            <pc:sldLayoutMk cId="0" sldId="2147483649"/>
          </pc:sldLayoutMkLst>
        </pc:sldLayoutChg>
        <pc:sldLayoutChg chg="del">
          <pc:chgData name="Xintong Deng" userId="db82beba-8d39-45e3-b9b0-9434d50e1bab" providerId="ADAL" clId="{BA08604E-CB6B-6F4E-9A4F-C31A34B7BE24}" dt="2022-11-19T20:44:51.337" v="193" actId="2696"/>
          <pc:sldLayoutMkLst>
            <pc:docMk/>
            <pc:sldMasterMk cId="0" sldId="2147483690"/>
            <pc:sldLayoutMk cId="0" sldId="2147483653"/>
          </pc:sldLayoutMkLst>
        </pc:sldLayoutChg>
        <pc:sldLayoutChg chg="del">
          <pc:chgData name="Xintong Deng" userId="db82beba-8d39-45e3-b9b0-9434d50e1bab" providerId="ADAL" clId="{BA08604E-CB6B-6F4E-9A4F-C31A34B7BE24}" dt="2022-11-19T20:55:24.422" v="524" actId="2696"/>
          <pc:sldLayoutMkLst>
            <pc:docMk/>
            <pc:sldMasterMk cId="0" sldId="2147483690"/>
            <pc:sldLayoutMk cId="0" sldId="2147483655"/>
          </pc:sldLayoutMkLst>
        </pc:sldLayoutChg>
        <pc:sldLayoutChg chg="del">
          <pc:chgData name="Xintong Deng" userId="db82beba-8d39-45e3-b9b0-9434d50e1bab" providerId="ADAL" clId="{BA08604E-CB6B-6F4E-9A4F-C31A34B7BE24}" dt="2022-11-19T20:44:38.147" v="191" actId="2696"/>
          <pc:sldLayoutMkLst>
            <pc:docMk/>
            <pc:sldMasterMk cId="0" sldId="2147483690"/>
            <pc:sldLayoutMk cId="0" sldId="2147483663"/>
          </pc:sldLayoutMkLst>
        </pc:sldLayoutChg>
        <pc:sldLayoutChg chg="del">
          <pc:chgData name="Xintong Deng" userId="db82beba-8d39-45e3-b9b0-9434d50e1bab" providerId="ADAL" clId="{BA08604E-CB6B-6F4E-9A4F-C31A34B7BE24}" dt="2022-11-19T20:56:51.798" v="526" actId="2696"/>
          <pc:sldLayoutMkLst>
            <pc:docMk/>
            <pc:sldMasterMk cId="0" sldId="2147483690"/>
            <pc:sldLayoutMk cId="0" sldId="2147483665"/>
          </pc:sldLayoutMkLst>
        </pc:sldLayoutChg>
        <pc:sldLayoutChg chg="del">
          <pc:chgData name="Xintong Deng" userId="db82beba-8d39-45e3-b9b0-9434d50e1bab" providerId="ADAL" clId="{BA08604E-CB6B-6F4E-9A4F-C31A34B7BE24}" dt="2022-11-19T20:48:07.417" v="259" actId="2696"/>
          <pc:sldLayoutMkLst>
            <pc:docMk/>
            <pc:sldMasterMk cId="0" sldId="2147483690"/>
            <pc:sldLayoutMk cId="0" sldId="2147483667"/>
          </pc:sldLayoutMkLst>
        </pc:sldLayoutChg>
        <pc:sldLayoutChg chg="del">
          <pc:chgData name="Xintong Deng" userId="db82beba-8d39-45e3-b9b0-9434d50e1bab" providerId="ADAL" clId="{BA08604E-CB6B-6F4E-9A4F-C31A34B7BE24}" dt="2022-11-19T20:57:49.342" v="530" actId="2696"/>
          <pc:sldLayoutMkLst>
            <pc:docMk/>
            <pc:sldMasterMk cId="0" sldId="2147483690"/>
            <pc:sldLayoutMk cId="0" sldId="2147483672"/>
          </pc:sldLayoutMkLst>
        </pc:sldLayoutChg>
        <pc:sldLayoutChg chg="del">
          <pc:chgData name="Xintong Deng" userId="db82beba-8d39-45e3-b9b0-9434d50e1bab" providerId="ADAL" clId="{BA08604E-CB6B-6F4E-9A4F-C31A34B7BE24}" dt="2022-11-19T21:01:07.573" v="568" actId="2696"/>
          <pc:sldLayoutMkLst>
            <pc:docMk/>
            <pc:sldMasterMk cId="0" sldId="2147483690"/>
            <pc:sldLayoutMk cId="0" sldId="2147483685"/>
          </pc:sldLayoutMkLst>
        </pc:sldLayoutChg>
      </pc:sldMasterChg>
    </pc:docChg>
  </pc:docChgLst>
  <pc:docChgLst>
    <pc:chgData name="Katarina Vujic" userId="S::12kv8@queensu.ca::5abfd6cc-46dc-4a07-b2fa-c3b4a5527f80" providerId="AD" clId="Web-{00A4DD04-EAC5-4731-8983-19DA99C6A22C}"/>
    <pc:docChg chg="modSld">
      <pc:chgData name="Katarina Vujic" userId="S::12kv8@queensu.ca::5abfd6cc-46dc-4a07-b2fa-c3b4a5527f80" providerId="AD" clId="Web-{00A4DD04-EAC5-4731-8983-19DA99C6A22C}" dt="2022-11-25T21:54:34.315" v="160" actId="20577"/>
      <pc:docMkLst>
        <pc:docMk/>
      </pc:docMkLst>
      <pc:sldChg chg="modSp modNotes">
        <pc:chgData name="Katarina Vujic" userId="S::12kv8@queensu.ca::5abfd6cc-46dc-4a07-b2fa-c3b4a5527f80" providerId="AD" clId="Web-{00A4DD04-EAC5-4731-8983-19DA99C6A22C}" dt="2022-11-25T21:54:34.315" v="160" actId="20577"/>
        <pc:sldMkLst>
          <pc:docMk/>
          <pc:sldMk cId="0" sldId="281"/>
        </pc:sldMkLst>
        <pc:spChg chg="mod">
          <ac:chgData name="Katarina Vujic" userId="S::12kv8@queensu.ca::5abfd6cc-46dc-4a07-b2fa-c3b4a5527f80" providerId="AD" clId="Web-{00A4DD04-EAC5-4731-8983-19DA99C6A22C}" dt="2022-11-25T21:54:34.315" v="160" actId="20577"/>
          <ac:spMkLst>
            <pc:docMk/>
            <pc:sldMk cId="0" sldId="281"/>
            <ac:spMk id="1506" creationId="{00000000-0000-0000-0000-000000000000}"/>
          </ac:spMkLst>
        </pc:spChg>
      </pc:sldChg>
    </pc:docChg>
  </pc:docChgLst>
  <pc:docChgLst>
    <pc:chgData name="Soham Samanta" userId="75f6a2f8-812e-4961-87f1-546866acfee4" providerId="ADAL" clId="{BFC6152E-75B9-42A5-B643-FA486012AD78}"/>
    <pc:docChg chg="undo custSel addSld delSld modSld sldOrd">
      <pc:chgData name="Soham Samanta" userId="75f6a2f8-812e-4961-87f1-546866acfee4" providerId="ADAL" clId="{BFC6152E-75B9-42A5-B643-FA486012AD78}" dt="2022-12-03T01:51:31.859" v="4482" actId="20577"/>
      <pc:docMkLst>
        <pc:docMk/>
      </pc:docMkLst>
      <pc:sldChg chg="modSp">
        <pc:chgData name="Soham Samanta" userId="75f6a2f8-812e-4961-87f1-546866acfee4" providerId="ADAL" clId="{BFC6152E-75B9-42A5-B643-FA486012AD78}" dt="2022-11-26T04:32:21.733" v="4011" actId="113"/>
        <pc:sldMkLst>
          <pc:docMk/>
          <pc:sldMk cId="0" sldId="263"/>
        </pc:sldMkLst>
        <pc:graphicFrameChg chg="mod">
          <ac:chgData name="Soham Samanta" userId="75f6a2f8-812e-4961-87f1-546866acfee4" providerId="ADAL" clId="{BFC6152E-75B9-42A5-B643-FA486012AD78}" dt="2022-11-26T04:32:21.733" v="4011" actId="113"/>
          <ac:graphicFrameMkLst>
            <pc:docMk/>
            <pc:sldMk cId="0" sldId="263"/>
            <ac:graphicFrameMk id="9" creationId="{F465F90F-E914-6BF4-BEFC-EA8A248A243B}"/>
          </ac:graphicFrameMkLst>
        </pc:graphicFrameChg>
      </pc:sldChg>
      <pc:sldChg chg="del">
        <pc:chgData name="Soham Samanta" userId="75f6a2f8-812e-4961-87f1-546866acfee4" providerId="ADAL" clId="{BFC6152E-75B9-42A5-B643-FA486012AD78}" dt="2022-11-23T16:43:29.209" v="330" actId="47"/>
        <pc:sldMkLst>
          <pc:docMk/>
          <pc:sldMk cId="0" sldId="265"/>
        </pc:sldMkLst>
      </pc:sldChg>
      <pc:sldChg chg="del">
        <pc:chgData name="Soham Samanta" userId="75f6a2f8-812e-4961-87f1-546866acfee4" providerId="ADAL" clId="{BFC6152E-75B9-42A5-B643-FA486012AD78}" dt="2022-11-24T15:11:13.332" v="1508" actId="47"/>
        <pc:sldMkLst>
          <pc:docMk/>
          <pc:sldMk cId="0" sldId="275"/>
        </pc:sldMkLst>
      </pc:sldChg>
      <pc:sldChg chg="modSp mod">
        <pc:chgData name="Soham Samanta" userId="75f6a2f8-812e-4961-87f1-546866acfee4" providerId="ADAL" clId="{BFC6152E-75B9-42A5-B643-FA486012AD78}" dt="2022-12-03T01:51:31.859" v="4482" actId="20577"/>
        <pc:sldMkLst>
          <pc:docMk/>
          <pc:sldMk cId="0" sldId="277"/>
        </pc:sldMkLst>
        <pc:spChg chg="mod">
          <ac:chgData name="Soham Samanta" userId="75f6a2f8-812e-4961-87f1-546866acfee4" providerId="ADAL" clId="{BFC6152E-75B9-42A5-B643-FA486012AD78}" dt="2022-12-03T01:51:28.910" v="4478" actId="20577"/>
          <ac:spMkLst>
            <pc:docMk/>
            <pc:sldMk cId="0" sldId="277"/>
            <ac:spMk id="1254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2-03T01:51:31.859" v="4482" actId="20577"/>
          <ac:spMkLst>
            <pc:docMk/>
            <pc:sldMk cId="0" sldId="277"/>
            <ac:spMk id="1256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2-03T01:51:21.746" v="4470" actId="20577"/>
          <ac:spMkLst>
            <pc:docMk/>
            <pc:sldMk cId="0" sldId="277"/>
            <ac:spMk id="1258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1-26T04:30:21.576" v="4006" actId="1036"/>
          <ac:spMkLst>
            <pc:docMk/>
            <pc:sldMk cId="0" sldId="277"/>
            <ac:spMk id="1259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2-03T01:51:25.638" v="4474" actId="20577"/>
          <ac:spMkLst>
            <pc:docMk/>
            <pc:sldMk cId="0" sldId="277"/>
            <ac:spMk id="1260" creationId="{00000000-0000-0000-0000-000000000000}"/>
          </ac:spMkLst>
        </pc:spChg>
      </pc:sldChg>
      <pc:sldChg chg="del">
        <pc:chgData name="Soham Samanta" userId="75f6a2f8-812e-4961-87f1-546866acfee4" providerId="ADAL" clId="{BFC6152E-75B9-42A5-B643-FA486012AD78}" dt="2022-11-23T17:11:07.131" v="758" actId="47"/>
        <pc:sldMkLst>
          <pc:docMk/>
          <pc:sldMk cId="0" sldId="279"/>
        </pc:sldMkLst>
      </pc:sldChg>
      <pc:sldChg chg="modSp mod">
        <pc:chgData name="Soham Samanta" userId="75f6a2f8-812e-4961-87f1-546866acfee4" providerId="ADAL" clId="{BFC6152E-75B9-42A5-B643-FA486012AD78}" dt="2022-11-26T04:32:41.653" v="4013" actId="2711"/>
        <pc:sldMkLst>
          <pc:docMk/>
          <pc:sldMk cId="0" sldId="280"/>
        </pc:sldMkLst>
        <pc:spChg chg="mod">
          <ac:chgData name="Soham Samanta" userId="75f6a2f8-812e-4961-87f1-546866acfee4" providerId="ADAL" clId="{BFC6152E-75B9-42A5-B643-FA486012AD78}" dt="2022-11-26T04:32:41.653" v="4013" actId="2711"/>
          <ac:spMkLst>
            <pc:docMk/>
            <pc:sldMk cId="0" sldId="280"/>
            <ac:spMk id="3" creationId="{E0D4F333-5C84-E858-0374-F11E240FB3F0}"/>
          </ac:spMkLst>
        </pc:spChg>
      </pc:sldChg>
      <pc:sldChg chg="modSp mod">
        <pc:chgData name="Soham Samanta" userId="75f6a2f8-812e-4961-87f1-546866acfee4" providerId="ADAL" clId="{BFC6152E-75B9-42A5-B643-FA486012AD78}" dt="2022-11-26T04:30:31.478" v="4007" actId="207"/>
        <pc:sldMkLst>
          <pc:docMk/>
          <pc:sldMk cId="0" sldId="281"/>
        </pc:sldMkLst>
        <pc:spChg chg="mod">
          <ac:chgData name="Soham Samanta" userId="75f6a2f8-812e-4961-87f1-546866acfee4" providerId="ADAL" clId="{BFC6152E-75B9-42A5-B643-FA486012AD78}" dt="2022-11-26T04:30:31.478" v="4007" actId="207"/>
          <ac:spMkLst>
            <pc:docMk/>
            <pc:sldMk cId="0" sldId="281"/>
            <ac:spMk id="1505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1-26T04:30:31.478" v="4007" actId="207"/>
          <ac:spMkLst>
            <pc:docMk/>
            <pc:sldMk cId="0" sldId="281"/>
            <ac:spMk id="1507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1-26T04:30:31.478" v="4007" actId="207"/>
          <ac:spMkLst>
            <pc:docMk/>
            <pc:sldMk cId="0" sldId="281"/>
            <ac:spMk id="1508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1-26T04:30:31.478" v="4007" actId="207"/>
          <ac:spMkLst>
            <pc:docMk/>
            <pc:sldMk cId="0" sldId="281"/>
            <ac:spMk id="1509" creationId="{00000000-0000-0000-0000-000000000000}"/>
          </ac:spMkLst>
        </pc:spChg>
      </pc:sldChg>
      <pc:sldChg chg="addSp delSp modSp del mod ord modNotesTx">
        <pc:chgData name="Soham Samanta" userId="75f6a2f8-812e-4961-87f1-546866acfee4" providerId="ADAL" clId="{BFC6152E-75B9-42A5-B643-FA486012AD78}" dt="2022-11-25T22:43:32.617" v="3067" actId="47"/>
        <pc:sldMkLst>
          <pc:docMk/>
          <pc:sldMk cId="0" sldId="283"/>
        </pc:sldMkLst>
        <pc:spChg chg="add mod">
          <ac:chgData name="Soham Samanta" userId="75f6a2f8-812e-4961-87f1-546866acfee4" providerId="ADAL" clId="{BFC6152E-75B9-42A5-B643-FA486012AD78}" dt="2022-11-24T15:48:44.047" v="2194" actId="1037"/>
          <ac:spMkLst>
            <pc:docMk/>
            <pc:sldMk cId="0" sldId="283"/>
            <ac:spMk id="2" creationId="{30554A2E-4C91-96BF-F366-938C7A39BE51}"/>
          </ac:spMkLst>
        </pc:spChg>
        <pc:spChg chg="add del mod">
          <ac:chgData name="Soham Samanta" userId="75f6a2f8-812e-4961-87f1-546866acfee4" providerId="ADAL" clId="{BFC6152E-75B9-42A5-B643-FA486012AD78}" dt="2022-11-24T15:52:57.464" v="2380" actId="478"/>
          <ac:spMkLst>
            <pc:docMk/>
            <pc:sldMk cId="0" sldId="283"/>
            <ac:spMk id="3" creationId="{455B6707-47CC-6737-B75A-4F8DCB259A47}"/>
          </ac:spMkLst>
        </pc:spChg>
        <pc:spChg chg="mod">
          <ac:chgData name="Soham Samanta" userId="75f6a2f8-812e-4961-87f1-546866acfee4" providerId="ADAL" clId="{BFC6152E-75B9-42A5-B643-FA486012AD78}" dt="2022-11-23T16:45:31.720" v="385" actId="20577"/>
          <ac:spMkLst>
            <pc:docMk/>
            <pc:sldMk cId="0" sldId="283"/>
            <ac:spMk id="1545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1-24T15:55:41.087" v="2408" actId="20577"/>
          <ac:spMkLst>
            <pc:docMk/>
            <pc:sldMk cId="0" sldId="283"/>
            <ac:spMk id="1547" creationId="{00000000-0000-0000-0000-000000000000}"/>
          </ac:spMkLst>
        </pc:spChg>
        <pc:spChg chg="del">
          <ac:chgData name="Soham Samanta" userId="75f6a2f8-812e-4961-87f1-546866acfee4" providerId="ADAL" clId="{BFC6152E-75B9-42A5-B643-FA486012AD78}" dt="2022-11-23T16:53:51.910" v="407" actId="478"/>
          <ac:spMkLst>
            <pc:docMk/>
            <pc:sldMk cId="0" sldId="283"/>
            <ac:spMk id="1548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1-24T15:55:40.098" v="2406" actId="20577"/>
          <ac:spMkLst>
            <pc:docMk/>
            <pc:sldMk cId="0" sldId="283"/>
            <ac:spMk id="1549" creationId="{00000000-0000-0000-0000-000000000000}"/>
          </ac:spMkLst>
        </pc:spChg>
        <pc:graphicFrameChg chg="add mod">
          <ac:chgData name="Soham Samanta" userId="75f6a2f8-812e-4961-87f1-546866acfee4" providerId="ADAL" clId="{BFC6152E-75B9-42A5-B643-FA486012AD78}" dt="2022-11-24T15:53:06.804" v="2383" actId="14100"/>
          <ac:graphicFrameMkLst>
            <pc:docMk/>
            <pc:sldMk cId="0" sldId="283"/>
            <ac:graphicFrameMk id="5" creationId="{DE5F299F-7564-C31F-5F3F-53170BE72F86}"/>
          </ac:graphicFrameMkLst>
        </pc:graphicFrameChg>
        <pc:picChg chg="del">
          <ac:chgData name="Soham Samanta" userId="75f6a2f8-812e-4961-87f1-546866acfee4" providerId="ADAL" clId="{BFC6152E-75B9-42A5-B643-FA486012AD78}" dt="2022-11-23T17:00:22.740" v="618" actId="478"/>
          <ac:picMkLst>
            <pc:docMk/>
            <pc:sldMk cId="0" sldId="283"/>
            <ac:picMk id="1546" creationId="{00000000-0000-0000-0000-000000000000}"/>
          </ac:picMkLst>
        </pc:picChg>
      </pc:sldChg>
      <pc:sldChg chg="addSp delSp modSp add mod modAnim modNotesTx">
        <pc:chgData name="Soham Samanta" userId="75f6a2f8-812e-4961-87f1-546866acfee4" providerId="ADAL" clId="{BFC6152E-75B9-42A5-B643-FA486012AD78}" dt="2022-11-26T04:43:21.575" v="4439" actId="1038"/>
        <pc:sldMkLst>
          <pc:docMk/>
          <pc:sldMk cId="3454085010" sldId="307"/>
        </pc:sldMkLst>
        <pc:spChg chg="add del mod">
          <ac:chgData name="Soham Samanta" userId="75f6a2f8-812e-4961-87f1-546866acfee4" providerId="ADAL" clId="{BFC6152E-75B9-42A5-B643-FA486012AD78}" dt="2022-11-23T16:30:45.925" v="2" actId="478"/>
          <ac:spMkLst>
            <pc:docMk/>
            <pc:sldMk cId="3454085010" sldId="307"/>
            <ac:spMk id="3" creationId="{6354A2E3-DE68-6078-4953-40ED3F6D3F88}"/>
          </ac:spMkLst>
        </pc:spChg>
        <pc:spChg chg="add mod">
          <ac:chgData name="Soham Samanta" userId="75f6a2f8-812e-4961-87f1-546866acfee4" providerId="ADAL" clId="{BFC6152E-75B9-42A5-B643-FA486012AD78}" dt="2022-11-26T04:43:21.575" v="4439" actId="1038"/>
          <ac:spMkLst>
            <pc:docMk/>
            <pc:sldMk cId="3454085010" sldId="307"/>
            <ac:spMk id="5" creationId="{CAE8A3A5-9122-B1E7-0871-90D43889DD8F}"/>
          </ac:spMkLst>
        </pc:spChg>
        <pc:spChg chg="mod">
          <ac:chgData name="Soham Samanta" userId="75f6a2f8-812e-4961-87f1-546866acfee4" providerId="ADAL" clId="{BFC6152E-75B9-42A5-B643-FA486012AD78}" dt="2022-11-23T16:30:50.519" v="3" actId="164"/>
          <ac:spMkLst>
            <pc:docMk/>
            <pc:sldMk cId="3454085010" sldId="307"/>
            <ac:spMk id="714" creationId="{00000000-0000-0000-0000-000000000000}"/>
          </ac:spMkLst>
        </pc:spChg>
        <pc:spChg chg="del">
          <ac:chgData name="Soham Samanta" userId="75f6a2f8-812e-4961-87f1-546866acfee4" providerId="ADAL" clId="{BFC6152E-75B9-42A5-B643-FA486012AD78}" dt="2022-11-23T16:30:42.871" v="1" actId="478"/>
          <ac:spMkLst>
            <pc:docMk/>
            <pc:sldMk cId="3454085010" sldId="307"/>
            <ac:spMk id="716" creationId="{00000000-0000-0000-0000-000000000000}"/>
          </ac:spMkLst>
        </pc:spChg>
        <pc:grpChg chg="add mod">
          <ac:chgData name="Soham Samanta" userId="75f6a2f8-812e-4961-87f1-546866acfee4" providerId="ADAL" clId="{BFC6152E-75B9-42A5-B643-FA486012AD78}" dt="2022-11-26T04:38:58.453" v="4189" actId="1036"/>
          <ac:grpSpMkLst>
            <pc:docMk/>
            <pc:sldMk cId="3454085010" sldId="307"/>
            <ac:grpSpMk id="4" creationId="{18BC2AE7-722D-19C0-D85D-C26741FE76E5}"/>
          </ac:grpSpMkLst>
        </pc:grpChg>
        <pc:grpChg chg="mod">
          <ac:chgData name="Soham Samanta" userId="75f6a2f8-812e-4961-87f1-546866acfee4" providerId="ADAL" clId="{BFC6152E-75B9-42A5-B643-FA486012AD78}" dt="2022-11-23T16:30:50.519" v="3" actId="164"/>
          <ac:grpSpMkLst>
            <pc:docMk/>
            <pc:sldMk cId="3454085010" sldId="307"/>
            <ac:grpSpMk id="717" creationId="{00000000-0000-0000-0000-000000000000}"/>
          </ac:grpSpMkLst>
        </pc:grpChg>
      </pc:sldChg>
      <pc:sldChg chg="addSp delSp modSp add mod delAnim modNotesTx">
        <pc:chgData name="Soham Samanta" userId="75f6a2f8-812e-4961-87f1-546866acfee4" providerId="ADAL" clId="{BFC6152E-75B9-42A5-B643-FA486012AD78}" dt="2022-11-26T04:43:55.146" v="4446" actId="1035"/>
        <pc:sldMkLst>
          <pc:docMk/>
          <pc:sldMk cId="1386175561" sldId="308"/>
        </pc:sldMkLst>
        <pc:spChg chg="add del mod">
          <ac:chgData name="Soham Samanta" userId="75f6a2f8-812e-4961-87f1-546866acfee4" providerId="ADAL" clId="{BFC6152E-75B9-42A5-B643-FA486012AD78}" dt="2022-11-26T01:32:31.783" v="3160" actId="478"/>
          <ac:spMkLst>
            <pc:docMk/>
            <pc:sldMk cId="1386175561" sldId="308"/>
            <ac:spMk id="4" creationId="{96D5E23C-634B-01FA-C008-11363C5DF998}"/>
          </ac:spMkLst>
        </pc:spChg>
        <pc:spChg chg="add del mod">
          <ac:chgData name="Soham Samanta" userId="75f6a2f8-812e-4961-87f1-546866acfee4" providerId="ADAL" clId="{BFC6152E-75B9-42A5-B643-FA486012AD78}" dt="2022-11-26T01:32:31.783" v="3160" actId="478"/>
          <ac:spMkLst>
            <pc:docMk/>
            <pc:sldMk cId="1386175561" sldId="308"/>
            <ac:spMk id="5" creationId="{9FEEEBA1-F230-36AB-428C-2752D4AFEFE7}"/>
          </ac:spMkLst>
        </pc:spChg>
        <pc:spChg chg="add del mod">
          <ac:chgData name="Soham Samanta" userId="75f6a2f8-812e-4961-87f1-546866acfee4" providerId="ADAL" clId="{BFC6152E-75B9-42A5-B643-FA486012AD78}" dt="2022-11-24T14:47:13.835" v="983" actId="478"/>
          <ac:spMkLst>
            <pc:docMk/>
            <pc:sldMk cId="1386175561" sldId="308"/>
            <ac:spMk id="6" creationId="{C5346CDD-0974-A7A8-0606-E8CFC39F5049}"/>
          </ac:spMkLst>
        </pc:spChg>
        <pc:spChg chg="add del mod">
          <ac:chgData name="Soham Samanta" userId="75f6a2f8-812e-4961-87f1-546866acfee4" providerId="ADAL" clId="{BFC6152E-75B9-42A5-B643-FA486012AD78}" dt="2022-11-24T14:56:11.438" v="1281" actId="478"/>
          <ac:spMkLst>
            <pc:docMk/>
            <pc:sldMk cId="1386175561" sldId="308"/>
            <ac:spMk id="7" creationId="{45DD2A20-60C6-28C9-989F-BEEBA36F6C7C}"/>
          </ac:spMkLst>
        </pc:spChg>
        <pc:spChg chg="add mod ord">
          <ac:chgData name="Soham Samanta" userId="75f6a2f8-812e-4961-87f1-546866acfee4" providerId="ADAL" clId="{BFC6152E-75B9-42A5-B643-FA486012AD78}" dt="2022-11-24T15:42:02.582" v="2115" actId="164"/>
          <ac:spMkLst>
            <pc:docMk/>
            <pc:sldMk cId="1386175561" sldId="308"/>
            <ac:spMk id="8" creationId="{F6325103-5902-443C-BE89-67C1B1B263CF}"/>
          </ac:spMkLst>
        </pc:spChg>
        <pc:spChg chg="add mod ord">
          <ac:chgData name="Soham Samanta" userId="75f6a2f8-812e-4961-87f1-546866acfee4" providerId="ADAL" clId="{BFC6152E-75B9-42A5-B643-FA486012AD78}" dt="2022-11-24T16:08:39.845" v="2615" actId="208"/>
          <ac:spMkLst>
            <pc:docMk/>
            <pc:sldMk cId="1386175561" sldId="308"/>
            <ac:spMk id="9" creationId="{87FCCD6C-41CC-9435-BB24-A63E57C9D21B}"/>
          </ac:spMkLst>
        </pc:spChg>
        <pc:spChg chg="add del mod">
          <ac:chgData name="Soham Samanta" userId="75f6a2f8-812e-4961-87f1-546866acfee4" providerId="ADAL" clId="{BFC6152E-75B9-42A5-B643-FA486012AD78}" dt="2022-11-26T01:32:31.783" v="3160" actId="478"/>
          <ac:spMkLst>
            <pc:docMk/>
            <pc:sldMk cId="1386175561" sldId="308"/>
            <ac:spMk id="10" creationId="{4226B175-BCFB-D48B-9A30-96DD0CE54587}"/>
          </ac:spMkLst>
        </pc:spChg>
        <pc:spChg chg="add mod">
          <ac:chgData name="Soham Samanta" userId="75f6a2f8-812e-4961-87f1-546866acfee4" providerId="ADAL" clId="{BFC6152E-75B9-42A5-B643-FA486012AD78}" dt="2022-11-26T01:58:29.259" v="3322" actId="207"/>
          <ac:spMkLst>
            <pc:docMk/>
            <pc:sldMk cId="1386175561" sldId="308"/>
            <ac:spMk id="12" creationId="{26130B00-FDD5-42AA-1509-2B4B557D2139}"/>
          </ac:spMkLst>
        </pc:spChg>
        <pc:spChg chg="add mod">
          <ac:chgData name="Soham Samanta" userId="75f6a2f8-812e-4961-87f1-546866acfee4" providerId="ADAL" clId="{BFC6152E-75B9-42A5-B643-FA486012AD78}" dt="2022-11-26T02:06:56.484" v="3445" actId="313"/>
          <ac:spMkLst>
            <pc:docMk/>
            <pc:sldMk cId="1386175561" sldId="308"/>
            <ac:spMk id="13" creationId="{CC2DAF5E-C88C-B5F4-DBBD-8E3635A7A742}"/>
          </ac:spMkLst>
        </pc:spChg>
        <pc:spChg chg="add mod">
          <ac:chgData name="Soham Samanta" userId="75f6a2f8-812e-4961-87f1-546866acfee4" providerId="ADAL" clId="{BFC6152E-75B9-42A5-B643-FA486012AD78}" dt="2022-11-26T04:43:55.146" v="4446" actId="1035"/>
          <ac:spMkLst>
            <pc:docMk/>
            <pc:sldMk cId="1386175561" sldId="308"/>
            <ac:spMk id="17" creationId="{76991EB9-C6F6-866B-C358-AD78C15E6FA6}"/>
          </ac:spMkLst>
        </pc:spChg>
        <pc:spChg chg="mod">
          <ac:chgData name="Soham Samanta" userId="75f6a2f8-812e-4961-87f1-546866acfee4" providerId="ADAL" clId="{BFC6152E-75B9-42A5-B643-FA486012AD78}" dt="2022-11-26T01:32:45.774" v="3177" actId="20577"/>
          <ac:spMkLst>
            <pc:docMk/>
            <pc:sldMk cId="1386175561" sldId="308"/>
            <ac:spMk id="1121" creationId="{00000000-0000-0000-0000-000000000000}"/>
          </ac:spMkLst>
        </pc:spChg>
        <pc:spChg chg="del">
          <ac:chgData name="Soham Samanta" userId="75f6a2f8-812e-4961-87f1-546866acfee4" providerId="ADAL" clId="{BFC6152E-75B9-42A5-B643-FA486012AD78}" dt="2022-11-24T14:42:23.582" v="933" actId="478"/>
          <ac:spMkLst>
            <pc:docMk/>
            <pc:sldMk cId="1386175561" sldId="308"/>
            <ac:spMk id="1181" creationId="{00000000-0000-0000-0000-000000000000}"/>
          </ac:spMkLst>
        </pc:spChg>
        <pc:spChg chg="del">
          <ac:chgData name="Soham Samanta" userId="75f6a2f8-812e-4961-87f1-546866acfee4" providerId="ADAL" clId="{BFC6152E-75B9-42A5-B643-FA486012AD78}" dt="2022-11-24T14:42:23.582" v="933" actId="478"/>
          <ac:spMkLst>
            <pc:docMk/>
            <pc:sldMk cId="1386175561" sldId="308"/>
            <ac:spMk id="1182" creationId="{00000000-0000-0000-0000-000000000000}"/>
          </ac:spMkLst>
        </pc:spChg>
        <pc:spChg chg="del">
          <ac:chgData name="Soham Samanta" userId="75f6a2f8-812e-4961-87f1-546866acfee4" providerId="ADAL" clId="{BFC6152E-75B9-42A5-B643-FA486012AD78}" dt="2022-11-24T14:42:23.582" v="933" actId="478"/>
          <ac:spMkLst>
            <pc:docMk/>
            <pc:sldMk cId="1386175561" sldId="308"/>
            <ac:spMk id="1183" creationId="{00000000-0000-0000-0000-000000000000}"/>
          </ac:spMkLst>
        </pc:spChg>
        <pc:spChg chg="del">
          <ac:chgData name="Soham Samanta" userId="75f6a2f8-812e-4961-87f1-546866acfee4" providerId="ADAL" clId="{BFC6152E-75B9-42A5-B643-FA486012AD78}" dt="2022-11-24T14:42:23.582" v="933" actId="478"/>
          <ac:spMkLst>
            <pc:docMk/>
            <pc:sldMk cId="1386175561" sldId="308"/>
            <ac:spMk id="1184" creationId="{00000000-0000-0000-0000-000000000000}"/>
          </ac:spMkLst>
        </pc:spChg>
        <pc:spChg chg="del">
          <ac:chgData name="Soham Samanta" userId="75f6a2f8-812e-4961-87f1-546866acfee4" providerId="ADAL" clId="{BFC6152E-75B9-42A5-B643-FA486012AD78}" dt="2022-11-24T14:42:23.582" v="933" actId="478"/>
          <ac:spMkLst>
            <pc:docMk/>
            <pc:sldMk cId="1386175561" sldId="308"/>
            <ac:spMk id="1185" creationId="{00000000-0000-0000-0000-000000000000}"/>
          </ac:spMkLst>
        </pc:spChg>
        <pc:spChg chg="del">
          <ac:chgData name="Soham Samanta" userId="75f6a2f8-812e-4961-87f1-546866acfee4" providerId="ADAL" clId="{BFC6152E-75B9-42A5-B643-FA486012AD78}" dt="2022-11-24T14:42:23.582" v="933" actId="478"/>
          <ac:spMkLst>
            <pc:docMk/>
            <pc:sldMk cId="1386175561" sldId="308"/>
            <ac:spMk id="1186" creationId="{00000000-0000-0000-0000-000000000000}"/>
          </ac:spMkLst>
        </pc:spChg>
        <pc:grpChg chg="add del mod">
          <ac:chgData name="Soham Samanta" userId="75f6a2f8-812e-4961-87f1-546866acfee4" providerId="ADAL" clId="{BFC6152E-75B9-42A5-B643-FA486012AD78}" dt="2022-11-24T15:35:27.631" v="1563" actId="478"/>
          <ac:grpSpMkLst>
            <pc:docMk/>
            <pc:sldMk cId="1386175561" sldId="308"/>
            <ac:grpSpMk id="5" creationId="{605E04E8-511F-5039-5D14-1A9282377339}"/>
          </ac:grpSpMkLst>
        </pc:grpChg>
        <pc:grpChg chg="add del mod">
          <ac:chgData name="Soham Samanta" userId="75f6a2f8-812e-4961-87f1-546866acfee4" providerId="ADAL" clId="{BFC6152E-75B9-42A5-B643-FA486012AD78}" dt="2022-11-24T23:02:48.289" v="3015" actId="478"/>
          <ac:grpSpMkLst>
            <pc:docMk/>
            <pc:sldMk cId="1386175561" sldId="308"/>
            <ac:grpSpMk id="15" creationId="{8318D1EE-B6D1-F1F1-BA27-A828145DC114}"/>
          </ac:grpSpMkLst>
        </pc:grpChg>
        <pc:grpChg chg="del">
          <ac:chgData name="Soham Samanta" userId="75f6a2f8-812e-4961-87f1-546866acfee4" providerId="ADAL" clId="{BFC6152E-75B9-42A5-B643-FA486012AD78}" dt="2022-11-24T14:42:23.582" v="933" actId="478"/>
          <ac:grpSpMkLst>
            <pc:docMk/>
            <pc:sldMk cId="1386175561" sldId="308"/>
            <ac:grpSpMk id="1122" creationId="{00000000-0000-0000-0000-000000000000}"/>
          </ac:grpSpMkLst>
        </pc:grpChg>
        <pc:grpChg chg="del">
          <ac:chgData name="Soham Samanta" userId="75f6a2f8-812e-4961-87f1-546866acfee4" providerId="ADAL" clId="{BFC6152E-75B9-42A5-B643-FA486012AD78}" dt="2022-11-24T14:42:23.582" v="933" actId="478"/>
          <ac:grpSpMkLst>
            <pc:docMk/>
            <pc:sldMk cId="1386175561" sldId="308"/>
            <ac:grpSpMk id="1187" creationId="{00000000-0000-0000-0000-000000000000}"/>
          </ac:grpSpMkLst>
        </pc:grpChg>
        <pc:picChg chg="add mod modCrop">
          <ac:chgData name="Soham Samanta" userId="75f6a2f8-812e-4961-87f1-546866acfee4" providerId="ADAL" clId="{BFC6152E-75B9-42A5-B643-FA486012AD78}" dt="2022-11-24T14:56:31.469" v="1292" actId="1035"/>
          <ac:picMkLst>
            <pc:docMk/>
            <pc:sldMk cId="1386175561" sldId="308"/>
            <ac:picMk id="3" creationId="{203B4F22-47C7-120A-4CBB-DC5A994F14CF}"/>
          </ac:picMkLst>
        </pc:picChg>
        <pc:picChg chg="add del mod modCrop">
          <ac:chgData name="Soham Samanta" userId="75f6a2f8-812e-4961-87f1-546866acfee4" providerId="ADAL" clId="{BFC6152E-75B9-42A5-B643-FA486012AD78}" dt="2022-11-26T01:32:31.783" v="3160" actId="478"/>
          <ac:picMkLst>
            <pc:docMk/>
            <pc:sldMk cId="1386175561" sldId="308"/>
            <ac:picMk id="3" creationId="{FDD9F570-6016-0241-7E59-39DD8162C10A}"/>
          </ac:picMkLst>
        </pc:picChg>
        <pc:picChg chg="add mod modCrop">
          <ac:chgData name="Soham Samanta" userId="75f6a2f8-812e-4961-87f1-546866acfee4" providerId="ADAL" clId="{BFC6152E-75B9-42A5-B643-FA486012AD78}" dt="2022-11-24T14:45:33.457" v="966" actId="164"/>
          <ac:picMkLst>
            <pc:docMk/>
            <pc:sldMk cId="1386175561" sldId="308"/>
            <ac:picMk id="4" creationId="{69BD46AF-7E03-B5A6-7BAE-F654CC0B5940}"/>
          </ac:picMkLst>
        </pc:picChg>
        <pc:picChg chg="add mod">
          <ac:chgData name="Soham Samanta" userId="75f6a2f8-812e-4961-87f1-546866acfee4" providerId="ADAL" clId="{BFC6152E-75B9-42A5-B643-FA486012AD78}" dt="2022-11-26T02:07:04.762" v="3446" actId="14100"/>
          <ac:picMkLst>
            <pc:docMk/>
            <pc:sldMk cId="1386175561" sldId="308"/>
            <ac:picMk id="6" creationId="{DD015C0F-37C8-A144-AE63-2016CBCB8CB0}"/>
          </ac:picMkLst>
        </pc:picChg>
        <pc:picChg chg="add mod">
          <ac:chgData name="Soham Samanta" userId="75f6a2f8-812e-4961-87f1-546866acfee4" providerId="ADAL" clId="{BFC6152E-75B9-42A5-B643-FA486012AD78}" dt="2022-11-26T02:07:10.223" v="3447" actId="14100"/>
          <ac:picMkLst>
            <pc:docMk/>
            <pc:sldMk cId="1386175561" sldId="308"/>
            <ac:picMk id="11" creationId="{B3CDBAFA-F73B-E3E3-5A5C-A202D5B043A1}"/>
          </ac:picMkLst>
        </pc:picChg>
        <pc:picChg chg="add del mod modCrop">
          <ac:chgData name="Soham Samanta" userId="75f6a2f8-812e-4961-87f1-546866acfee4" providerId="ADAL" clId="{BFC6152E-75B9-42A5-B643-FA486012AD78}" dt="2022-11-24T15:37:21.508" v="1691" actId="21"/>
          <ac:picMkLst>
            <pc:docMk/>
            <pc:sldMk cId="1386175561" sldId="308"/>
            <ac:picMk id="12" creationId="{A98D07CE-5F6E-F142-CF02-5F2007114F62}"/>
          </ac:picMkLst>
        </pc:picChg>
        <pc:picChg chg="add del mod modCrop">
          <ac:chgData name="Soham Samanta" userId="75f6a2f8-812e-4961-87f1-546866acfee4" providerId="ADAL" clId="{BFC6152E-75B9-42A5-B643-FA486012AD78}" dt="2022-11-24T15:35:20.454" v="1561"/>
          <ac:picMkLst>
            <pc:docMk/>
            <pc:sldMk cId="1386175561" sldId="308"/>
            <ac:picMk id="13" creationId="{D80F20D0-EA0B-01F2-981A-51DF5AA18C19}"/>
          </ac:picMkLst>
        </pc:picChg>
        <pc:picChg chg="add mod ord modCrop">
          <ac:chgData name="Soham Samanta" userId="75f6a2f8-812e-4961-87f1-546866acfee4" providerId="ADAL" clId="{BFC6152E-75B9-42A5-B643-FA486012AD78}" dt="2022-11-24T16:22:40.979" v="2779"/>
          <ac:picMkLst>
            <pc:docMk/>
            <pc:sldMk cId="1386175561" sldId="308"/>
            <ac:picMk id="14" creationId="{F66C754A-DA86-84D3-2EF0-C446753B0E7F}"/>
          </ac:picMkLst>
        </pc:picChg>
        <pc:cxnChg chg="add mod">
          <ac:chgData name="Soham Samanta" userId="75f6a2f8-812e-4961-87f1-546866acfee4" providerId="ADAL" clId="{BFC6152E-75B9-42A5-B643-FA486012AD78}" dt="2022-11-26T01:54:07.676" v="3272" actId="1037"/>
          <ac:cxnSpMkLst>
            <pc:docMk/>
            <pc:sldMk cId="1386175561" sldId="308"/>
            <ac:cxnSpMk id="8" creationId="{18AF1403-5937-418A-5979-43F5EEAD152C}"/>
          </ac:cxnSpMkLst>
        </pc:cxnChg>
        <pc:cxnChg chg="add mod">
          <ac:chgData name="Soham Samanta" userId="75f6a2f8-812e-4961-87f1-546866acfee4" providerId="ADAL" clId="{BFC6152E-75B9-42A5-B643-FA486012AD78}" dt="2022-11-26T02:07:58.547" v="3469" actId="692"/>
          <ac:cxnSpMkLst>
            <pc:docMk/>
            <pc:sldMk cId="1386175561" sldId="308"/>
            <ac:cxnSpMk id="15" creationId="{D526E733-9B83-DBCF-3E02-ABFABBABDBDE}"/>
          </ac:cxnSpMkLst>
        </pc:cxnChg>
        <pc:cxnChg chg="add del mod">
          <ac:chgData name="Soham Samanta" userId="75f6a2f8-812e-4961-87f1-546866acfee4" providerId="ADAL" clId="{BFC6152E-75B9-42A5-B643-FA486012AD78}" dt="2022-11-24T16:11:32.949" v="2619" actId="478"/>
          <ac:cxnSpMkLst>
            <pc:docMk/>
            <pc:sldMk cId="1386175561" sldId="308"/>
            <ac:cxnSpMk id="17" creationId="{D0F0A2BC-1234-4FB5-D3A5-58FBB6F50DC7}"/>
          </ac:cxnSpMkLst>
        </pc:cxnChg>
      </pc:sldChg>
      <pc:sldChg chg="modSp add mod modNotesTx">
        <pc:chgData name="Soham Samanta" userId="75f6a2f8-812e-4961-87f1-546866acfee4" providerId="ADAL" clId="{BFC6152E-75B9-42A5-B643-FA486012AD78}" dt="2022-11-26T04:33:56.959" v="4017" actId="404"/>
        <pc:sldMkLst>
          <pc:docMk/>
          <pc:sldMk cId="2380274091" sldId="309"/>
        </pc:sldMkLst>
        <pc:spChg chg="mod">
          <ac:chgData name="Soham Samanta" userId="75f6a2f8-812e-4961-87f1-546866acfee4" providerId="ADAL" clId="{BFC6152E-75B9-42A5-B643-FA486012AD78}" dt="2022-11-24T16:03:53.685" v="2480" actId="1037"/>
          <ac:spMkLst>
            <pc:docMk/>
            <pc:sldMk cId="2380274091" sldId="309"/>
            <ac:spMk id="2" creationId="{30554A2E-4C91-96BF-F366-938C7A39BE51}"/>
          </ac:spMkLst>
        </pc:spChg>
        <pc:spChg chg="mod">
          <ac:chgData name="Soham Samanta" userId="75f6a2f8-812e-4961-87f1-546866acfee4" providerId="ADAL" clId="{BFC6152E-75B9-42A5-B643-FA486012AD78}" dt="2022-11-24T15:55:47.664" v="2411" actId="20577"/>
          <ac:spMkLst>
            <pc:docMk/>
            <pc:sldMk cId="2380274091" sldId="309"/>
            <ac:spMk id="1547" creationId="{00000000-0000-0000-0000-000000000000}"/>
          </ac:spMkLst>
        </pc:spChg>
        <pc:spChg chg="mod">
          <ac:chgData name="Soham Samanta" userId="75f6a2f8-812e-4961-87f1-546866acfee4" providerId="ADAL" clId="{BFC6152E-75B9-42A5-B643-FA486012AD78}" dt="2022-11-24T15:55:55.211" v="2424" actId="20577"/>
          <ac:spMkLst>
            <pc:docMk/>
            <pc:sldMk cId="2380274091" sldId="309"/>
            <ac:spMk id="1549" creationId="{00000000-0000-0000-0000-000000000000}"/>
          </ac:spMkLst>
        </pc:spChg>
        <pc:graphicFrameChg chg="mod">
          <ac:chgData name="Soham Samanta" userId="75f6a2f8-812e-4961-87f1-546866acfee4" providerId="ADAL" clId="{BFC6152E-75B9-42A5-B643-FA486012AD78}" dt="2022-11-26T04:33:56.959" v="4017" actId="404"/>
          <ac:graphicFrameMkLst>
            <pc:docMk/>
            <pc:sldMk cId="2380274091" sldId="309"/>
            <ac:graphicFrameMk id="5" creationId="{DE5F299F-7564-C31F-5F3F-53170BE72F86}"/>
          </ac:graphicFrameMkLst>
        </pc:graphicFrameChg>
      </pc:sldChg>
      <pc:sldChg chg="delSp add mod modNotesTx">
        <pc:chgData name="Soham Samanta" userId="75f6a2f8-812e-4961-87f1-546866acfee4" providerId="ADAL" clId="{BFC6152E-75B9-42A5-B643-FA486012AD78}" dt="2022-11-26T01:13:02.414" v="3072" actId="6549"/>
        <pc:sldMkLst>
          <pc:docMk/>
          <pc:sldMk cId="1963511866" sldId="310"/>
        </pc:sldMkLst>
        <pc:spChg chg="del">
          <ac:chgData name="Soham Samanta" userId="75f6a2f8-812e-4961-87f1-546866acfee4" providerId="ADAL" clId="{BFC6152E-75B9-42A5-B643-FA486012AD78}" dt="2022-11-26T01:12:59.809" v="3071" actId="478"/>
          <ac:spMkLst>
            <pc:docMk/>
            <pc:sldMk cId="1963511866" sldId="310"/>
            <ac:spMk id="2" creationId="{30554A2E-4C91-96BF-F366-938C7A39BE51}"/>
          </ac:spMkLst>
        </pc:spChg>
        <pc:spChg chg="del">
          <ac:chgData name="Soham Samanta" userId="75f6a2f8-812e-4961-87f1-546866acfee4" providerId="ADAL" clId="{BFC6152E-75B9-42A5-B643-FA486012AD78}" dt="2022-11-26T01:12:59.809" v="3071" actId="478"/>
          <ac:spMkLst>
            <pc:docMk/>
            <pc:sldMk cId="1963511866" sldId="310"/>
            <ac:spMk id="1547" creationId="{00000000-0000-0000-0000-000000000000}"/>
          </ac:spMkLst>
        </pc:spChg>
        <pc:spChg chg="del">
          <ac:chgData name="Soham Samanta" userId="75f6a2f8-812e-4961-87f1-546866acfee4" providerId="ADAL" clId="{BFC6152E-75B9-42A5-B643-FA486012AD78}" dt="2022-11-26T01:12:59.809" v="3071" actId="478"/>
          <ac:spMkLst>
            <pc:docMk/>
            <pc:sldMk cId="1963511866" sldId="310"/>
            <ac:spMk id="1549" creationId="{00000000-0000-0000-0000-000000000000}"/>
          </ac:spMkLst>
        </pc:spChg>
        <pc:graphicFrameChg chg="del">
          <ac:chgData name="Soham Samanta" userId="75f6a2f8-812e-4961-87f1-546866acfee4" providerId="ADAL" clId="{BFC6152E-75B9-42A5-B643-FA486012AD78}" dt="2022-11-26T01:12:59.809" v="3071" actId="478"/>
          <ac:graphicFrameMkLst>
            <pc:docMk/>
            <pc:sldMk cId="1963511866" sldId="310"/>
            <ac:graphicFrameMk id="5" creationId="{DE5F299F-7564-C31F-5F3F-53170BE72F86}"/>
          </ac:graphicFrameMkLst>
        </pc:graphicFrameChg>
      </pc:sldChg>
      <pc:sldChg chg="add del">
        <pc:chgData name="Soham Samanta" userId="75f6a2f8-812e-4961-87f1-546866acfee4" providerId="ADAL" clId="{BFC6152E-75B9-42A5-B643-FA486012AD78}" dt="2022-11-26T01:12:46.570" v="3069"/>
        <pc:sldMkLst>
          <pc:docMk/>
          <pc:sldMk cId="2794574758" sldId="310"/>
        </pc:sldMkLst>
      </pc:sldChg>
      <pc:sldChg chg="addSp modSp mod ord">
        <pc:chgData name="Soham Samanta" userId="75f6a2f8-812e-4961-87f1-546866acfee4" providerId="ADAL" clId="{BFC6152E-75B9-42A5-B643-FA486012AD78}" dt="2022-11-26T01:30:37.812" v="3158"/>
        <pc:sldMkLst>
          <pc:docMk/>
          <pc:sldMk cId="1963511866" sldId="311"/>
        </pc:sldMkLst>
        <pc:spChg chg="add mod">
          <ac:chgData name="Soham Samanta" userId="75f6a2f8-812e-4961-87f1-546866acfee4" providerId="ADAL" clId="{BFC6152E-75B9-42A5-B643-FA486012AD78}" dt="2022-11-26T01:29:20.189" v="3149" actId="1035"/>
          <ac:spMkLst>
            <pc:docMk/>
            <pc:sldMk cId="1963511866" sldId="311"/>
            <ac:spMk id="4" creationId="{E055D7A2-BDC9-59CC-0AFD-0E62E0673EDF}"/>
          </ac:spMkLst>
        </pc:spChg>
        <pc:graphicFrameChg chg="add mod modGraphic">
          <ac:chgData name="Soham Samanta" userId="75f6a2f8-812e-4961-87f1-546866acfee4" providerId="ADAL" clId="{BFC6152E-75B9-42A5-B643-FA486012AD78}" dt="2022-11-26T01:30:27.148" v="3156" actId="20577"/>
          <ac:graphicFrameMkLst>
            <pc:docMk/>
            <pc:sldMk cId="1963511866" sldId="311"/>
            <ac:graphicFrameMk id="3" creationId="{8CF28C8E-0E36-A190-EA77-2C4C4DC90ED0}"/>
          </ac:graphicFrameMkLst>
        </pc:graphicFrameChg>
      </pc:sldChg>
      <pc:sldChg chg="modSp add mod">
        <pc:chgData name="Soham Samanta" userId="75f6a2f8-812e-4961-87f1-546866acfee4" providerId="ADAL" clId="{BFC6152E-75B9-42A5-B643-FA486012AD78}" dt="2022-11-26T04:33:15.919" v="4014" actId="2711"/>
        <pc:sldMkLst>
          <pc:docMk/>
          <pc:sldMk cId="592812993" sldId="312"/>
        </pc:sldMkLst>
        <pc:spChg chg="mod">
          <ac:chgData name="Soham Samanta" userId="75f6a2f8-812e-4961-87f1-546866acfee4" providerId="ADAL" clId="{BFC6152E-75B9-42A5-B643-FA486012AD78}" dt="2022-11-26T04:33:15.919" v="4014" actId="2711"/>
          <ac:spMkLst>
            <pc:docMk/>
            <pc:sldMk cId="592812993" sldId="312"/>
            <ac:spMk id="10" creationId="{4226B175-BCFB-D48B-9A30-96DD0CE54587}"/>
          </ac:spMkLst>
        </pc:spChg>
      </pc:sldChg>
    </pc:docChg>
  </pc:docChgLst>
  <pc:docChgLst>
    <pc:chgData name="Katarina Vujic" userId="S::12kv8@queensu.ca::5abfd6cc-46dc-4a07-b2fa-c3b4a5527f80" providerId="AD" clId="Web-{2E34BBFA-6A3B-4DD7-99A1-66933713F600}"/>
    <pc:docChg chg="modSld">
      <pc:chgData name="Katarina Vujic" userId="S::12kv8@queensu.ca::5abfd6cc-46dc-4a07-b2fa-c3b4a5527f80" providerId="AD" clId="Web-{2E34BBFA-6A3B-4DD7-99A1-66933713F600}" dt="2022-11-26T02:51:15.729" v="74"/>
      <pc:docMkLst>
        <pc:docMk/>
      </pc:docMkLst>
      <pc:sldChg chg="modSp modNotes">
        <pc:chgData name="Katarina Vujic" userId="S::12kv8@queensu.ca::5abfd6cc-46dc-4a07-b2fa-c3b4a5527f80" providerId="AD" clId="Web-{2E34BBFA-6A3B-4DD7-99A1-66933713F600}" dt="2022-11-26T02:51:15.729" v="74"/>
        <pc:sldMkLst>
          <pc:docMk/>
          <pc:sldMk cId="0" sldId="277"/>
        </pc:sldMkLst>
        <pc:spChg chg="mod">
          <ac:chgData name="Katarina Vujic" userId="S::12kv8@queensu.ca::5abfd6cc-46dc-4a07-b2fa-c3b4a5527f80" providerId="AD" clId="Web-{2E34BBFA-6A3B-4DD7-99A1-66933713F600}" dt="2022-11-26T02:49:13.665" v="45" actId="1076"/>
          <ac:spMkLst>
            <pc:docMk/>
            <pc:sldMk cId="0" sldId="277"/>
            <ac:spMk id="1259" creationId="{00000000-0000-0000-0000-000000000000}"/>
          </ac:spMkLst>
        </pc:spChg>
        <pc:spChg chg="mod">
          <ac:chgData name="Katarina Vujic" userId="S::12kv8@queensu.ca::5abfd6cc-46dc-4a07-b2fa-c3b4a5527f80" providerId="AD" clId="Web-{2E34BBFA-6A3B-4DD7-99A1-66933713F600}" dt="2022-11-26T02:49:15.728" v="46" actId="1076"/>
          <ac:spMkLst>
            <pc:docMk/>
            <pc:sldMk cId="0" sldId="277"/>
            <ac:spMk id="1260" creationId="{00000000-0000-0000-0000-000000000000}"/>
          </ac:spMkLst>
        </pc:spChg>
      </pc:sldChg>
    </pc:docChg>
  </pc:docChgLst>
  <pc:docChgLst>
    <pc:chgData name="Soham Samanta" userId="S::21ss174@queensu.ca::75f6a2f8-812e-4961-87f1-546866acfee4" providerId="AD" clId="Web-{2840DF57-9F37-41CB-8A7F-A3DBC5804D80}"/>
    <pc:docChg chg="modSld">
      <pc:chgData name="Soham Samanta" userId="S::21ss174@queensu.ca::75f6a2f8-812e-4961-87f1-546866acfee4" providerId="AD" clId="Web-{2840DF57-9F37-41CB-8A7F-A3DBC5804D80}" dt="2022-11-19T21:49:37.557" v="39" actId="20577"/>
      <pc:docMkLst>
        <pc:docMk/>
      </pc:docMkLst>
      <pc:sldChg chg="modSp">
        <pc:chgData name="Soham Samanta" userId="S::21ss174@queensu.ca::75f6a2f8-812e-4961-87f1-546866acfee4" providerId="AD" clId="Web-{2840DF57-9F37-41CB-8A7F-A3DBC5804D80}" dt="2022-11-19T21:49:37.557" v="39" actId="20577"/>
        <pc:sldMkLst>
          <pc:docMk/>
          <pc:sldMk cId="0" sldId="263"/>
        </pc:sldMkLst>
        <pc:spChg chg="mod">
          <ac:chgData name="Soham Samanta" userId="S::21ss174@queensu.ca::75f6a2f8-812e-4961-87f1-546866acfee4" providerId="AD" clId="Web-{2840DF57-9F37-41CB-8A7F-A3DBC5804D80}" dt="2022-11-19T21:49:37.557" v="39" actId="20577"/>
          <ac:spMkLst>
            <pc:docMk/>
            <pc:sldMk cId="0" sldId="263"/>
            <ac:spMk id="585" creationId="{00000000-0000-0000-0000-000000000000}"/>
          </ac:spMkLst>
        </pc:spChg>
      </pc:sldChg>
    </pc:docChg>
  </pc:docChgLst>
  <pc:docChgLst>
    <pc:chgData name="Katarina Vujic" userId="S::12kv8@queensu.ca::5abfd6cc-46dc-4a07-b2fa-c3b4a5527f80" providerId="AD" clId="Web-{E5EF4CF6-6B00-45AE-B811-36E33D118A9F}"/>
    <pc:docChg chg="modSld">
      <pc:chgData name="Katarina Vujic" userId="S::12kv8@queensu.ca::5abfd6cc-46dc-4a07-b2fa-c3b4a5527f80" providerId="AD" clId="Web-{E5EF4CF6-6B00-45AE-B811-36E33D118A9F}" dt="2022-11-23T01:12:01.116" v="112" actId="20577"/>
      <pc:docMkLst>
        <pc:docMk/>
      </pc:docMkLst>
      <pc:sldChg chg="delSp modSp">
        <pc:chgData name="Katarina Vujic" userId="S::12kv8@queensu.ca::5abfd6cc-46dc-4a07-b2fa-c3b4a5527f80" providerId="AD" clId="Web-{E5EF4CF6-6B00-45AE-B811-36E33D118A9F}" dt="2022-11-23T01:12:01.116" v="112" actId="20577"/>
        <pc:sldMkLst>
          <pc:docMk/>
          <pc:sldMk cId="0" sldId="277"/>
        </pc:sldMkLst>
        <pc:spChg chg="mod">
          <ac:chgData name="Katarina Vujic" userId="S::12kv8@queensu.ca::5abfd6cc-46dc-4a07-b2fa-c3b4a5527f80" providerId="AD" clId="Web-{E5EF4CF6-6B00-45AE-B811-36E33D118A9F}" dt="2022-11-23T01:10:16.304" v="69" actId="1076"/>
          <ac:spMkLst>
            <pc:docMk/>
            <pc:sldMk cId="0" sldId="277"/>
            <ac:spMk id="1250" creationId="{00000000-0000-0000-0000-000000000000}"/>
          </ac:spMkLst>
        </pc:spChg>
        <pc:spChg chg="del">
          <ac:chgData name="Katarina Vujic" userId="S::12kv8@queensu.ca::5abfd6cc-46dc-4a07-b2fa-c3b4a5527f80" providerId="AD" clId="Web-{E5EF4CF6-6B00-45AE-B811-36E33D118A9F}" dt="2022-11-23T00:55:05.867" v="15"/>
          <ac:spMkLst>
            <pc:docMk/>
            <pc:sldMk cId="0" sldId="277"/>
            <ac:spMk id="1252" creationId="{00000000-0000-0000-0000-000000000000}"/>
          </ac:spMkLst>
        </pc:spChg>
        <pc:spChg chg="mod">
          <ac:chgData name="Katarina Vujic" userId="S::12kv8@queensu.ca::5abfd6cc-46dc-4a07-b2fa-c3b4a5527f80" providerId="AD" clId="Web-{E5EF4CF6-6B00-45AE-B811-36E33D118A9F}" dt="2022-11-23T00:56:46.148" v="62" actId="1076"/>
          <ac:spMkLst>
            <pc:docMk/>
            <pc:sldMk cId="0" sldId="277"/>
            <ac:spMk id="1253" creationId="{00000000-0000-0000-0000-000000000000}"/>
          </ac:spMkLst>
        </pc:spChg>
        <pc:spChg chg="mod">
          <ac:chgData name="Katarina Vujic" userId="S::12kv8@queensu.ca::5abfd6cc-46dc-4a07-b2fa-c3b4a5527f80" providerId="AD" clId="Web-{E5EF4CF6-6B00-45AE-B811-36E33D118A9F}" dt="2022-11-23T01:11:45.429" v="89" actId="20577"/>
          <ac:spMkLst>
            <pc:docMk/>
            <pc:sldMk cId="0" sldId="277"/>
            <ac:spMk id="1254" creationId="{00000000-0000-0000-0000-000000000000}"/>
          </ac:spMkLst>
        </pc:spChg>
        <pc:spChg chg="mod">
          <ac:chgData name="Katarina Vujic" userId="S::12kv8@queensu.ca::5abfd6cc-46dc-4a07-b2fa-c3b4a5527f80" providerId="AD" clId="Web-{E5EF4CF6-6B00-45AE-B811-36E33D118A9F}" dt="2022-11-23T00:56:43.179" v="61" actId="1076"/>
          <ac:spMkLst>
            <pc:docMk/>
            <pc:sldMk cId="0" sldId="277"/>
            <ac:spMk id="1255" creationId="{00000000-0000-0000-0000-000000000000}"/>
          </ac:spMkLst>
        </pc:spChg>
        <pc:spChg chg="mod">
          <ac:chgData name="Katarina Vujic" userId="S::12kv8@queensu.ca::5abfd6cc-46dc-4a07-b2fa-c3b4a5527f80" providerId="AD" clId="Web-{E5EF4CF6-6B00-45AE-B811-36E33D118A9F}" dt="2022-11-23T01:11:53.773" v="101" actId="20577"/>
          <ac:spMkLst>
            <pc:docMk/>
            <pc:sldMk cId="0" sldId="277"/>
            <ac:spMk id="1256" creationId="{00000000-0000-0000-0000-000000000000}"/>
          </ac:spMkLst>
        </pc:spChg>
        <pc:spChg chg="mod">
          <ac:chgData name="Katarina Vujic" userId="S::12kv8@queensu.ca::5abfd6cc-46dc-4a07-b2fa-c3b4a5527f80" providerId="AD" clId="Web-{E5EF4CF6-6B00-45AE-B811-36E33D118A9F}" dt="2022-11-23T00:56:51.929" v="64" actId="20577"/>
          <ac:spMkLst>
            <pc:docMk/>
            <pc:sldMk cId="0" sldId="277"/>
            <ac:spMk id="1257" creationId="{00000000-0000-0000-0000-000000000000}"/>
          </ac:spMkLst>
        </pc:spChg>
        <pc:spChg chg="mod">
          <ac:chgData name="Katarina Vujic" userId="S::12kv8@queensu.ca::5abfd6cc-46dc-4a07-b2fa-c3b4a5527f80" providerId="AD" clId="Web-{E5EF4CF6-6B00-45AE-B811-36E33D118A9F}" dt="2022-11-23T01:11:25.366" v="75" actId="20577"/>
          <ac:spMkLst>
            <pc:docMk/>
            <pc:sldMk cId="0" sldId="277"/>
            <ac:spMk id="1258" creationId="{00000000-0000-0000-0000-000000000000}"/>
          </ac:spMkLst>
        </pc:spChg>
        <pc:spChg chg="mod">
          <ac:chgData name="Katarina Vujic" userId="S::12kv8@queensu.ca::5abfd6cc-46dc-4a07-b2fa-c3b4a5527f80" providerId="AD" clId="Web-{E5EF4CF6-6B00-45AE-B811-36E33D118A9F}" dt="2022-11-23T00:56:56.570" v="65" actId="20577"/>
          <ac:spMkLst>
            <pc:docMk/>
            <pc:sldMk cId="0" sldId="277"/>
            <ac:spMk id="1259" creationId="{00000000-0000-0000-0000-000000000000}"/>
          </ac:spMkLst>
        </pc:spChg>
        <pc:spChg chg="mod">
          <ac:chgData name="Katarina Vujic" userId="S::12kv8@queensu.ca::5abfd6cc-46dc-4a07-b2fa-c3b4a5527f80" providerId="AD" clId="Web-{E5EF4CF6-6B00-45AE-B811-36E33D118A9F}" dt="2022-11-23T01:12:01.116" v="112" actId="20577"/>
          <ac:spMkLst>
            <pc:docMk/>
            <pc:sldMk cId="0" sldId="277"/>
            <ac:spMk id="1260" creationId="{00000000-0000-0000-0000-000000000000}"/>
          </ac:spMkLst>
        </pc:spChg>
      </pc:sldChg>
      <pc:sldChg chg="modSp">
        <pc:chgData name="Katarina Vujic" userId="S::12kv8@queensu.ca::5abfd6cc-46dc-4a07-b2fa-c3b4a5527f80" providerId="AD" clId="Web-{E5EF4CF6-6B00-45AE-B811-36E33D118A9F}" dt="2022-11-23T00:01:36.743" v="2" actId="20577"/>
        <pc:sldMkLst>
          <pc:docMk/>
          <pc:sldMk cId="4087860785" sldId="306"/>
        </pc:sldMkLst>
        <pc:spChg chg="mod">
          <ac:chgData name="Katarina Vujic" userId="S::12kv8@queensu.ca::5abfd6cc-46dc-4a07-b2fa-c3b4a5527f80" providerId="AD" clId="Web-{E5EF4CF6-6B00-45AE-B811-36E33D118A9F}" dt="2022-11-23T00:01:22.915" v="0" actId="20577"/>
          <ac:spMkLst>
            <pc:docMk/>
            <pc:sldMk cId="4087860785" sldId="306"/>
            <ac:spMk id="919" creationId="{00000000-0000-0000-0000-000000000000}"/>
          </ac:spMkLst>
        </pc:spChg>
        <pc:spChg chg="mod">
          <ac:chgData name="Katarina Vujic" userId="S::12kv8@queensu.ca::5abfd6cc-46dc-4a07-b2fa-c3b4a5527f80" providerId="AD" clId="Web-{E5EF4CF6-6B00-45AE-B811-36E33D118A9F}" dt="2022-11-23T00:01:36.743" v="2" actId="20577"/>
          <ac:spMkLst>
            <pc:docMk/>
            <pc:sldMk cId="4087860785" sldId="306"/>
            <ac:spMk id="924" creationId="{00000000-0000-0000-0000-000000000000}"/>
          </ac:spMkLst>
        </pc:spChg>
      </pc:sldChg>
    </pc:docChg>
  </pc:docChgLst>
  <pc:docChgLst>
    <pc:chgData name="Soham Samanta" userId="S::21ss174@queensu.ca::75f6a2f8-812e-4961-87f1-546866acfee4" providerId="AD" clId="Web-{7694CCB1-1615-47C8-95A3-3E2F900E7963}"/>
    <pc:docChg chg="modSld">
      <pc:chgData name="Soham Samanta" userId="S::21ss174@queensu.ca::75f6a2f8-812e-4961-87f1-546866acfee4" providerId="AD" clId="Web-{7694CCB1-1615-47C8-95A3-3E2F900E7963}" dt="2022-12-05T19:15:02.892" v="1" actId="1076"/>
      <pc:docMkLst>
        <pc:docMk/>
      </pc:docMkLst>
      <pc:sldChg chg="modSp">
        <pc:chgData name="Soham Samanta" userId="S::21ss174@queensu.ca::75f6a2f8-812e-4961-87f1-546866acfee4" providerId="AD" clId="Web-{7694CCB1-1615-47C8-95A3-3E2F900E7963}" dt="2022-12-05T19:15:02.892" v="1" actId="1076"/>
        <pc:sldMkLst>
          <pc:docMk/>
          <pc:sldMk cId="0" sldId="263"/>
        </pc:sldMkLst>
        <pc:graphicFrameChg chg="mod">
          <ac:chgData name="Soham Samanta" userId="S::21ss174@queensu.ca::75f6a2f8-812e-4961-87f1-546866acfee4" providerId="AD" clId="Web-{7694CCB1-1615-47C8-95A3-3E2F900E7963}" dt="2022-12-05T19:15:02.892" v="1" actId="1076"/>
          <ac:graphicFrameMkLst>
            <pc:docMk/>
            <pc:sldMk cId="0" sldId="263"/>
            <ac:graphicFrameMk id="9" creationId="{F465F90F-E914-6BF4-BEFC-EA8A248A243B}"/>
          </ac:graphicFrameMkLst>
        </pc:graphicFrameChg>
      </pc:sldChg>
    </pc:docChg>
  </pc:docChgLst>
  <pc:docChgLst>
    <pc:chgData name="Soham Samanta" userId="S::21ss174@queensu.ca::75f6a2f8-812e-4961-87f1-546866acfee4" providerId="AD" clId="Web-{B6DDCB55-A142-4DA9-BAF8-58D55B7097B6}"/>
    <pc:docChg chg="modSld">
      <pc:chgData name="Soham Samanta" userId="S::21ss174@queensu.ca::75f6a2f8-812e-4961-87f1-546866acfee4" providerId="AD" clId="Web-{B6DDCB55-A142-4DA9-BAF8-58D55B7097B6}" dt="2022-11-23T00:28:21.004" v="270" actId="20577"/>
      <pc:docMkLst>
        <pc:docMk/>
      </pc:docMkLst>
      <pc:sldChg chg="modSp">
        <pc:chgData name="Soham Samanta" userId="S::21ss174@queensu.ca::75f6a2f8-812e-4961-87f1-546866acfee4" providerId="AD" clId="Web-{B6DDCB55-A142-4DA9-BAF8-58D55B7097B6}" dt="2022-11-23T00:28:21.004" v="270" actId="20577"/>
        <pc:sldMkLst>
          <pc:docMk/>
          <pc:sldMk cId="0" sldId="274"/>
        </pc:sldMkLst>
        <pc:spChg chg="mod">
          <ac:chgData name="Soham Samanta" userId="S::21ss174@queensu.ca::75f6a2f8-812e-4961-87f1-546866acfee4" providerId="AD" clId="Web-{B6DDCB55-A142-4DA9-BAF8-58D55B7097B6}" dt="2022-11-23T00:25:27.282" v="234" actId="1076"/>
          <ac:spMkLst>
            <pc:docMk/>
            <pc:sldMk cId="0" sldId="274"/>
            <ac:spMk id="1074" creationId="{00000000-0000-0000-0000-000000000000}"/>
          </ac:spMkLst>
        </pc:spChg>
        <pc:spChg chg="mod">
          <ac:chgData name="Soham Samanta" userId="S::21ss174@queensu.ca::75f6a2f8-812e-4961-87f1-546866acfee4" providerId="AD" clId="Web-{B6DDCB55-A142-4DA9-BAF8-58D55B7097B6}" dt="2022-11-23T00:25:27.297" v="235" actId="1076"/>
          <ac:spMkLst>
            <pc:docMk/>
            <pc:sldMk cId="0" sldId="274"/>
            <ac:spMk id="1075" creationId="{00000000-0000-0000-0000-000000000000}"/>
          </ac:spMkLst>
        </pc:spChg>
        <pc:spChg chg="mod">
          <ac:chgData name="Soham Samanta" userId="S::21ss174@queensu.ca::75f6a2f8-812e-4961-87f1-546866acfee4" providerId="AD" clId="Web-{B6DDCB55-A142-4DA9-BAF8-58D55B7097B6}" dt="2022-11-23T00:14:46.974" v="96" actId="20577"/>
          <ac:spMkLst>
            <pc:docMk/>
            <pc:sldMk cId="0" sldId="274"/>
            <ac:spMk id="1076" creationId="{00000000-0000-0000-0000-000000000000}"/>
          </ac:spMkLst>
        </pc:spChg>
        <pc:spChg chg="mod">
          <ac:chgData name="Soham Samanta" userId="S::21ss174@queensu.ca::75f6a2f8-812e-4961-87f1-546866acfee4" providerId="AD" clId="Web-{B6DDCB55-A142-4DA9-BAF8-58D55B7097B6}" dt="2022-11-23T00:27:56.800" v="253" actId="14100"/>
          <ac:spMkLst>
            <pc:docMk/>
            <pc:sldMk cId="0" sldId="274"/>
            <ac:spMk id="1077" creationId="{00000000-0000-0000-0000-000000000000}"/>
          </ac:spMkLst>
        </pc:spChg>
        <pc:spChg chg="mod">
          <ac:chgData name="Soham Samanta" userId="S::21ss174@queensu.ca::75f6a2f8-812e-4961-87f1-546866acfee4" providerId="AD" clId="Web-{B6DDCB55-A142-4DA9-BAF8-58D55B7097B6}" dt="2022-11-23T00:25:39.938" v="242" actId="1076"/>
          <ac:spMkLst>
            <pc:docMk/>
            <pc:sldMk cId="0" sldId="274"/>
            <ac:spMk id="1078" creationId="{00000000-0000-0000-0000-000000000000}"/>
          </ac:spMkLst>
        </pc:spChg>
        <pc:spChg chg="mod">
          <ac:chgData name="Soham Samanta" userId="S::21ss174@queensu.ca::75f6a2f8-812e-4961-87f1-546866acfee4" providerId="AD" clId="Web-{B6DDCB55-A142-4DA9-BAF8-58D55B7097B6}" dt="2022-11-23T00:28:21.004" v="270" actId="20577"/>
          <ac:spMkLst>
            <pc:docMk/>
            <pc:sldMk cId="0" sldId="274"/>
            <ac:spMk id="1079" creationId="{00000000-0000-0000-0000-000000000000}"/>
          </ac:spMkLst>
        </pc:spChg>
        <pc:spChg chg="mod">
          <ac:chgData name="Soham Samanta" userId="S::21ss174@queensu.ca::75f6a2f8-812e-4961-87f1-546866acfee4" providerId="AD" clId="Web-{B6DDCB55-A142-4DA9-BAF8-58D55B7097B6}" dt="2022-11-23T00:25:27.313" v="236" actId="1076"/>
          <ac:spMkLst>
            <pc:docMk/>
            <pc:sldMk cId="0" sldId="274"/>
            <ac:spMk id="1081" creationId="{00000000-0000-0000-0000-000000000000}"/>
          </ac:spMkLst>
        </pc:spChg>
        <pc:spChg chg="mod">
          <ac:chgData name="Soham Samanta" userId="S::21ss174@queensu.ca::75f6a2f8-812e-4961-87f1-546866acfee4" providerId="AD" clId="Web-{B6DDCB55-A142-4DA9-BAF8-58D55B7097B6}" dt="2022-11-23T00:25:39.954" v="244" actId="1076"/>
          <ac:spMkLst>
            <pc:docMk/>
            <pc:sldMk cId="0" sldId="274"/>
            <ac:spMk id="1083" creationId="{00000000-0000-0000-0000-000000000000}"/>
          </ac:spMkLst>
        </pc:spChg>
        <pc:grpChg chg="mod">
          <ac:chgData name="Soham Samanta" userId="S::21ss174@queensu.ca::75f6a2f8-812e-4961-87f1-546866acfee4" providerId="AD" clId="Web-{B6DDCB55-A142-4DA9-BAF8-58D55B7097B6}" dt="2022-11-23T00:25:27.344" v="237" actId="1076"/>
          <ac:grpSpMkLst>
            <pc:docMk/>
            <pc:sldMk cId="0" sldId="274"/>
            <ac:grpSpMk id="1084" creationId="{00000000-0000-0000-0000-000000000000}"/>
          </ac:grpSpMkLst>
        </pc:grpChg>
        <pc:grpChg chg="mod">
          <ac:chgData name="Soham Samanta" userId="S::21ss174@queensu.ca::75f6a2f8-812e-4961-87f1-546866acfee4" providerId="AD" clId="Web-{B6DDCB55-A142-4DA9-BAF8-58D55B7097B6}" dt="2022-11-23T00:25:39.985" v="245" actId="1076"/>
          <ac:grpSpMkLst>
            <pc:docMk/>
            <pc:sldMk cId="0" sldId="274"/>
            <ac:grpSpMk id="1109" creationId="{00000000-0000-0000-0000-000000000000}"/>
          </ac:grpSpMkLst>
        </pc:grpChg>
      </pc:sldChg>
    </pc:docChg>
  </pc:docChgLst>
  <pc:docChgLst>
    <pc:chgData name="Zhaoqiu Zhou" userId="481f2a53-9e71-446d-9cb3-128600a20025" providerId="ADAL" clId="{634D7201-2DC2-40D1-AD7A-D2263DDBA87D}"/>
    <pc:docChg chg="modSld">
      <pc:chgData name="Zhaoqiu Zhou" userId="481f2a53-9e71-446d-9cb3-128600a20025" providerId="ADAL" clId="{634D7201-2DC2-40D1-AD7A-D2263DDBA87D}" dt="2022-11-24T02:16:17.860" v="98"/>
      <pc:docMkLst>
        <pc:docMk/>
      </pc:docMkLst>
      <pc:sldChg chg="modSp mod modAnim">
        <pc:chgData name="Zhaoqiu Zhou" userId="481f2a53-9e71-446d-9cb3-128600a20025" providerId="ADAL" clId="{634D7201-2DC2-40D1-AD7A-D2263DDBA87D}" dt="2022-11-24T02:16:17.860" v="98"/>
        <pc:sldMkLst>
          <pc:docMk/>
          <pc:sldMk cId="0" sldId="277"/>
        </pc:sldMkLst>
        <pc:spChg chg="mod">
          <ac:chgData name="Zhaoqiu Zhou" userId="481f2a53-9e71-446d-9cb3-128600a20025" providerId="ADAL" clId="{634D7201-2DC2-40D1-AD7A-D2263DDBA87D}" dt="2022-11-24T02:13:22.443" v="70" actId="1076"/>
          <ac:spMkLst>
            <pc:docMk/>
            <pc:sldMk cId="0" sldId="277"/>
            <ac:spMk id="1253" creationId="{00000000-0000-0000-0000-000000000000}"/>
          </ac:spMkLst>
        </pc:spChg>
        <pc:spChg chg="mod">
          <ac:chgData name="Zhaoqiu Zhou" userId="481f2a53-9e71-446d-9cb3-128600a20025" providerId="ADAL" clId="{634D7201-2DC2-40D1-AD7A-D2263DDBA87D}" dt="2022-11-24T02:16:17.860" v="98"/>
          <ac:spMkLst>
            <pc:docMk/>
            <pc:sldMk cId="0" sldId="277"/>
            <ac:spMk id="1257" creationId="{00000000-0000-0000-0000-000000000000}"/>
          </ac:spMkLst>
        </pc:spChg>
      </pc:sldChg>
      <pc:sldChg chg="modSp mod modNotesTx">
        <pc:chgData name="Zhaoqiu Zhou" userId="481f2a53-9e71-446d-9cb3-128600a20025" providerId="ADAL" clId="{634D7201-2DC2-40D1-AD7A-D2263DDBA87D}" dt="2022-11-24T02:13:00.053" v="69" actId="20577"/>
        <pc:sldMkLst>
          <pc:docMk/>
          <pc:sldMk cId="0" sldId="281"/>
        </pc:sldMkLst>
        <pc:spChg chg="mod">
          <ac:chgData name="Zhaoqiu Zhou" userId="481f2a53-9e71-446d-9cb3-128600a20025" providerId="ADAL" clId="{634D7201-2DC2-40D1-AD7A-D2263DDBA87D}" dt="2022-11-24T02:12:49.223" v="61" actId="20577"/>
          <ac:spMkLst>
            <pc:docMk/>
            <pc:sldMk cId="0" sldId="281"/>
            <ac:spMk id="1506" creationId="{00000000-0000-0000-0000-000000000000}"/>
          </ac:spMkLst>
        </pc:spChg>
        <pc:spChg chg="mod">
          <ac:chgData name="Zhaoqiu Zhou" userId="481f2a53-9e71-446d-9cb3-128600a20025" providerId="ADAL" clId="{634D7201-2DC2-40D1-AD7A-D2263DDBA87D}" dt="2022-11-24T02:12:52.672" v="63" actId="20577"/>
          <ac:spMkLst>
            <pc:docMk/>
            <pc:sldMk cId="0" sldId="281"/>
            <ac:spMk id="1510" creationId="{00000000-0000-0000-0000-000000000000}"/>
          </ac:spMkLst>
        </pc:spChg>
        <pc:spChg chg="mod">
          <ac:chgData name="Zhaoqiu Zhou" userId="481f2a53-9e71-446d-9cb3-128600a20025" providerId="ADAL" clId="{634D7201-2DC2-40D1-AD7A-D2263DDBA87D}" dt="2022-11-24T02:12:57.357" v="66" actId="20577"/>
          <ac:spMkLst>
            <pc:docMk/>
            <pc:sldMk cId="0" sldId="281"/>
            <ac:spMk id="1511" creationId="{00000000-0000-0000-0000-000000000000}"/>
          </ac:spMkLst>
        </pc:spChg>
        <pc:spChg chg="mod">
          <ac:chgData name="Zhaoqiu Zhou" userId="481f2a53-9e71-446d-9cb3-128600a20025" providerId="ADAL" clId="{634D7201-2DC2-40D1-AD7A-D2263DDBA87D}" dt="2022-11-24T02:13:00.053" v="69" actId="20577"/>
          <ac:spMkLst>
            <pc:docMk/>
            <pc:sldMk cId="0" sldId="281"/>
            <ac:spMk id="1512" creationId="{00000000-0000-0000-0000-000000000000}"/>
          </ac:spMkLst>
        </pc:spChg>
      </pc:sldChg>
    </pc:docChg>
  </pc:docChgLst>
  <pc:docChgLst>
    <pc:chgData name="Katarina Vujic" userId="S::12kv8@queensu.ca::5abfd6cc-46dc-4a07-b2fa-c3b4a5527f80" providerId="AD" clId="Web-{8844482C-BC07-42B8-94F0-6F37487BDBC7}"/>
    <pc:docChg chg="modSld">
      <pc:chgData name="Katarina Vujic" userId="S::12kv8@queensu.ca::5abfd6cc-46dc-4a07-b2fa-c3b4a5527f80" providerId="AD" clId="Web-{8844482C-BC07-42B8-94F0-6F37487BDBC7}" dt="2022-11-26T17:35:32.136" v="285"/>
      <pc:docMkLst>
        <pc:docMk/>
      </pc:docMkLst>
      <pc:sldChg chg="modNotes">
        <pc:chgData name="Katarina Vujic" userId="S::12kv8@queensu.ca::5abfd6cc-46dc-4a07-b2fa-c3b4a5527f80" providerId="AD" clId="Web-{8844482C-BC07-42B8-94F0-6F37487BDBC7}" dt="2022-11-26T17:35:32.136" v="285"/>
        <pc:sldMkLst>
          <pc:docMk/>
          <pc:sldMk cId="0" sldId="277"/>
        </pc:sldMkLst>
      </pc:sldChg>
      <pc:sldChg chg="modSp">
        <pc:chgData name="Katarina Vujic" userId="S::12kv8@queensu.ca::5abfd6cc-46dc-4a07-b2fa-c3b4a5527f80" providerId="AD" clId="Web-{8844482C-BC07-42B8-94F0-6F37487BDBC7}" dt="2022-11-26T17:26:17.470" v="1" actId="20577"/>
        <pc:sldMkLst>
          <pc:docMk/>
          <pc:sldMk cId="0" sldId="281"/>
        </pc:sldMkLst>
        <pc:spChg chg="mod">
          <ac:chgData name="Katarina Vujic" userId="S::12kv8@queensu.ca::5abfd6cc-46dc-4a07-b2fa-c3b4a5527f80" providerId="AD" clId="Web-{8844482C-BC07-42B8-94F0-6F37487BDBC7}" dt="2022-11-26T17:26:17.470" v="1" actId="20577"/>
          <ac:spMkLst>
            <pc:docMk/>
            <pc:sldMk cId="0" sldId="281"/>
            <ac:spMk id="1512" creationId="{00000000-0000-0000-0000-000000000000}"/>
          </ac:spMkLst>
        </pc:spChg>
      </pc:sldChg>
      <pc:sldChg chg="modNotes">
        <pc:chgData name="Katarina Vujic" userId="S::12kv8@queensu.ca::5abfd6cc-46dc-4a07-b2fa-c3b4a5527f80" providerId="AD" clId="Web-{8844482C-BC07-42B8-94F0-6F37487BDBC7}" dt="2022-11-26T17:34:56.855" v="266"/>
        <pc:sldMkLst>
          <pc:docMk/>
          <pc:sldMk cId="4087860785" sldId="306"/>
        </pc:sldMkLst>
      </pc:sldChg>
    </pc:docChg>
  </pc:docChgLst>
  <pc:docChgLst>
    <pc:chgData name="Katarina Vujic" userId="S::12kv8@queensu.ca::5abfd6cc-46dc-4a07-b2fa-c3b4a5527f80" providerId="AD" clId="Web-{5A28B884-6EF6-4CC7-A4F1-812F23BB4DD9}"/>
    <pc:docChg chg="modSld">
      <pc:chgData name="Katarina Vujic" userId="S::12kv8@queensu.ca::5abfd6cc-46dc-4a07-b2fa-c3b4a5527f80" providerId="AD" clId="Web-{5A28B884-6EF6-4CC7-A4F1-812F23BB4DD9}" dt="2022-11-25T21:08:23.482" v="286" actId="20577"/>
      <pc:docMkLst>
        <pc:docMk/>
      </pc:docMkLst>
      <pc:sldChg chg="modSp">
        <pc:chgData name="Katarina Vujic" userId="S::12kv8@queensu.ca::5abfd6cc-46dc-4a07-b2fa-c3b4a5527f80" providerId="AD" clId="Web-{5A28B884-6EF6-4CC7-A4F1-812F23BB4DD9}" dt="2022-11-25T21:06:18.528" v="144" actId="20577"/>
        <pc:sldMkLst>
          <pc:docMk/>
          <pc:sldMk cId="0" sldId="277"/>
        </pc:sldMkLst>
        <pc:spChg chg="mod">
          <ac:chgData name="Katarina Vujic" userId="S::12kv8@queensu.ca::5abfd6cc-46dc-4a07-b2fa-c3b4a5527f80" providerId="AD" clId="Web-{5A28B884-6EF6-4CC7-A4F1-812F23BB4DD9}" dt="2022-11-25T21:03:34.450" v="44" actId="20577"/>
          <ac:spMkLst>
            <pc:docMk/>
            <pc:sldMk cId="0" sldId="277"/>
            <ac:spMk id="1254" creationId="{00000000-0000-0000-0000-000000000000}"/>
          </ac:spMkLst>
        </pc:spChg>
        <pc:spChg chg="mod">
          <ac:chgData name="Katarina Vujic" userId="S::12kv8@queensu.ca::5abfd6cc-46dc-4a07-b2fa-c3b4a5527f80" providerId="AD" clId="Web-{5A28B884-6EF6-4CC7-A4F1-812F23BB4DD9}" dt="2022-11-25T21:05:24.153" v="113" actId="20577"/>
          <ac:spMkLst>
            <pc:docMk/>
            <pc:sldMk cId="0" sldId="277"/>
            <ac:spMk id="1255" creationId="{00000000-0000-0000-0000-000000000000}"/>
          </ac:spMkLst>
        </pc:spChg>
        <pc:spChg chg="mod">
          <ac:chgData name="Katarina Vujic" userId="S::12kv8@queensu.ca::5abfd6cc-46dc-4a07-b2fa-c3b4a5527f80" providerId="AD" clId="Web-{5A28B884-6EF6-4CC7-A4F1-812F23BB4DD9}" dt="2022-11-25T21:05:15.075" v="112" actId="20577"/>
          <ac:spMkLst>
            <pc:docMk/>
            <pc:sldMk cId="0" sldId="277"/>
            <ac:spMk id="1256" creationId="{00000000-0000-0000-0000-000000000000}"/>
          </ac:spMkLst>
        </pc:spChg>
        <pc:spChg chg="mod">
          <ac:chgData name="Katarina Vujic" userId="S::12kv8@queensu.ca::5abfd6cc-46dc-4a07-b2fa-c3b4a5527f80" providerId="AD" clId="Web-{5A28B884-6EF6-4CC7-A4F1-812F23BB4DD9}" dt="2022-11-25T21:06:18.528" v="144" actId="20577"/>
          <ac:spMkLst>
            <pc:docMk/>
            <pc:sldMk cId="0" sldId="277"/>
            <ac:spMk id="1258" creationId="{00000000-0000-0000-0000-000000000000}"/>
          </ac:spMkLst>
        </pc:spChg>
        <pc:spChg chg="mod">
          <ac:chgData name="Katarina Vujic" userId="S::12kv8@queensu.ca::5abfd6cc-46dc-4a07-b2fa-c3b4a5527f80" providerId="AD" clId="Web-{5A28B884-6EF6-4CC7-A4F1-812F23BB4DD9}" dt="2022-11-25T21:03:25.731" v="39" actId="20577"/>
          <ac:spMkLst>
            <pc:docMk/>
            <pc:sldMk cId="0" sldId="277"/>
            <ac:spMk id="1260" creationId="{00000000-0000-0000-0000-000000000000}"/>
          </ac:spMkLst>
        </pc:spChg>
      </pc:sldChg>
      <pc:sldChg chg="modSp">
        <pc:chgData name="Katarina Vujic" userId="S::12kv8@queensu.ca::5abfd6cc-46dc-4a07-b2fa-c3b4a5527f80" providerId="AD" clId="Web-{5A28B884-6EF6-4CC7-A4F1-812F23BB4DD9}" dt="2022-11-25T21:08:23.482" v="286" actId="20577"/>
        <pc:sldMkLst>
          <pc:docMk/>
          <pc:sldMk cId="0" sldId="281"/>
        </pc:sldMkLst>
        <pc:spChg chg="mod">
          <ac:chgData name="Katarina Vujic" userId="S::12kv8@queensu.ca::5abfd6cc-46dc-4a07-b2fa-c3b4a5527f80" providerId="AD" clId="Web-{5A28B884-6EF6-4CC7-A4F1-812F23BB4DD9}" dt="2022-11-25T21:07:22.357" v="214" actId="20577"/>
          <ac:spMkLst>
            <pc:docMk/>
            <pc:sldMk cId="0" sldId="281"/>
            <ac:spMk id="1506" creationId="{00000000-0000-0000-0000-000000000000}"/>
          </ac:spMkLst>
        </pc:spChg>
        <pc:spChg chg="mod">
          <ac:chgData name="Katarina Vujic" userId="S::12kv8@queensu.ca::5abfd6cc-46dc-4a07-b2fa-c3b4a5527f80" providerId="AD" clId="Web-{5A28B884-6EF6-4CC7-A4F1-812F23BB4DD9}" dt="2022-11-25T21:06:58.247" v="196" actId="20577"/>
          <ac:spMkLst>
            <pc:docMk/>
            <pc:sldMk cId="0" sldId="281"/>
            <ac:spMk id="1510" creationId="{00000000-0000-0000-0000-000000000000}"/>
          </ac:spMkLst>
        </pc:spChg>
        <pc:spChg chg="mod">
          <ac:chgData name="Katarina Vujic" userId="S::12kv8@queensu.ca::5abfd6cc-46dc-4a07-b2fa-c3b4a5527f80" providerId="AD" clId="Web-{5A28B884-6EF6-4CC7-A4F1-812F23BB4DD9}" dt="2022-11-25T21:07:54.575" v="257" actId="20577"/>
          <ac:spMkLst>
            <pc:docMk/>
            <pc:sldMk cId="0" sldId="281"/>
            <ac:spMk id="1511" creationId="{00000000-0000-0000-0000-000000000000}"/>
          </ac:spMkLst>
        </pc:spChg>
        <pc:spChg chg="mod">
          <ac:chgData name="Katarina Vujic" userId="S::12kv8@queensu.ca::5abfd6cc-46dc-4a07-b2fa-c3b4a5527f80" providerId="AD" clId="Web-{5A28B884-6EF6-4CC7-A4F1-812F23BB4DD9}" dt="2022-11-25T21:08:23.482" v="286" actId="20577"/>
          <ac:spMkLst>
            <pc:docMk/>
            <pc:sldMk cId="0" sldId="281"/>
            <ac:spMk id="1512" creationId="{00000000-0000-0000-0000-000000000000}"/>
          </ac:spMkLst>
        </pc:spChg>
      </pc:sldChg>
    </pc:docChg>
  </pc:docChgLst>
  <pc:docChgLst>
    <pc:chgData name="Xintong Deng" userId="S::22xd1@queensu.ca::db82beba-8d39-45e3-b9b0-9434d50e1bab" providerId="AD" clId="Web-{DEC832DC-CB21-44F4-8884-F07451CBAF13}"/>
    <pc:docChg chg="delSld">
      <pc:chgData name="Xintong Deng" userId="S::22xd1@queensu.ca::db82beba-8d39-45e3-b9b0-9434d50e1bab" providerId="AD" clId="Web-{DEC832DC-CB21-44F4-8884-F07451CBAF13}" dt="2022-11-19T21:25:26.724" v="0"/>
      <pc:docMkLst>
        <pc:docMk/>
      </pc:docMkLst>
      <pc:sldChg chg="del">
        <pc:chgData name="Xintong Deng" userId="S::22xd1@queensu.ca::db82beba-8d39-45e3-b9b0-9434d50e1bab" providerId="AD" clId="Web-{DEC832DC-CB21-44F4-8884-F07451CBAF13}" dt="2022-11-19T21:25:26.724" v="0"/>
        <pc:sldMkLst>
          <pc:docMk/>
          <pc:sldMk cId="0" sldId="268"/>
        </pc:sldMkLst>
      </pc:sldChg>
    </pc:docChg>
  </pc:docChgLst>
  <pc:docChgLst>
    <pc:chgData name="Soham Samanta" userId="S::21ss174@queensu.ca::75f6a2f8-812e-4961-87f1-546866acfee4" providerId="AD" clId="Web-{B781AA82-2C5E-4E09-8744-527601282D02}"/>
    <pc:docChg chg="modSld">
      <pc:chgData name="Soham Samanta" userId="S::21ss174@queensu.ca::75f6a2f8-812e-4961-87f1-546866acfee4" providerId="AD" clId="Web-{B781AA82-2C5E-4E09-8744-527601282D02}" dt="2022-11-23T03:34:45.359" v="47" actId="20577"/>
      <pc:docMkLst>
        <pc:docMk/>
      </pc:docMkLst>
      <pc:sldChg chg="modSp">
        <pc:chgData name="Soham Samanta" userId="S::21ss174@queensu.ca::75f6a2f8-812e-4961-87f1-546866acfee4" providerId="AD" clId="Web-{B781AA82-2C5E-4E09-8744-527601282D02}" dt="2022-11-23T03:34:45.359" v="47" actId="20577"/>
        <pc:sldMkLst>
          <pc:docMk/>
          <pc:sldMk cId="0" sldId="265"/>
        </pc:sldMkLst>
        <pc:spChg chg="mod">
          <ac:chgData name="Soham Samanta" userId="S::21ss174@queensu.ca::75f6a2f8-812e-4961-87f1-546866acfee4" providerId="AD" clId="Web-{B781AA82-2C5E-4E09-8744-527601282D02}" dt="2022-11-23T03:34:45.359" v="47" actId="20577"/>
          <ac:spMkLst>
            <pc:docMk/>
            <pc:sldMk cId="0" sldId="265"/>
            <ac:spMk id="716" creationId="{00000000-0000-0000-0000-000000000000}"/>
          </ac:spMkLst>
        </pc:spChg>
      </pc:sldChg>
    </pc:docChg>
  </pc:docChgLst>
  <pc:docChgLst>
    <pc:chgData name="Katarina Vujic" userId="S::12kv8@queensu.ca::5abfd6cc-46dc-4a07-b2fa-c3b4a5527f80" providerId="AD" clId="Web-{EB140C62-6A12-4899-A0F8-805C16D686B7}"/>
    <pc:docChg chg="modSld">
      <pc:chgData name="Katarina Vujic" userId="S::12kv8@queensu.ca::5abfd6cc-46dc-4a07-b2fa-c3b4a5527f80" providerId="AD" clId="Web-{EB140C62-6A12-4899-A0F8-805C16D686B7}" dt="2022-11-25T21:10:40.938" v="50"/>
      <pc:docMkLst>
        <pc:docMk/>
      </pc:docMkLst>
      <pc:sldChg chg="modNotes">
        <pc:chgData name="Katarina Vujic" userId="S::12kv8@queensu.ca::5abfd6cc-46dc-4a07-b2fa-c3b4a5527f80" providerId="AD" clId="Web-{EB140C62-6A12-4899-A0F8-805C16D686B7}" dt="2022-11-25T21:10:40.938" v="50"/>
        <pc:sldMkLst>
          <pc:docMk/>
          <pc:sldMk cId="0" sldId="277"/>
        </pc:sldMkLst>
      </pc:sldChg>
      <pc:sldChg chg="modSp">
        <pc:chgData name="Katarina Vujic" userId="S::12kv8@queensu.ca::5abfd6cc-46dc-4a07-b2fa-c3b4a5527f80" providerId="AD" clId="Web-{EB140C62-6A12-4899-A0F8-805C16D686B7}" dt="2022-11-25T21:10:00.439" v="1" actId="20577"/>
        <pc:sldMkLst>
          <pc:docMk/>
          <pc:sldMk cId="0" sldId="281"/>
        </pc:sldMkLst>
        <pc:spChg chg="mod">
          <ac:chgData name="Katarina Vujic" userId="S::12kv8@queensu.ca::5abfd6cc-46dc-4a07-b2fa-c3b4a5527f80" providerId="AD" clId="Web-{EB140C62-6A12-4899-A0F8-805C16D686B7}" dt="2022-11-25T21:10:00.439" v="1" actId="20577"/>
          <ac:spMkLst>
            <pc:docMk/>
            <pc:sldMk cId="0" sldId="281"/>
            <ac:spMk id="1510" creationId="{00000000-0000-0000-0000-000000000000}"/>
          </ac:spMkLst>
        </pc:spChg>
      </pc:sldChg>
    </pc:docChg>
  </pc:docChgLst>
  <pc:docChgLst>
    <pc:chgData name="Daniel Fernandez" userId="98e3bd54-f6cd-42f5-b9fc-306748a47735" providerId="ADAL" clId="{04FF0B71-6FBD-3043-8415-3F7B25DCEE2F}"/>
    <pc:docChg chg="custSel modSld sldOrd">
      <pc:chgData name="Daniel Fernandez" userId="98e3bd54-f6cd-42f5-b9fc-306748a47735" providerId="ADAL" clId="{04FF0B71-6FBD-3043-8415-3F7B25DCEE2F}" dt="2022-11-23T01:38:54.440" v="324" actId="1076"/>
      <pc:docMkLst>
        <pc:docMk/>
      </pc:docMkLst>
      <pc:sldChg chg="modSp mod">
        <pc:chgData name="Daniel Fernandez" userId="98e3bd54-f6cd-42f5-b9fc-306748a47735" providerId="ADAL" clId="{04FF0B71-6FBD-3043-8415-3F7B25DCEE2F}" dt="2022-11-23T01:33:35.311" v="83" actId="20577"/>
        <pc:sldMkLst>
          <pc:docMk/>
          <pc:sldMk cId="0" sldId="263"/>
        </pc:sldMkLst>
        <pc:spChg chg="mod">
          <ac:chgData name="Daniel Fernandez" userId="98e3bd54-f6cd-42f5-b9fc-306748a47735" providerId="ADAL" clId="{04FF0B71-6FBD-3043-8415-3F7B25DCEE2F}" dt="2022-11-23T01:33:35.311" v="83" actId="20577"/>
          <ac:spMkLst>
            <pc:docMk/>
            <pc:sldMk cId="0" sldId="263"/>
            <ac:spMk id="585" creationId="{00000000-0000-0000-0000-000000000000}"/>
          </ac:spMkLst>
        </pc:spChg>
      </pc:sldChg>
      <pc:sldChg chg="modSp mod">
        <pc:chgData name="Daniel Fernandez" userId="98e3bd54-f6cd-42f5-b9fc-306748a47735" providerId="ADAL" clId="{04FF0B71-6FBD-3043-8415-3F7B25DCEE2F}" dt="2022-11-23T01:38:54.440" v="324" actId="1076"/>
        <pc:sldMkLst>
          <pc:docMk/>
          <pc:sldMk cId="0" sldId="265"/>
        </pc:sldMkLst>
        <pc:spChg chg="mod">
          <ac:chgData name="Daniel Fernandez" userId="98e3bd54-f6cd-42f5-b9fc-306748a47735" providerId="ADAL" clId="{04FF0B71-6FBD-3043-8415-3F7B25DCEE2F}" dt="2022-11-23T01:38:54.440" v="324" actId="1076"/>
          <ac:spMkLst>
            <pc:docMk/>
            <pc:sldMk cId="0" sldId="265"/>
            <ac:spMk id="716" creationId="{00000000-0000-0000-0000-000000000000}"/>
          </ac:spMkLst>
        </pc:spChg>
      </pc:sldChg>
      <pc:sldChg chg="mod ord modShow">
        <pc:chgData name="Daniel Fernandez" userId="98e3bd54-f6cd-42f5-b9fc-306748a47735" providerId="ADAL" clId="{04FF0B71-6FBD-3043-8415-3F7B25DCEE2F}" dt="2022-11-23T01:29:44.202" v="59" actId="729"/>
        <pc:sldMkLst>
          <pc:docMk/>
          <pc:sldMk cId="0" sldId="274"/>
        </pc:sldMkLst>
      </pc:sldChg>
      <pc:sldChg chg="addSp modSp mod">
        <pc:chgData name="Daniel Fernandez" userId="98e3bd54-f6cd-42f5-b9fc-306748a47735" providerId="ADAL" clId="{04FF0B71-6FBD-3043-8415-3F7B25DCEE2F}" dt="2022-11-23T01:36:49.865" v="89" actId="1076"/>
        <pc:sldMkLst>
          <pc:docMk/>
          <pc:sldMk cId="0" sldId="279"/>
        </pc:sldMkLst>
        <pc:graphicFrameChg chg="add mod">
          <ac:chgData name="Daniel Fernandez" userId="98e3bd54-f6cd-42f5-b9fc-306748a47735" providerId="ADAL" clId="{04FF0B71-6FBD-3043-8415-3F7B25DCEE2F}" dt="2022-11-23T01:36:44.979" v="86"/>
          <ac:graphicFrameMkLst>
            <pc:docMk/>
            <pc:sldMk cId="0" sldId="279"/>
            <ac:graphicFrameMk id="2" creationId="{12B00D73-D9DB-6E96-9476-835EF8B7143F}"/>
          </ac:graphicFrameMkLst>
        </pc:graphicFrameChg>
        <pc:picChg chg="add mod">
          <ac:chgData name="Daniel Fernandez" userId="98e3bd54-f6cd-42f5-b9fc-306748a47735" providerId="ADAL" clId="{04FF0B71-6FBD-3043-8415-3F7B25DCEE2F}" dt="2022-11-23T01:36:49.865" v="89" actId="1076"/>
          <ac:picMkLst>
            <pc:docMk/>
            <pc:sldMk cId="0" sldId="279"/>
            <ac:picMk id="3" creationId="{3BDB9F1A-06F5-EF2A-4446-0BBC3850DFB1}"/>
          </ac:picMkLst>
        </pc:picChg>
      </pc:sldChg>
      <pc:sldChg chg="modSp mod">
        <pc:chgData name="Daniel Fernandez" userId="98e3bd54-f6cd-42f5-b9fc-306748a47735" providerId="ADAL" clId="{04FF0B71-6FBD-3043-8415-3F7B25DCEE2F}" dt="2022-11-23T01:29:00.002" v="52" actId="20577"/>
        <pc:sldMkLst>
          <pc:docMk/>
          <pc:sldMk cId="0" sldId="281"/>
        </pc:sldMkLst>
        <pc:spChg chg="mod">
          <ac:chgData name="Daniel Fernandez" userId="98e3bd54-f6cd-42f5-b9fc-306748a47735" providerId="ADAL" clId="{04FF0B71-6FBD-3043-8415-3F7B25DCEE2F}" dt="2022-11-23T01:27:53.666" v="15" actId="20577"/>
          <ac:spMkLst>
            <pc:docMk/>
            <pc:sldMk cId="0" sldId="281"/>
            <ac:spMk id="1511" creationId="{00000000-0000-0000-0000-000000000000}"/>
          </ac:spMkLst>
        </pc:spChg>
        <pc:spChg chg="mod">
          <ac:chgData name="Daniel Fernandez" userId="98e3bd54-f6cd-42f5-b9fc-306748a47735" providerId="ADAL" clId="{04FF0B71-6FBD-3043-8415-3F7B25DCEE2F}" dt="2022-11-23T01:29:00.002" v="52" actId="20577"/>
          <ac:spMkLst>
            <pc:docMk/>
            <pc:sldMk cId="0" sldId="281"/>
            <ac:spMk id="1512" creationId="{00000000-0000-0000-0000-000000000000}"/>
          </ac:spMkLst>
        </pc:spChg>
      </pc:sldChg>
    </pc:docChg>
  </pc:docChgLst>
  <pc:docChgLst>
    <pc:chgData name="Xintong Deng" userId="S::22xd1@queensu.ca::db82beba-8d39-45e3-b9b0-9434d50e1bab" providerId="AD" clId="Web-{931B341F-527D-4D53-855F-3168A8CBE3C8}"/>
    <pc:docChg chg="modSld">
      <pc:chgData name="Xintong Deng" userId="S::22xd1@queensu.ca::db82beba-8d39-45e3-b9b0-9434d50e1bab" providerId="AD" clId="Web-{931B341F-527D-4D53-855F-3168A8CBE3C8}" dt="2022-11-25T21:13:15.865" v="5" actId="20577"/>
      <pc:docMkLst>
        <pc:docMk/>
      </pc:docMkLst>
      <pc:sldChg chg="modSp">
        <pc:chgData name="Xintong Deng" userId="S::22xd1@queensu.ca::db82beba-8d39-45e3-b9b0-9434d50e1bab" providerId="AD" clId="Web-{931B341F-527D-4D53-855F-3168A8CBE3C8}" dt="2022-11-25T21:13:15.865" v="5" actId="20577"/>
        <pc:sldMkLst>
          <pc:docMk/>
          <pc:sldMk cId="0" sldId="277"/>
        </pc:sldMkLst>
        <pc:spChg chg="mod">
          <ac:chgData name="Xintong Deng" userId="S::22xd1@queensu.ca::db82beba-8d39-45e3-b9b0-9434d50e1bab" providerId="AD" clId="Web-{931B341F-527D-4D53-855F-3168A8CBE3C8}" dt="2022-11-25T21:13:15.865" v="5" actId="20577"/>
          <ac:spMkLst>
            <pc:docMk/>
            <pc:sldMk cId="0" sldId="277"/>
            <ac:spMk id="1258" creationId="{00000000-0000-0000-0000-000000000000}"/>
          </ac:spMkLst>
        </pc:spChg>
      </pc:sldChg>
    </pc:docChg>
  </pc:docChgLst>
  <pc:docChgLst>
    <pc:chgData name="Annie Lee" userId="c5c1360c-4368-460d-81bc-64e78e6f1475" providerId="ADAL" clId="{8C6F476F-8A94-40A9-ADF5-C18D99D3809C}"/>
    <pc:docChg chg="undo custSel addSld delSld modSld sldOrd delMainMaster">
      <pc:chgData name="Annie Lee" userId="c5c1360c-4368-460d-81bc-64e78e6f1475" providerId="ADAL" clId="{8C6F476F-8A94-40A9-ADF5-C18D99D3809C}" dt="2022-11-26T17:39:11.359" v="2500" actId="47"/>
      <pc:docMkLst>
        <pc:docMk/>
      </pc:docMkLst>
      <pc:sldChg chg="modSp mod modAnim">
        <pc:chgData name="Annie Lee" userId="c5c1360c-4368-460d-81bc-64e78e6f1475" providerId="ADAL" clId="{8C6F476F-8A94-40A9-ADF5-C18D99D3809C}" dt="2022-11-26T00:24:01.749" v="1329"/>
        <pc:sldMkLst>
          <pc:docMk/>
          <pc:sldMk cId="0" sldId="258"/>
        </pc:sldMkLst>
        <pc:spChg chg="mod">
          <ac:chgData name="Annie Lee" userId="c5c1360c-4368-460d-81bc-64e78e6f1475" providerId="ADAL" clId="{8C6F476F-8A94-40A9-ADF5-C18D99D3809C}" dt="2022-11-26T00:16:02.401" v="1293" actId="1036"/>
          <ac:spMkLst>
            <pc:docMk/>
            <pc:sldMk cId="0" sldId="258"/>
            <ac:spMk id="3" creationId="{507FE142-73D8-6B7B-64D7-6628A99D485D}"/>
          </ac:spMkLst>
        </pc:spChg>
        <pc:spChg chg="mod">
          <ac:chgData name="Annie Lee" userId="c5c1360c-4368-460d-81bc-64e78e6f1475" providerId="ADAL" clId="{8C6F476F-8A94-40A9-ADF5-C18D99D3809C}" dt="2022-11-26T00:16:02.401" v="1293" actId="1036"/>
          <ac:spMkLst>
            <pc:docMk/>
            <pc:sldMk cId="0" sldId="258"/>
            <ac:spMk id="372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0:16:22.186" v="1297" actId="1076"/>
          <ac:spMkLst>
            <pc:docMk/>
            <pc:sldMk cId="0" sldId="258"/>
            <ac:spMk id="373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0:16:02.401" v="1293" actId="1036"/>
          <ac:spMkLst>
            <pc:docMk/>
            <pc:sldMk cId="0" sldId="258"/>
            <ac:spMk id="374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0:16:32.145" v="1300" actId="1076"/>
          <ac:spMkLst>
            <pc:docMk/>
            <pc:sldMk cId="0" sldId="258"/>
            <ac:spMk id="379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0:16:02.401" v="1293" actId="1036"/>
          <ac:spMkLst>
            <pc:docMk/>
            <pc:sldMk cId="0" sldId="258"/>
            <ac:spMk id="380" creationId="{00000000-0000-0000-0000-000000000000}"/>
          </ac:spMkLst>
        </pc:spChg>
      </pc:sldChg>
      <pc:sldChg chg="addSp delSp modSp mod delAnim modAnim">
        <pc:chgData name="Annie Lee" userId="c5c1360c-4368-460d-81bc-64e78e6f1475" providerId="ADAL" clId="{8C6F476F-8A94-40A9-ADF5-C18D99D3809C}" dt="2022-11-26T00:54:14.861" v="1480"/>
        <pc:sldMkLst>
          <pc:docMk/>
          <pc:sldMk cId="0" sldId="263"/>
        </pc:sldMkLst>
        <pc:spChg chg="add del mod">
          <ac:chgData name="Annie Lee" userId="c5c1360c-4368-460d-81bc-64e78e6f1475" providerId="ADAL" clId="{8C6F476F-8A94-40A9-ADF5-C18D99D3809C}" dt="2022-11-26T00:38:15.955" v="1377" actId="478"/>
          <ac:spMkLst>
            <pc:docMk/>
            <pc:sldMk cId="0" sldId="263"/>
            <ac:spMk id="11" creationId="{6AD151B7-AC33-80A7-BB22-B0F3C60906F5}"/>
          </ac:spMkLst>
        </pc:spChg>
        <pc:spChg chg="del mod">
          <ac:chgData name="Annie Lee" userId="c5c1360c-4368-460d-81bc-64e78e6f1475" providerId="ADAL" clId="{8C6F476F-8A94-40A9-ADF5-C18D99D3809C}" dt="2022-11-26T00:38:13.228" v="1376" actId="478"/>
          <ac:spMkLst>
            <pc:docMk/>
            <pc:sldMk cId="0" sldId="263"/>
            <ac:spMk id="585" creationId="{00000000-0000-0000-0000-000000000000}"/>
          </ac:spMkLst>
        </pc:spChg>
        <pc:grpChg chg="mod">
          <ac:chgData name="Annie Lee" userId="c5c1360c-4368-460d-81bc-64e78e6f1475" providerId="ADAL" clId="{8C6F476F-8A94-40A9-ADF5-C18D99D3809C}" dt="2022-11-26T00:35:34.480" v="1353" actId="1076"/>
          <ac:grpSpMkLst>
            <pc:docMk/>
            <pc:sldMk cId="0" sldId="263"/>
            <ac:grpSpMk id="595" creationId="{00000000-0000-0000-0000-000000000000}"/>
          </ac:grpSpMkLst>
        </pc:grpChg>
        <pc:graphicFrameChg chg="add del modGraphic">
          <ac:chgData name="Annie Lee" userId="c5c1360c-4368-460d-81bc-64e78e6f1475" providerId="ADAL" clId="{8C6F476F-8A94-40A9-ADF5-C18D99D3809C}" dt="2022-11-26T00:35:28.457" v="1352" actId="1032"/>
          <ac:graphicFrameMkLst>
            <pc:docMk/>
            <pc:sldMk cId="0" sldId="263"/>
            <ac:graphicFrameMk id="4" creationId="{31DA5E9D-B3E1-9E66-F13C-A13F44FAEBAD}"/>
          </ac:graphicFrameMkLst>
        </pc:graphicFrameChg>
        <pc:graphicFrameChg chg="add mod modGraphic">
          <ac:chgData name="Annie Lee" userId="c5c1360c-4368-460d-81bc-64e78e6f1475" providerId="ADAL" clId="{8C6F476F-8A94-40A9-ADF5-C18D99D3809C}" dt="2022-11-26T00:43:31.306" v="1416" actId="1076"/>
          <ac:graphicFrameMkLst>
            <pc:docMk/>
            <pc:sldMk cId="0" sldId="263"/>
            <ac:graphicFrameMk id="9" creationId="{F465F90F-E914-6BF4-BEFC-EA8A248A243B}"/>
          </ac:graphicFrameMkLst>
        </pc:graphicFrameChg>
        <pc:picChg chg="add del mod">
          <ac:chgData name="Annie Lee" userId="c5c1360c-4368-460d-81bc-64e78e6f1475" providerId="ADAL" clId="{8C6F476F-8A94-40A9-ADF5-C18D99D3809C}" dt="2022-11-26T00:51:44.260" v="1459" actId="478"/>
          <ac:picMkLst>
            <pc:docMk/>
            <pc:sldMk cId="0" sldId="263"/>
            <ac:picMk id="13" creationId="{2AD970AB-D580-4E36-0835-3A5A74EF0CF2}"/>
          </ac:picMkLst>
        </pc:picChg>
        <pc:picChg chg="add del mod">
          <ac:chgData name="Annie Lee" userId="c5c1360c-4368-460d-81bc-64e78e6f1475" providerId="ADAL" clId="{8C6F476F-8A94-40A9-ADF5-C18D99D3809C}" dt="2022-11-26T00:44:39.306" v="1420" actId="478"/>
          <ac:picMkLst>
            <pc:docMk/>
            <pc:sldMk cId="0" sldId="263"/>
            <ac:picMk id="15" creationId="{93D82F35-E8B3-1EAB-CA16-DCC4C2E4B97A}"/>
          </ac:picMkLst>
        </pc:picChg>
        <pc:picChg chg="add del mod">
          <ac:chgData name="Annie Lee" userId="c5c1360c-4368-460d-81bc-64e78e6f1475" providerId="ADAL" clId="{8C6F476F-8A94-40A9-ADF5-C18D99D3809C}" dt="2022-11-26T00:50:15.585" v="1450" actId="478"/>
          <ac:picMkLst>
            <pc:docMk/>
            <pc:sldMk cId="0" sldId="263"/>
            <ac:picMk id="17" creationId="{97F2A42E-66FD-D266-B8A8-F0EEBBD64A38}"/>
          </ac:picMkLst>
        </pc:picChg>
        <pc:picChg chg="add mod">
          <ac:chgData name="Annie Lee" userId="c5c1360c-4368-460d-81bc-64e78e6f1475" providerId="ADAL" clId="{8C6F476F-8A94-40A9-ADF5-C18D99D3809C}" dt="2022-11-26T00:50:22.135" v="1452" actId="14100"/>
          <ac:picMkLst>
            <pc:docMk/>
            <pc:sldMk cId="0" sldId="263"/>
            <ac:picMk id="19" creationId="{2D73B2F7-591F-1FE0-0034-FE82BE22CDF3}"/>
          </ac:picMkLst>
        </pc:picChg>
        <pc:picChg chg="add del mod">
          <ac:chgData name="Annie Lee" userId="c5c1360c-4368-460d-81bc-64e78e6f1475" providerId="ADAL" clId="{8C6F476F-8A94-40A9-ADF5-C18D99D3809C}" dt="2022-11-26T00:52:38.246" v="1464" actId="478"/>
          <ac:picMkLst>
            <pc:docMk/>
            <pc:sldMk cId="0" sldId="263"/>
            <ac:picMk id="21" creationId="{686F222C-8C30-F009-1EF8-9EF7454D8C41}"/>
          </ac:picMkLst>
        </pc:picChg>
        <pc:picChg chg="add mod">
          <ac:chgData name="Annie Lee" userId="c5c1360c-4368-460d-81bc-64e78e6f1475" providerId="ADAL" clId="{8C6F476F-8A94-40A9-ADF5-C18D99D3809C}" dt="2022-11-26T00:53:59.620" v="1477" actId="14100"/>
          <ac:picMkLst>
            <pc:docMk/>
            <pc:sldMk cId="0" sldId="263"/>
            <ac:picMk id="23" creationId="{219B11A3-80CE-61E2-4A69-5F9F14911EE0}"/>
          </ac:picMkLst>
        </pc:picChg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71"/>
        </pc:sldMkLst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72"/>
        </pc:sldMkLst>
      </pc:sldChg>
      <pc:sldChg chg="modSp del mod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74"/>
        </pc:sldMkLst>
        <pc:spChg chg="mod">
          <ac:chgData name="Annie Lee" userId="c5c1360c-4368-460d-81bc-64e78e6f1475" providerId="ADAL" clId="{8C6F476F-8A94-40A9-ADF5-C18D99D3809C}" dt="2022-11-23T01:19:24.231" v="576" actId="120"/>
          <ac:spMkLst>
            <pc:docMk/>
            <pc:sldMk cId="0" sldId="274"/>
            <ac:spMk id="1079" creationId="{00000000-0000-0000-0000-000000000000}"/>
          </ac:spMkLst>
        </pc:spChg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76"/>
        </pc:sldMkLst>
      </pc:sldChg>
      <pc:sldChg chg="addSp delSp modSp mod modAnim modNotesTx">
        <pc:chgData name="Annie Lee" userId="c5c1360c-4368-460d-81bc-64e78e6f1475" providerId="ADAL" clId="{8C6F476F-8A94-40A9-ADF5-C18D99D3809C}" dt="2022-11-26T05:27:04.120" v="2487"/>
        <pc:sldMkLst>
          <pc:docMk/>
          <pc:sldMk cId="0" sldId="277"/>
        </pc:sldMkLst>
        <pc:spChg chg="add del mod">
          <ac:chgData name="Annie Lee" userId="c5c1360c-4368-460d-81bc-64e78e6f1475" providerId="ADAL" clId="{8C6F476F-8A94-40A9-ADF5-C18D99D3809C}" dt="2022-11-24T13:15:26.130" v="1212" actId="21"/>
          <ac:spMkLst>
            <pc:docMk/>
            <pc:sldMk cId="0" sldId="277"/>
            <ac:spMk id="1251" creationId="{7CE6365B-6A20-E0EE-A3EE-002F0697BBC2}"/>
          </ac:spMkLst>
        </pc:spChg>
        <pc:spChg chg="mod">
          <ac:chgData name="Annie Lee" userId="c5c1360c-4368-460d-81bc-64e78e6f1475" providerId="ADAL" clId="{8C6F476F-8A94-40A9-ADF5-C18D99D3809C}" dt="2022-11-26T03:27:27.849" v="1998" actId="14100"/>
          <ac:spMkLst>
            <pc:docMk/>
            <pc:sldMk cId="0" sldId="277"/>
            <ac:spMk id="1253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27:17.579" v="1997" actId="1076"/>
          <ac:spMkLst>
            <pc:docMk/>
            <pc:sldMk cId="0" sldId="277"/>
            <ac:spMk id="1254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12:15.410" v="1682" actId="1076"/>
          <ac:spMkLst>
            <pc:docMk/>
            <pc:sldMk cId="0" sldId="277"/>
            <ac:spMk id="1255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25:19.881" v="1992" actId="20577"/>
          <ac:spMkLst>
            <pc:docMk/>
            <pc:sldMk cId="0" sldId="277"/>
            <ac:spMk id="1256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26:57.280" v="1994" actId="1076"/>
          <ac:spMkLst>
            <pc:docMk/>
            <pc:sldMk cId="0" sldId="277"/>
            <ac:spMk id="1257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25:11.873" v="1988" actId="20577"/>
          <ac:spMkLst>
            <pc:docMk/>
            <pc:sldMk cId="0" sldId="277"/>
            <ac:spMk id="1258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12:34.942" v="1684" actId="1076"/>
          <ac:spMkLst>
            <pc:docMk/>
            <pc:sldMk cId="0" sldId="277"/>
            <ac:spMk id="1259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14:59.556" v="1701" actId="207"/>
          <ac:spMkLst>
            <pc:docMk/>
            <pc:sldMk cId="0" sldId="277"/>
            <ac:spMk id="1260" creationId="{00000000-0000-0000-0000-000000000000}"/>
          </ac:spMkLst>
        </pc:spChg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78"/>
        </pc:sldMkLst>
      </pc:sldChg>
      <pc:sldChg chg="modSp mod modAnim">
        <pc:chgData name="Annie Lee" userId="c5c1360c-4368-460d-81bc-64e78e6f1475" providerId="ADAL" clId="{8C6F476F-8A94-40A9-ADF5-C18D99D3809C}" dt="2022-11-26T05:30:08.282" v="2499" actId="207"/>
        <pc:sldMkLst>
          <pc:docMk/>
          <pc:sldMk cId="0" sldId="280"/>
        </pc:sldMkLst>
        <pc:spChg chg="mod">
          <ac:chgData name="Annie Lee" userId="c5c1360c-4368-460d-81bc-64e78e6f1475" providerId="ADAL" clId="{8C6F476F-8A94-40A9-ADF5-C18D99D3809C}" dt="2022-11-26T03:02:29.588" v="1620" actId="2711"/>
          <ac:spMkLst>
            <pc:docMk/>
            <pc:sldMk cId="0" sldId="280"/>
            <ac:spMk id="3" creationId="{E0D4F333-5C84-E858-0374-F11E240FB3F0}"/>
          </ac:spMkLst>
        </pc:spChg>
        <pc:spChg chg="mod">
          <ac:chgData name="Annie Lee" userId="c5c1360c-4368-460d-81bc-64e78e6f1475" providerId="ADAL" clId="{8C6F476F-8A94-40A9-ADF5-C18D99D3809C}" dt="2022-11-26T00:18:36.634" v="1309" actId="255"/>
          <ac:spMkLst>
            <pc:docMk/>
            <pc:sldMk cId="0" sldId="280"/>
            <ac:spMk id="4" creationId="{9CFD95D7-AE11-7158-3ED5-3797664619E0}"/>
          </ac:spMkLst>
        </pc:spChg>
        <pc:spChg chg="mod">
          <ac:chgData name="Annie Lee" userId="c5c1360c-4368-460d-81bc-64e78e6f1475" providerId="ADAL" clId="{8C6F476F-8A94-40A9-ADF5-C18D99D3809C}" dt="2022-11-26T05:29:55.929" v="2498" actId="1076"/>
          <ac:spMkLst>
            <pc:docMk/>
            <pc:sldMk cId="0" sldId="280"/>
            <ac:spMk id="36" creationId="{8B11FDD8-E12D-599A-7C73-E4478F5C0900}"/>
          </ac:spMkLst>
        </pc:spChg>
        <pc:spChg chg="mod">
          <ac:chgData name="Annie Lee" userId="c5c1360c-4368-460d-81bc-64e78e6f1475" providerId="ADAL" clId="{8C6F476F-8A94-40A9-ADF5-C18D99D3809C}" dt="2022-11-26T05:30:08.282" v="2499" actId="207"/>
          <ac:spMkLst>
            <pc:docMk/>
            <pc:sldMk cId="0" sldId="280"/>
            <ac:spMk id="38" creationId="{04D55C2F-1C87-176E-4B52-16536C258289}"/>
          </ac:spMkLst>
        </pc:spChg>
        <pc:spChg chg="mod">
          <ac:chgData name="Annie Lee" userId="c5c1360c-4368-460d-81bc-64e78e6f1475" providerId="ADAL" clId="{8C6F476F-8A94-40A9-ADF5-C18D99D3809C}" dt="2022-11-26T05:29:36.050" v="2492" actId="207"/>
          <ac:spMkLst>
            <pc:docMk/>
            <pc:sldMk cId="0" sldId="280"/>
            <ac:spMk id="1468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5:29:47.545" v="2495" actId="207"/>
          <ac:spMkLst>
            <pc:docMk/>
            <pc:sldMk cId="0" sldId="280"/>
            <ac:spMk id="1493" creationId="{00000000-0000-0000-0000-000000000000}"/>
          </ac:spMkLst>
        </pc:spChg>
      </pc:sldChg>
      <pc:sldChg chg="modSp mod">
        <pc:chgData name="Annie Lee" userId="c5c1360c-4368-460d-81bc-64e78e6f1475" providerId="ADAL" clId="{8C6F476F-8A94-40A9-ADF5-C18D99D3809C}" dt="2022-11-26T03:21:49.980" v="1718" actId="207"/>
        <pc:sldMkLst>
          <pc:docMk/>
          <pc:sldMk cId="0" sldId="281"/>
        </pc:sldMkLst>
        <pc:spChg chg="mod">
          <ac:chgData name="Annie Lee" userId="c5c1360c-4368-460d-81bc-64e78e6f1475" providerId="ADAL" clId="{8C6F476F-8A94-40A9-ADF5-C18D99D3809C}" dt="2022-11-26T03:21:49.980" v="1718" actId="207"/>
          <ac:spMkLst>
            <pc:docMk/>
            <pc:sldMk cId="0" sldId="281"/>
            <ac:spMk id="8" creationId="{0C38A450-7E4A-53F9-9BB3-6E4451FDF689}"/>
          </ac:spMkLst>
        </pc:spChg>
        <pc:spChg chg="mod">
          <ac:chgData name="Annie Lee" userId="c5c1360c-4368-460d-81bc-64e78e6f1475" providerId="ADAL" clId="{8C6F476F-8A94-40A9-ADF5-C18D99D3809C}" dt="2022-11-26T03:21:49.980" v="1718" actId="207"/>
          <ac:spMkLst>
            <pc:docMk/>
            <pc:sldMk cId="0" sldId="281"/>
            <ac:spMk id="1506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21:49.980" v="1718" actId="207"/>
          <ac:spMkLst>
            <pc:docMk/>
            <pc:sldMk cId="0" sldId="281"/>
            <ac:spMk id="1510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21:49.980" v="1718" actId="207"/>
          <ac:spMkLst>
            <pc:docMk/>
            <pc:sldMk cId="0" sldId="281"/>
            <ac:spMk id="1511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21:49.980" v="1718" actId="207"/>
          <ac:spMkLst>
            <pc:docMk/>
            <pc:sldMk cId="0" sldId="281"/>
            <ac:spMk id="1512" creationId="{00000000-0000-0000-0000-000000000000}"/>
          </ac:spMkLst>
        </pc:spChg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82"/>
        </pc:sldMkLst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85"/>
        </pc:sldMkLst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86"/>
        </pc:sldMkLst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88"/>
        </pc:sldMkLst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291"/>
        </pc:sldMkLst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301"/>
        </pc:sldMkLst>
      </pc:sldChg>
      <pc:sldChg chg="del">
        <pc:chgData name="Annie Lee" userId="c5c1360c-4368-460d-81bc-64e78e6f1475" providerId="ADAL" clId="{8C6F476F-8A94-40A9-ADF5-C18D99D3809C}" dt="2022-11-26T17:39:11.359" v="2500" actId="47"/>
        <pc:sldMkLst>
          <pc:docMk/>
          <pc:sldMk cId="0" sldId="305"/>
        </pc:sldMkLst>
      </pc:sldChg>
      <pc:sldChg chg="modSp add mod">
        <pc:chgData name="Annie Lee" userId="c5c1360c-4368-460d-81bc-64e78e6f1475" providerId="ADAL" clId="{8C6F476F-8A94-40A9-ADF5-C18D99D3809C}" dt="2022-11-26T03:06:48.589" v="1658" actId="404"/>
        <pc:sldMkLst>
          <pc:docMk/>
          <pc:sldMk cId="4087860785" sldId="306"/>
        </pc:sldMkLst>
        <pc:spChg chg="mod">
          <ac:chgData name="Annie Lee" userId="c5c1360c-4368-460d-81bc-64e78e6f1475" providerId="ADAL" clId="{8C6F476F-8A94-40A9-ADF5-C18D99D3809C}" dt="2022-11-22T23:47:57.939" v="26" actId="20577"/>
          <ac:spMkLst>
            <pc:docMk/>
            <pc:sldMk cId="4087860785" sldId="306"/>
            <ac:spMk id="819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0:18:54.206" v="1311" actId="255"/>
          <ac:spMkLst>
            <pc:docMk/>
            <pc:sldMk cId="4087860785" sldId="306"/>
            <ac:spMk id="919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05:35.641" v="1649" actId="20577"/>
          <ac:spMkLst>
            <pc:docMk/>
            <pc:sldMk cId="4087860785" sldId="306"/>
            <ac:spMk id="920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0:19:02.351" v="1313" actId="255"/>
          <ac:spMkLst>
            <pc:docMk/>
            <pc:sldMk cId="4087860785" sldId="306"/>
            <ac:spMk id="921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2T23:58:35.546" v="259" actId="20577"/>
          <ac:spMkLst>
            <pc:docMk/>
            <pc:sldMk cId="4087860785" sldId="306"/>
            <ac:spMk id="922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0:54:48.202" v="1509" actId="1037"/>
          <ac:spMkLst>
            <pc:docMk/>
            <pc:sldMk cId="4087860785" sldId="306"/>
            <ac:spMk id="923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3:06:48.589" v="1658" actId="404"/>
          <ac:spMkLst>
            <pc:docMk/>
            <pc:sldMk cId="4087860785" sldId="306"/>
            <ac:spMk id="924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6T00:54:48.202" v="1509" actId="1037"/>
          <ac:spMkLst>
            <pc:docMk/>
            <pc:sldMk cId="4087860785" sldId="306"/>
            <ac:spMk id="925" creationId="{00000000-0000-0000-0000-000000000000}"/>
          </ac:spMkLst>
        </pc:spChg>
        <pc:spChg chg="mod">
          <ac:chgData name="Annie Lee" userId="c5c1360c-4368-460d-81bc-64e78e6f1475" providerId="ADAL" clId="{8C6F476F-8A94-40A9-ADF5-C18D99D3809C}" dt="2022-11-23T00:59:00.221" v="489" actId="20577"/>
          <ac:spMkLst>
            <pc:docMk/>
            <pc:sldMk cId="4087860785" sldId="306"/>
            <ac:spMk id="926" creationId="{00000000-0000-0000-0000-000000000000}"/>
          </ac:spMkLst>
        </pc:spChg>
        <pc:grpChg chg="mod">
          <ac:chgData name="Annie Lee" userId="c5c1360c-4368-460d-81bc-64e78e6f1475" providerId="ADAL" clId="{8C6F476F-8A94-40A9-ADF5-C18D99D3809C}" dt="2022-11-26T00:54:51.894" v="1510" actId="1076"/>
          <ac:grpSpMkLst>
            <pc:docMk/>
            <pc:sldMk cId="4087860785" sldId="306"/>
            <ac:grpSpMk id="2" creationId="{46C51C8E-6BED-A6EA-B110-9551D2C2CA5C}"/>
          </ac:grpSpMkLst>
        </pc:grpChg>
      </pc:sldChg>
      <pc:sldChg chg="addSp delSp modSp mod">
        <pc:chgData name="Annie Lee" userId="c5c1360c-4368-460d-81bc-64e78e6f1475" providerId="ADAL" clId="{8C6F476F-8A94-40A9-ADF5-C18D99D3809C}" dt="2022-11-26T05:25:08.570" v="2478" actId="1076"/>
        <pc:sldMkLst>
          <pc:docMk/>
          <pc:sldMk cId="3454085010" sldId="307"/>
        </pc:sldMkLst>
        <pc:spChg chg="del mod">
          <ac:chgData name="Annie Lee" userId="c5c1360c-4368-460d-81bc-64e78e6f1475" providerId="ADAL" clId="{8C6F476F-8A94-40A9-ADF5-C18D99D3809C}" dt="2022-11-26T05:24:58.209" v="2475" actId="478"/>
          <ac:spMkLst>
            <pc:docMk/>
            <pc:sldMk cId="3454085010" sldId="307"/>
            <ac:spMk id="5" creationId="{CAE8A3A5-9122-B1E7-0871-90D43889DD8F}"/>
          </ac:spMkLst>
        </pc:spChg>
        <pc:spChg chg="add del mod">
          <ac:chgData name="Annie Lee" userId="c5c1360c-4368-460d-81bc-64e78e6f1475" providerId="ADAL" clId="{8C6F476F-8A94-40A9-ADF5-C18D99D3809C}" dt="2022-11-26T05:25:01.713" v="2476" actId="478"/>
          <ac:spMkLst>
            <pc:docMk/>
            <pc:sldMk cId="3454085010" sldId="307"/>
            <ac:spMk id="6" creationId="{664FD289-70D3-D8D6-50F0-E6514FBB5E87}"/>
          </ac:spMkLst>
        </pc:spChg>
        <pc:spChg chg="mod">
          <ac:chgData name="Annie Lee" userId="c5c1360c-4368-460d-81bc-64e78e6f1475" providerId="ADAL" clId="{8C6F476F-8A94-40A9-ADF5-C18D99D3809C}" dt="2022-11-26T05:25:02.207" v="2477"/>
          <ac:spMkLst>
            <pc:docMk/>
            <pc:sldMk cId="3454085010" sldId="307"/>
            <ac:spMk id="8" creationId="{9F8CE6B1-B577-63C0-8971-262CE59F485C}"/>
          </ac:spMkLst>
        </pc:spChg>
        <pc:spChg chg="mod">
          <ac:chgData name="Annie Lee" userId="c5c1360c-4368-460d-81bc-64e78e6f1475" providerId="ADAL" clId="{8C6F476F-8A94-40A9-ADF5-C18D99D3809C}" dt="2022-11-26T05:25:02.207" v="2477"/>
          <ac:spMkLst>
            <pc:docMk/>
            <pc:sldMk cId="3454085010" sldId="307"/>
            <ac:spMk id="9" creationId="{14153140-B396-CD8D-5292-75D920BE4C3E}"/>
          </ac:spMkLst>
        </pc:spChg>
        <pc:spChg chg="mod">
          <ac:chgData name="Annie Lee" userId="c5c1360c-4368-460d-81bc-64e78e6f1475" providerId="ADAL" clId="{8C6F476F-8A94-40A9-ADF5-C18D99D3809C}" dt="2022-11-26T05:25:02.207" v="2477"/>
          <ac:spMkLst>
            <pc:docMk/>
            <pc:sldMk cId="3454085010" sldId="307"/>
            <ac:spMk id="10" creationId="{4EDEFEB0-085A-4019-534E-BC14C23E5357}"/>
          </ac:spMkLst>
        </pc:spChg>
        <pc:spChg chg="mod">
          <ac:chgData name="Annie Lee" userId="c5c1360c-4368-460d-81bc-64e78e6f1475" providerId="ADAL" clId="{8C6F476F-8A94-40A9-ADF5-C18D99D3809C}" dt="2022-11-26T05:25:02.207" v="2477"/>
          <ac:spMkLst>
            <pc:docMk/>
            <pc:sldMk cId="3454085010" sldId="307"/>
            <ac:spMk id="11" creationId="{F36CF85E-E4ED-AE5B-03A7-53FC013CDE30}"/>
          </ac:spMkLst>
        </pc:spChg>
        <pc:spChg chg="mod">
          <ac:chgData name="Annie Lee" userId="c5c1360c-4368-460d-81bc-64e78e6f1475" providerId="ADAL" clId="{8C6F476F-8A94-40A9-ADF5-C18D99D3809C}" dt="2022-11-26T05:25:02.207" v="2477"/>
          <ac:spMkLst>
            <pc:docMk/>
            <pc:sldMk cId="3454085010" sldId="307"/>
            <ac:spMk id="13" creationId="{13E54C61-84A2-7A48-6C46-502476810B39}"/>
          </ac:spMkLst>
        </pc:spChg>
        <pc:spChg chg="mod">
          <ac:chgData name="Annie Lee" userId="c5c1360c-4368-460d-81bc-64e78e6f1475" providerId="ADAL" clId="{8C6F476F-8A94-40A9-ADF5-C18D99D3809C}" dt="2022-11-26T05:25:02.207" v="2477"/>
          <ac:spMkLst>
            <pc:docMk/>
            <pc:sldMk cId="3454085010" sldId="307"/>
            <ac:spMk id="14" creationId="{CD8D7DC0-8636-150C-CE8E-DBD1D12B81F9}"/>
          </ac:spMkLst>
        </pc:spChg>
        <pc:spChg chg="mod">
          <ac:chgData name="Annie Lee" userId="c5c1360c-4368-460d-81bc-64e78e6f1475" providerId="ADAL" clId="{8C6F476F-8A94-40A9-ADF5-C18D99D3809C}" dt="2022-11-26T05:25:02.207" v="2477"/>
          <ac:spMkLst>
            <pc:docMk/>
            <pc:sldMk cId="3454085010" sldId="307"/>
            <ac:spMk id="15" creationId="{78F63AF6-68A6-1F89-E675-3311B4FEB442}"/>
          </ac:spMkLst>
        </pc:spChg>
        <pc:spChg chg="mod">
          <ac:chgData name="Annie Lee" userId="c5c1360c-4368-460d-81bc-64e78e6f1475" providerId="ADAL" clId="{8C6F476F-8A94-40A9-ADF5-C18D99D3809C}" dt="2022-11-26T05:25:02.207" v="2477"/>
          <ac:spMkLst>
            <pc:docMk/>
            <pc:sldMk cId="3454085010" sldId="307"/>
            <ac:spMk id="16" creationId="{351718A5-A45E-8884-A195-49B5308442D8}"/>
          </ac:spMkLst>
        </pc:spChg>
        <pc:grpChg chg="add mod">
          <ac:chgData name="Annie Lee" userId="c5c1360c-4368-460d-81bc-64e78e6f1475" providerId="ADAL" clId="{8C6F476F-8A94-40A9-ADF5-C18D99D3809C}" dt="2022-11-26T05:25:02.207" v="2477"/>
          <ac:grpSpMkLst>
            <pc:docMk/>
            <pc:sldMk cId="3454085010" sldId="307"/>
            <ac:grpSpMk id="7" creationId="{CF2FD2AD-10BF-87C4-8AA1-8D0729F0DF72}"/>
          </ac:grpSpMkLst>
        </pc:grpChg>
        <pc:grpChg chg="add mod">
          <ac:chgData name="Annie Lee" userId="c5c1360c-4368-460d-81bc-64e78e6f1475" providerId="ADAL" clId="{8C6F476F-8A94-40A9-ADF5-C18D99D3809C}" dt="2022-11-26T05:25:08.570" v="2478" actId="1076"/>
          <ac:grpSpMkLst>
            <pc:docMk/>
            <pc:sldMk cId="3454085010" sldId="307"/>
            <ac:grpSpMk id="12" creationId="{164AF49E-6DFC-F780-A7C9-D6979BCF5942}"/>
          </ac:grpSpMkLst>
        </pc:grpChg>
        <pc:graphicFrameChg chg="add del mod modGraphic">
          <ac:chgData name="Annie Lee" userId="c5c1360c-4368-460d-81bc-64e78e6f1475" providerId="ADAL" clId="{8C6F476F-8A94-40A9-ADF5-C18D99D3809C}" dt="2022-11-26T04:56:55.257" v="2186" actId="478"/>
          <ac:graphicFrameMkLst>
            <pc:docMk/>
            <pc:sldMk cId="3454085010" sldId="307"/>
            <ac:graphicFrameMk id="2" creationId="{95A149AF-83FD-DCED-48FB-1DAB7B2A000E}"/>
          </ac:graphicFrameMkLst>
        </pc:graphicFrameChg>
      </pc:sldChg>
      <pc:sldChg chg="modSp mod modNotesTx">
        <pc:chgData name="Annie Lee" userId="c5c1360c-4368-460d-81bc-64e78e6f1475" providerId="ADAL" clId="{8C6F476F-8A94-40A9-ADF5-C18D99D3809C}" dt="2022-11-26T04:54:31.267" v="2180" actId="20577"/>
        <pc:sldMkLst>
          <pc:docMk/>
          <pc:sldMk cId="1386175561" sldId="308"/>
        </pc:sldMkLst>
        <pc:spChg chg="mod">
          <ac:chgData name="Annie Lee" userId="c5c1360c-4368-460d-81bc-64e78e6f1475" providerId="ADAL" clId="{8C6F476F-8A94-40A9-ADF5-C18D99D3809C}" dt="2022-11-26T00:21:38.708" v="1321" actId="14100"/>
          <ac:spMkLst>
            <pc:docMk/>
            <pc:sldMk cId="1386175561" sldId="308"/>
            <ac:spMk id="10" creationId="{4226B175-BCFB-D48B-9A30-96DD0CE54587}"/>
          </ac:spMkLst>
        </pc:spChg>
        <pc:spChg chg="mod">
          <ac:chgData name="Annie Lee" userId="c5c1360c-4368-460d-81bc-64e78e6f1475" providerId="ADAL" clId="{8C6F476F-8A94-40A9-ADF5-C18D99D3809C}" dt="2022-11-26T03:22:00.519" v="1720" actId="113"/>
          <ac:spMkLst>
            <pc:docMk/>
            <pc:sldMk cId="1386175561" sldId="308"/>
            <ac:spMk id="12" creationId="{26130B00-FDD5-42AA-1509-2B4B557D2139}"/>
          </ac:spMkLst>
        </pc:spChg>
        <pc:spChg chg="mod">
          <ac:chgData name="Annie Lee" userId="c5c1360c-4368-460d-81bc-64e78e6f1475" providerId="ADAL" clId="{8C6F476F-8A94-40A9-ADF5-C18D99D3809C}" dt="2022-11-26T03:22:00.519" v="1720" actId="113"/>
          <ac:spMkLst>
            <pc:docMk/>
            <pc:sldMk cId="1386175561" sldId="308"/>
            <ac:spMk id="13" creationId="{CC2DAF5E-C88C-B5F4-DBBD-8E3635A7A742}"/>
          </ac:spMkLst>
        </pc:spChg>
        <pc:spChg chg="mod">
          <ac:chgData name="Annie Lee" userId="c5c1360c-4368-460d-81bc-64e78e6f1475" providerId="ADAL" clId="{8C6F476F-8A94-40A9-ADF5-C18D99D3809C}" dt="2022-11-26T02:50:14.436" v="1617" actId="403"/>
          <ac:spMkLst>
            <pc:docMk/>
            <pc:sldMk cId="1386175561" sldId="308"/>
            <ac:spMk id="17" creationId="{76991EB9-C6F6-866B-C358-AD78C15E6FA6}"/>
          </ac:spMkLst>
        </pc:spChg>
      </pc:sldChg>
      <pc:sldChg chg="modSp mod">
        <pc:chgData name="Annie Lee" userId="c5c1360c-4368-460d-81bc-64e78e6f1475" providerId="ADAL" clId="{8C6F476F-8A94-40A9-ADF5-C18D99D3809C}" dt="2022-11-26T05:15:07.087" v="2412" actId="207"/>
        <pc:sldMkLst>
          <pc:docMk/>
          <pc:sldMk cId="2380274091" sldId="309"/>
        </pc:sldMkLst>
        <pc:graphicFrameChg chg="mod">
          <ac:chgData name="Annie Lee" userId="c5c1360c-4368-460d-81bc-64e78e6f1475" providerId="ADAL" clId="{8C6F476F-8A94-40A9-ADF5-C18D99D3809C}" dt="2022-11-26T05:15:07.087" v="2412" actId="207"/>
          <ac:graphicFrameMkLst>
            <pc:docMk/>
            <pc:sldMk cId="2380274091" sldId="309"/>
            <ac:graphicFrameMk id="5" creationId="{DE5F299F-7564-C31F-5F3F-53170BE72F86}"/>
          </ac:graphicFrameMkLst>
        </pc:graphicFrameChg>
      </pc:sldChg>
      <pc:sldChg chg="addSp delSp modSp new mod ord">
        <pc:chgData name="Annie Lee" userId="c5c1360c-4368-460d-81bc-64e78e6f1475" providerId="ADAL" clId="{8C6F476F-8A94-40A9-ADF5-C18D99D3809C}" dt="2022-11-26T04:47:50.259" v="2004" actId="478"/>
        <pc:sldMkLst>
          <pc:docMk/>
          <pc:sldMk cId="250232680" sldId="310"/>
        </pc:sldMkLst>
        <pc:spChg chg="del">
          <ac:chgData name="Annie Lee" userId="c5c1360c-4368-460d-81bc-64e78e6f1475" providerId="ADAL" clId="{8C6F476F-8A94-40A9-ADF5-C18D99D3809C}" dt="2022-11-26T01:20:14.831" v="1567" actId="478"/>
          <ac:spMkLst>
            <pc:docMk/>
            <pc:sldMk cId="250232680" sldId="310"/>
            <ac:spMk id="2" creationId="{DD191D87-58AF-6644-25AF-2FBB765C404E}"/>
          </ac:spMkLst>
        </pc:spChg>
        <pc:spChg chg="del mod">
          <ac:chgData name="Annie Lee" userId="c5c1360c-4368-460d-81bc-64e78e6f1475" providerId="ADAL" clId="{8C6F476F-8A94-40A9-ADF5-C18D99D3809C}" dt="2022-11-26T04:47:42.534" v="2002" actId="478"/>
          <ac:spMkLst>
            <pc:docMk/>
            <pc:sldMk cId="250232680" sldId="310"/>
            <ac:spMk id="3" creationId="{082027EA-7AD3-CAD5-D508-2B0072022E6E}"/>
          </ac:spMkLst>
        </pc:spChg>
        <pc:spChg chg="del mod">
          <ac:chgData name="Annie Lee" userId="c5c1360c-4368-460d-81bc-64e78e6f1475" providerId="ADAL" clId="{8C6F476F-8A94-40A9-ADF5-C18D99D3809C}" dt="2022-11-26T04:47:42.534" v="2002" actId="478"/>
          <ac:spMkLst>
            <pc:docMk/>
            <pc:sldMk cId="250232680" sldId="310"/>
            <ac:spMk id="4" creationId="{167F8666-A99C-9F89-97A6-246B5FA7D378}"/>
          </ac:spMkLst>
        </pc:spChg>
        <pc:spChg chg="del">
          <ac:chgData name="Annie Lee" userId="c5c1360c-4368-460d-81bc-64e78e6f1475" providerId="ADAL" clId="{8C6F476F-8A94-40A9-ADF5-C18D99D3809C}" dt="2022-11-26T01:20:14.831" v="1567" actId="478"/>
          <ac:spMkLst>
            <pc:docMk/>
            <pc:sldMk cId="250232680" sldId="310"/>
            <ac:spMk id="5" creationId="{5D1607E3-C7A4-83BD-E606-10E3499D66DA}"/>
          </ac:spMkLst>
        </pc:spChg>
        <pc:spChg chg="del">
          <ac:chgData name="Annie Lee" userId="c5c1360c-4368-460d-81bc-64e78e6f1475" providerId="ADAL" clId="{8C6F476F-8A94-40A9-ADF5-C18D99D3809C}" dt="2022-11-26T01:20:14.831" v="1567" actId="478"/>
          <ac:spMkLst>
            <pc:docMk/>
            <pc:sldMk cId="250232680" sldId="310"/>
            <ac:spMk id="6" creationId="{8D3D5409-AD7C-E67A-F9EB-A324AC33E574}"/>
          </ac:spMkLst>
        </pc:spChg>
        <pc:spChg chg="del">
          <ac:chgData name="Annie Lee" userId="c5c1360c-4368-460d-81bc-64e78e6f1475" providerId="ADAL" clId="{8C6F476F-8A94-40A9-ADF5-C18D99D3809C}" dt="2022-11-26T01:20:14.831" v="1567" actId="478"/>
          <ac:spMkLst>
            <pc:docMk/>
            <pc:sldMk cId="250232680" sldId="310"/>
            <ac:spMk id="7" creationId="{B696C065-E275-939E-5780-6846F3177C69}"/>
          </ac:spMkLst>
        </pc:spChg>
        <pc:spChg chg="del">
          <ac:chgData name="Annie Lee" userId="c5c1360c-4368-460d-81bc-64e78e6f1475" providerId="ADAL" clId="{8C6F476F-8A94-40A9-ADF5-C18D99D3809C}" dt="2022-11-26T01:20:14.831" v="1567" actId="478"/>
          <ac:spMkLst>
            <pc:docMk/>
            <pc:sldMk cId="250232680" sldId="310"/>
            <ac:spMk id="8" creationId="{7E20ABD6-1AD5-5C1A-34E9-1B32F8C81DB3}"/>
          </ac:spMkLst>
        </pc:spChg>
        <pc:spChg chg="mod">
          <ac:chgData name="Annie Lee" userId="c5c1360c-4368-460d-81bc-64e78e6f1475" providerId="ADAL" clId="{8C6F476F-8A94-40A9-ADF5-C18D99D3809C}" dt="2022-11-26T01:21:01.937" v="1599" actId="20577"/>
          <ac:spMkLst>
            <pc:docMk/>
            <pc:sldMk cId="250232680" sldId="310"/>
            <ac:spMk id="9" creationId="{3B28DBBC-2B01-AD97-30C1-D28345BF8E86}"/>
          </ac:spMkLst>
        </pc:spChg>
        <pc:spChg chg="del mod">
          <ac:chgData name="Annie Lee" userId="c5c1360c-4368-460d-81bc-64e78e6f1475" providerId="ADAL" clId="{8C6F476F-8A94-40A9-ADF5-C18D99D3809C}" dt="2022-11-26T04:47:42.534" v="2002" actId="478"/>
          <ac:spMkLst>
            <pc:docMk/>
            <pc:sldMk cId="250232680" sldId="310"/>
            <ac:spMk id="10" creationId="{1001454F-3C9F-4D83-C763-4F7D4E55303B}"/>
          </ac:spMkLst>
        </pc:spChg>
        <pc:spChg chg="del mod">
          <ac:chgData name="Annie Lee" userId="c5c1360c-4368-460d-81bc-64e78e6f1475" providerId="ADAL" clId="{8C6F476F-8A94-40A9-ADF5-C18D99D3809C}" dt="2022-11-26T04:47:42.534" v="2002" actId="478"/>
          <ac:spMkLst>
            <pc:docMk/>
            <pc:sldMk cId="250232680" sldId="310"/>
            <ac:spMk id="11" creationId="{E700ED53-6A97-B95E-EF1C-E586A426A3C9}"/>
          </ac:spMkLst>
        </pc:spChg>
        <pc:spChg chg="del">
          <ac:chgData name="Annie Lee" userId="c5c1360c-4368-460d-81bc-64e78e6f1475" providerId="ADAL" clId="{8C6F476F-8A94-40A9-ADF5-C18D99D3809C}" dt="2022-11-26T01:20:14.831" v="1567" actId="478"/>
          <ac:spMkLst>
            <pc:docMk/>
            <pc:sldMk cId="250232680" sldId="310"/>
            <ac:spMk id="12" creationId="{D9E3AD3E-A656-7123-BC7D-8178A5DD4F15}"/>
          </ac:spMkLst>
        </pc:spChg>
        <pc:spChg chg="del">
          <ac:chgData name="Annie Lee" userId="c5c1360c-4368-460d-81bc-64e78e6f1475" providerId="ADAL" clId="{8C6F476F-8A94-40A9-ADF5-C18D99D3809C}" dt="2022-11-26T01:20:14.831" v="1567" actId="478"/>
          <ac:spMkLst>
            <pc:docMk/>
            <pc:sldMk cId="250232680" sldId="310"/>
            <ac:spMk id="13" creationId="{56F331D5-FDAD-387C-1ADA-76133A6B3105}"/>
          </ac:spMkLst>
        </pc:spChg>
        <pc:spChg chg="del">
          <ac:chgData name="Annie Lee" userId="c5c1360c-4368-460d-81bc-64e78e6f1475" providerId="ADAL" clId="{8C6F476F-8A94-40A9-ADF5-C18D99D3809C}" dt="2022-11-26T01:20:14.831" v="1567" actId="478"/>
          <ac:spMkLst>
            <pc:docMk/>
            <pc:sldMk cId="250232680" sldId="310"/>
            <ac:spMk id="14" creationId="{B860802C-5306-77C9-96BC-65F5D4658B57}"/>
          </ac:spMkLst>
        </pc:spChg>
        <pc:picChg chg="add del mod modCrop">
          <ac:chgData name="Annie Lee" userId="c5c1360c-4368-460d-81bc-64e78e6f1475" providerId="ADAL" clId="{8C6F476F-8A94-40A9-ADF5-C18D99D3809C}" dt="2022-11-26T04:47:50.259" v="2004" actId="478"/>
          <ac:picMkLst>
            <pc:docMk/>
            <pc:sldMk cId="250232680" sldId="310"/>
            <ac:picMk id="16" creationId="{2B821C54-77FF-7C9F-37BE-C80DDC6CEBC5}"/>
          </ac:picMkLst>
        </pc:picChg>
        <pc:picChg chg="add mod modCrop">
          <ac:chgData name="Annie Lee" userId="c5c1360c-4368-460d-81bc-64e78e6f1475" providerId="ADAL" clId="{8C6F476F-8A94-40A9-ADF5-C18D99D3809C}" dt="2022-11-26T01:21:48.753" v="1615" actId="1076"/>
          <ac:picMkLst>
            <pc:docMk/>
            <pc:sldMk cId="250232680" sldId="310"/>
            <ac:picMk id="17" creationId="{B27ED765-79B3-6D43-79C0-BE54AE67B984}"/>
          </ac:picMkLst>
        </pc:picChg>
      </pc:sldChg>
      <pc:sldChg chg="addSp delSp modSp mod">
        <pc:chgData name="Annie Lee" userId="c5c1360c-4368-460d-81bc-64e78e6f1475" providerId="ADAL" clId="{8C6F476F-8A94-40A9-ADF5-C18D99D3809C}" dt="2022-11-26T05:28:22.165" v="2491" actId="1076"/>
        <pc:sldMkLst>
          <pc:docMk/>
          <pc:sldMk cId="592812993" sldId="312"/>
        </pc:sldMkLst>
        <pc:spChg chg="mod">
          <ac:chgData name="Annie Lee" userId="c5c1360c-4368-460d-81bc-64e78e6f1475" providerId="ADAL" clId="{8C6F476F-8A94-40A9-ADF5-C18D99D3809C}" dt="2022-11-26T05:10:12.358" v="2373" actId="1038"/>
          <ac:spMkLst>
            <pc:docMk/>
            <pc:sldMk cId="592812993" sldId="312"/>
            <ac:spMk id="4" creationId="{96D5E23C-634B-01FA-C008-11363C5DF998}"/>
          </ac:spMkLst>
        </pc:spChg>
        <pc:spChg chg="mod">
          <ac:chgData name="Annie Lee" userId="c5c1360c-4368-460d-81bc-64e78e6f1475" providerId="ADAL" clId="{8C6F476F-8A94-40A9-ADF5-C18D99D3809C}" dt="2022-11-26T04:58:45.061" v="2187"/>
          <ac:spMkLst>
            <pc:docMk/>
            <pc:sldMk cId="592812993" sldId="312"/>
            <ac:spMk id="6" creationId="{5C665426-6393-629F-A6D5-888E27E60708}"/>
          </ac:spMkLst>
        </pc:spChg>
        <pc:spChg chg="mod">
          <ac:chgData name="Annie Lee" userId="c5c1360c-4368-460d-81bc-64e78e6f1475" providerId="ADAL" clId="{8C6F476F-8A94-40A9-ADF5-C18D99D3809C}" dt="2022-11-26T04:58:45.061" v="2187"/>
          <ac:spMkLst>
            <pc:docMk/>
            <pc:sldMk cId="592812993" sldId="312"/>
            <ac:spMk id="7" creationId="{BAFD9FF3-68DE-8AAD-0F54-F9750880EC08}"/>
          </ac:spMkLst>
        </pc:spChg>
        <pc:spChg chg="mod">
          <ac:chgData name="Annie Lee" userId="c5c1360c-4368-460d-81bc-64e78e6f1475" providerId="ADAL" clId="{8C6F476F-8A94-40A9-ADF5-C18D99D3809C}" dt="2022-11-26T04:58:45.061" v="2187"/>
          <ac:spMkLst>
            <pc:docMk/>
            <pc:sldMk cId="592812993" sldId="312"/>
            <ac:spMk id="9" creationId="{C92F00F8-CC44-E30B-FFFA-45783CE973A7}"/>
          </ac:spMkLst>
        </pc:spChg>
        <pc:spChg chg="del mod">
          <ac:chgData name="Annie Lee" userId="c5c1360c-4368-460d-81bc-64e78e6f1475" providerId="ADAL" clId="{8C6F476F-8A94-40A9-ADF5-C18D99D3809C}" dt="2022-11-26T05:09:46.073" v="2366" actId="478"/>
          <ac:spMkLst>
            <pc:docMk/>
            <pc:sldMk cId="592812993" sldId="312"/>
            <ac:spMk id="10" creationId="{4226B175-BCFB-D48B-9A30-96DD0CE54587}"/>
          </ac:spMkLst>
        </pc:spChg>
        <pc:spChg chg="mod">
          <ac:chgData name="Annie Lee" userId="c5c1360c-4368-460d-81bc-64e78e6f1475" providerId="ADAL" clId="{8C6F476F-8A94-40A9-ADF5-C18D99D3809C}" dt="2022-11-26T04:58:45.061" v="2187"/>
          <ac:spMkLst>
            <pc:docMk/>
            <pc:sldMk cId="592812993" sldId="312"/>
            <ac:spMk id="11" creationId="{1FA981F6-DAE5-FBCE-CF81-3039B6EF9E24}"/>
          </ac:spMkLst>
        </pc:spChg>
        <pc:spChg chg="mod">
          <ac:chgData name="Annie Lee" userId="c5c1360c-4368-460d-81bc-64e78e6f1475" providerId="ADAL" clId="{8C6F476F-8A94-40A9-ADF5-C18D99D3809C}" dt="2022-11-26T04:58:45.061" v="2187"/>
          <ac:spMkLst>
            <pc:docMk/>
            <pc:sldMk cId="592812993" sldId="312"/>
            <ac:spMk id="12" creationId="{B789B056-E3F9-C077-9446-E2431078B84B}"/>
          </ac:spMkLst>
        </pc:spChg>
        <pc:spChg chg="mod">
          <ac:chgData name="Annie Lee" userId="c5c1360c-4368-460d-81bc-64e78e6f1475" providerId="ADAL" clId="{8C6F476F-8A94-40A9-ADF5-C18D99D3809C}" dt="2022-11-26T04:58:57.979" v="2191"/>
          <ac:spMkLst>
            <pc:docMk/>
            <pc:sldMk cId="592812993" sldId="312"/>
            <ac:spMk id="14" creationId="{4EA78681-6920-189B-AF0D-5955CAA94479}"/>
          </ac:spMkLst>
        </pc:spChg>
        <pc:spChg chg="mod">
          <ac:chgData name="Annie Lee" userId="c5c1360c-4368-460d-81bc-64e78e6f1475" providerId="ADAL" clId="{8C6F476F-8A94-40A9-ADF5-C18D99D3809C}" dt="2022-11-26T04:58:57.979" v="2191"/>
          <ac:spMkLst>
            <pc:docMk/>
            <pc:sldMk cId="592812993" sldId="312"/>
            <ac:spMk id="15" creationId="{FD9406E5-0ABA-8CE7-E8B6-7A6AE24B7160}"/>
          </ac:spMkLst>
        </pc:spChg>
        <pc:spChg chg="mod">
          <ac:chgData name="Annie Lee" userId="c5c1360c-4368-460d-81bc-64e78e6f1475" providerId="ADAL" clId="{8C6F476F-8A94-40A9-ADF5-C18D99D3809C}" dt="2022-11-26T05:00:56.917" v="2223" actId="2711"/>
          <ac:spMkLst>
            <pc:docMk/>
            <pc:sldMk cId="592812993" sldId="312"/>
            <ac:spMk id="17" creationId="{B435DF53-83AA-B014-3A26-C46D71856739}"/>
          </ac:spMkLst>
        </pc:spChg>
        <pc:spChg chg="mod">
          <ac:chgData name="Annie Lee" userId="c5c1360c-4368-460d-81bc-64e78e6f1475" providerId="ADAL" clId="{8C6F476F-8A94-40A9-ADF5-C18D99D3809C}" dt="2022-11-26T04:58:57.979" v="2191"/>
          <ac:spMkLst>
            <pc:docMk/>
            <pc:sldMk cId="592812993" sldId="312"/>
            <ac:spMk id="18" creationId="{4CC2528D-ACF9-2D6D-BA6D-1CEC2A881AAE}"/>
          </ac:spMkLst>
        </pc:spChg>
        <pc:spChg chg="mod">
          <ac:chgData name="Annie Lee" userId="c5c1360c-4368-460d-81bc-64e78e6f1475" providerId="ADAL" clId="{8C6F476F-8A94-40A9-ADF5-C18D99D3809C}" dt="2022-11-26T05:00:07.161" v="2216" actId="20577"/>
          <ac:spMkLst>
            <pc:docMk/>
            <pc:sldMk cId="592812993" sldId="312"/>
            <ac:spMk id="19" creationId="{675D4757-FD74-9B96-BAF1-359E118812D5}"/>
          </ac:spMkLst>
        </pc:spChg>
        <pc:spChg chg="mod">
          <ac:chgData name="Annie Lee" userId="c5c1360c-4368-460d-81bc-64e78e6f1475" providerId="ADAL" clId="{8C6F476F-8A94-40A9-ADF5-C18D99D3809C}" dt="2022-11-26T05:14:41.243" v="2408" actId="207"/>
          <ac:spMkLst>
            <pc:docMk/>
            <pc:sldMk cId="592812993" sldId="312"/>
            <ac:spMk id="21" creationId="{71FDC758-917C-4863-5A04-D76DA7027C44}"/>
          </ac:spMkLst>
        </pc:spChg>
        <pc:spChg chg="mod">
          <ac:chgData name="Annie Lee" userId="c5c1360c-4368-460d-81bc-64e78e6f1475" providerId="ADAL" clId="{8C6F476F-8A94-40A9-ADF5-C18D99D3809C}" dt="2022-11-26T05:14:06.563" v="2404" actId="207"/>
          <ac:spMkLst>
            <pc:docMk/>
            <pc:sldMk cId="592812993" sldId="312"/>
            <ac:spMk id="22" creationId="{96CAE27D-8D01-A26E-3C17-5FCFACFAA72A}"/>
          </ac:spMkLst>
        </pc:spChg>
        <pc:spChg chg="mod">
          <ac:chgData name="Annie Lee" userId="c5c1360c-4368-460d-81bc-64e78e6f1475" providerId="ADAL" clId="{8C6F476F-8A94-40A9-ADF5-C18D99D3809C}" dt="2022-11-26T05:10:31.849" v="2375" actId="255"/>
          <ac:spMkLst>
            <pc:docMk/>
            <pc:sldMk cId="592812993" sldId="312"/>
            <ac:spMk id="24" creationId="{B3C399B4-C248-F274-9A24-AE1119A46D51}"/>
          </ac:spMkLst>
        </pc:spChg>
        <pc:spChg chg="mod">
          <ac:chgData name="Annie Lee" userId="c5c1360c-4368-460d-81bc-64e78e6f1475" providerId="ADAL" clId="{8C6F476F-8A94-40A9-ADF5-C18D99D3809C}" dt="2022-11-26T05:28:22.165" v="2491" actId="1076"/>
          <ac:spMkLst>
            <pc:docMk/>
            <pc:sldMk cId="592812993" sldId="312"/>
            <ac:spMk id="25" creationId="{B842A0F8-12CA-54FE-F6D3-BA93D9DD534C}"/>
          </ac:spMkLst>
        </pc:spChg>
        <pc:spChg chg="mod">
          <ac:chgData name="Annie Lee" userId="c5c1360c-4368-460d-81bc-64e78e6f1475" providerId="ADAL" clId="{8C6F476F-8A94-40A9-ADF5-C18D99D3809C}" dt="2022-11-26T05:28:16.021" v="2490" actId="14100"/>
          <ac:spMkLst>
            <pc:docMk/>
            <pc:sldMk cId="592812993" sldId="312"/>
            <ac:spMk id="26" creationId="{C5CE4CC8-3250-9ACC-73D0-392E2558F609}"/>
          </ac:spMkLst>
        </pc:spChg>
        <pc:spChg chg="mod">
          <ac:chgData name="Annie Lee" userId="c5c1360c-4368-460d-81bc-64e78e6f1475" providerId="ADAL" clId="{8C6F476F-8A94-40A9-ADF5-C18D99D3809C}" dt="2022-11-26T05:14:44.881" v="2409" actId="207"/>
          <ac:spMkLst>
            <pc:docMk/>
            <pc:sldMk cId="592812993" sldId="312"/>
            <ac:spMk id="28" creationId="{A43F0315-C1E8-193F-DCB6-42D68922FA59}"/>
          </ac:spMkLst>
        </pc:spChg>
        <pc:spChg chg="mod">
          <ac:chgData name="Annie Lee" userId="c5c1360c-4368-460d-81bc-64e78e6f1475" providerId="ADAL" clId="{8C6F476F-8A94-40A9-ADF5-C18D99D3809C}" dt="2022-11-26T05:14:09.946" v="2405" actId="207"/>
          <ac:spMkLst>
            <pc:docMk/>
            <pc:sldMk cId="592812993" sldId="312"/>
            <ac:spMk id="29" creationId="{057D1ED6-6F7E-3B26-F109-28D4DA9C9327}"/>
          </ac:spMkLst>
        </pc:spChg>
        <pc:spChg chg="mod">
          <ac:chgData name="Annie Lee" userId="c5c1360c-4368-460d-81bc-64e78e6f1475" providerId="ADAL" clId="{8C6F476F-8A94-40A9-ADF5-C18D99D3809C}" dt="2022-11-26T05:28:09.592" v="2489" actId="14100"/>
          <ac:spMkLst>
            <pc:docMk/>
            <pc:sldMk cId="592812993" sldId="312"/>
            <ac:spMk id="30" creationId="{73B0E616-AEC9-CA4D-1395-D0B72FBBBFB6}"/>
          </ac:spMkLst>
        </pc:spChg>
        <pc:spChg chg="mod">
          <ac:chgData name="Annie Lee" userId="c5c1360c-4368-460d-81bc-64e78e6f1475" providerId="ADAL" clId="{8C6F476F-8A94-40A9-ADF5-C18D99D3809C}" dt="2022-11-26T05:10:38.204" v="2376" actId="255"/>
          <ac:spMkLst>
            <pc:docMk/>
            <pc:sldMk cId="592812993" sldId="312"/>
            <ac:spMk id="31" creationId="{DACA342E-1E83-1BF3-E92B-10327622D7AA}"/>
          </ac:spMkLst>
        </pc:spChg>
        <pc:spChg chg="mod">
          <ac:chgData name="Annie Lee" userId="c5c1360c-4368-460d-81bc-64e78e6f1475" providerId="ADAL" clId="{8C6F476F-8A94-40A9-ADF5-C18D99D3809C}" dt="2022-11-26T05:14:48.002" v="2410" actId="207"/>
          <ac:spMkLst>
            <pc:docMk/>
            <pc:sldMk cId="592812993" sldId="312"/>
            <ac:spMk id="33" creationId="{087F4987-3A56-EC24-01DC-1EA08A31CCE2}"/>
          </ac:spMkLst>
        </pc:spChg>
        <pc:spChg chg="mod">
          <ac:chgData name="Annie Lee" userId="c5c1360c-4368-460d-81bc-64e78e6f1475" providerId="ADAL" clId="{8C6F476F-8A94-40A9-ADF5-C18D99D3809C}" dt="2022-11-26T05:14:15.092" v="2406" actId="207"/>
          <ac:spMkLst>
            <pc:docMk/>
            <pc:sldMk cId="592812993" sldId="312"/>
            <ac:spMk id="34" creationId="{0152D0DD-4C1F-C71F-AA2E-E58BC5A7D9EB}"/>
          </ac:spMkLst>
        </pc:spChg>
        <pc:spChg chg="mod">
          <ac:chgData name="Annie Lee" userId="c5c1360c-4368-460d-81bc-64e78e6f1475" providerId="ADAL" clId="{8C6F476F-8A94-40A9-ADF5-C18D99D3809C}" dt="2022-11-26T05:28:06.376" v="2488" actId="14100"/>
          <ac:spMkLst>
            <pc:docMk/>
            <pc:sldMk cId="592812993" sldId="312"/>
            <ac:spMk id="35" creationId="{39124482-E3EA-44B7-045E-B3676278CC6A}"/>
          </ac:spMkLst>
        </pc:spChg>
        <pc:spChg chg="mod">
          <ac:chgData name="Annie Lee" userId="c5c1360c-4368-460d-81bc-64e78e6f1475" providerId="ADAL" clId="{8C6F476F-8A94-40A9-ADF5-C18D99D3809C}" dt="2022-11-26T05:11:40.989" v="2388" actId="207"/>
          <ac:spMkLst>
            <pc:docMk/>
            <pc:sldMk cId="592812993" sldId="312"/>
            <ac:spMk id="36" creationId="{0853CA4B-F112-8E97-5688-3CDEC943BCF9}"/>
          </ac:spMkLst>
        </pc:spChg>
        <pc:spChg chg="mod">
          <ac:chgData name="Annie Lee" userId="c5c1360c-4368-460d-81bc-64e78e6f1475" providerId="ADAL" clId="{8C6F476F-8A94-40A9-ADF5-C18D99D3809C}" dt="2022-11-26T05:13:58.519" v="2403" actId="207"/>
          <ac:spMkLst>
            <pc:docMk/>
            <pc:sldMk cId="592812993" sldId="312"/>
            <ac:spMk id="1121" creationId="{00000000-0000-0000-0000-000000000000}"/>
          </ac:spMkLst>
        </pc:spChg>
        <pc:grpChg chg="add del mod">
          <ac:chgData name="Annie Lee" userId="c5c1360c-4368-460d-81bc-64e78e6f1475" providerId="ADAL" clId="{8C6F476F-8A94-40A9-ADF5-C18D99D3809C}" dt="2022-11-26T04:58:49.834" v="2190"/>
          <ac:grpSpMkLst>
            <pc:docMk/>
            <pc:sldMk cId="592812993" sldId="312"/>
            <ac:grpSpMk id="2" creationId="{4B7E271E-9A03-231B-C170-164ADDE0F011}"/>
          </ac:grpSpMkLst>
        </pc:grpChg>
        <pc:grpChg chg="mod">
          <ac:chgData name="Annie Lee" userId="c5c1360c-4368-460d-81bc-64e78e6f1475" providerId="ADAL" clId="{8C6F476F-8A94-40A9-ADF5-C18D99D3809C}" dt="2022-11-26T04:58:45.061" v="2187"/>
          <ac:grpSpMkLst>
            <pc:docMk/>
            <pc:sldMk cId="592812993" sldId="312"/>
            <ac:grpSpMk id="8" creationId="{A646184B-794C-B02B-DF48-7BBE40CAC461}"/>
          </ac:grpSpMkLst>
        </pc:grpChg>
        <pc:grpChg chg="add del mod">
          <ac:chgData name="Annie Lee" userId="c5c1360c-4368-460d-81bc-64e78e6f1475" providerId="ADAL" clId="{8C6F476F-8A94-40A9-ADF5-C18D99D3809C}" dt="2022-11-26T05:01:17.637" v="2227" actId="21"/>
          <ac:grpSpMkLst>
            <pc:docMk/>
            <pc:sldMk cId="592812993" sldId="312"/>
            <ac:grpSpMk id="13" creationId="{1627E499-F72C-6B2D-6AFF-E86BA77F823B}"/>
          </ac:grpSpMkLst>
        </pc:grpChg>
        <pc:grpChg chg="mod">
          <ac:chgData name="Annie Lee" userId="c5c1360c-4368-460d-81bc-64e78e6f1475" providerId="ADAL" clId="{8C6F476F-8A94-40A9-ADF5-C18D99D3809C}" dt="2022-11-26T04:58:57.979" v="2191"/>
          <ac:grpSpMkLst>
            <pc:docMk/>
            <pc:sldMk cId="592812993" sldId="312"/>
            <ac:grpSpMk id="16" creationId="{A2C45148-D34F-F1D7-2EEE-AFCB740826FB}"/>
          </ac:grpSpMkLst>
        </pc:grpChg>
        <pc:grpChg chg="add mod">
          <ac:chgData name="Annie Lee" userId="c5c1360c-4368-460d-81bc-64e78e6f1475" providerId="ADAL" clId="{8C6F476F-8A94-40A9-ADF5-C18D99D3809C}" dt="2022-11-26T05:12:43.674" v="2396" actId="14100"/>
          <ac:grpSpMkLst>
            <pc:docMk/>
            <pc:sldMk cId="592812993" sldId="312"/>
            <ac:grpSpMk id="20" creationId="{A7D74C05-6A14-09E4-C870-E63EB46415F2}"/>
          </ac:grpSpMkLst>
        </pc:grpChg>
        <pc:grpChg chg="mod">
          <ac:chgData name="Annie Lee" userId="c5c1360c-4368-460d-81bc-64e78e6f1475" providerId="ADAL" clId="{8C6F476F-8A94-40A9-ADF5-C18D99D3809C}" dt="2022-11-26T05:09:46.686" v="2367"/>
          <ac:grpSpMkLst>
            <pc:docMk/>
            <pc:sldMk cId="592812993" sldId="312"/>
            <ac:grpSpMk id="23" creationId="{82717994-C1D1-530D-72B0-B90A2AF4689E}"/>
          </ac:grpSpMkLst>
        </pc:grpChg>
        <pc:grpChg chg="add mod">
          <ac:chgData name="Annie Lee" userId="c5c1360c-4368-460d-81bc-64e78e6f1475" providerId="ADAL" clId="{8C6F476F-8A94-40A9-ADF5-C18D99D3809C}" dt="2022-11-26T05:09:51.989" v="2368" actId="1076"/>
          <ac:grpSpMkLst>
            <pc:docMk/>
            <pc:sldMk cId="592812993" sldId="312"/>
            <ac:grpSpMk id="27" creationId="{D56650FD-5749-A80B-FE5B-006AB7D891CF}"/>
          </ac:grpSpMkLst>
        </pc:grpChg>
        <pc:grpChg chg="add mod">
          <ac:chgData name="Annie Lee" userId="c5c1360c-4368-460d-81bc-64e78e6f1475" providerId="ADAL" clId="{8C6F476F-8A94-40A9-ADF5-C18D99D3809C}" dt="2022-11-26T05:12:59.570" v="2400" actId="14100"/>
          <ac:grpSpMkLst>
            <pc:docMk/>
            <pc:sldMk cId="592812993" sldId="312"/>
            <ac:grpSpMk id="32" creationId="{1EBA2C8A-02C9-895E-8E2B-195BA225A302}"/>
          </ac:grpSpMkLst>
        </pc:grpChg>
        <pc:picChg chg="mod">
          <ac:chgData name="Annie Lee" userId="c5c1360c-4368-460d-81bc-64e78e6f1475" providerId="ADAL" clId="{8C6F476F-8A94-40A9-ADF5-C18D99D3809C}" dt="2022-11-26T05:10:12.358" v="2373" actId="1038"/>
          <ac:picMkLst>
            <pc:docMk/>
            <pc:sldMk cId="592812993" sldId="312"/>
            <ac:picMk id="3" creationId="{FDD9F570-6016-0241-7E59-39DD8162C10A}"/>
          </ac:picMkLst>
        </pc:picChg>
      </pc:sldChg>
      <pc:sldChg chg="addSp delSp modSp new del mod">
        <pc:chgData name="Annie Lee" userId="c5c1360c-4368-460d-81bc-64e78e6f1475" providerId="ADAL" clId="{8C6F476F-8A94-40A9-ADF5-C18D99D3809C}" dt="2022-11-26T05:25:11.007" v="2479" actId="47"/>
        <pc:sldMkLst>
          <pc:docMk/>
          <pc:sldMk cId="644268705" sldId="313"/>
        </pc:sldMkLst>
        <pc:spChg chg="del">
          <ac:chgData name="Annie Lee" userId="c5c1360c-4368-460d-81bc-64e78e6f1475" providerId="ADAL" clId="{8C6F476F-8A94-40A9-ADF5-C18D99D3809C}" dt="2022-11-26T05:23:36.266" v="2455" actId="478"/>
          <ac:spMkLst>
            <pc:docMk/>
            <pc:sldMk cId="644268705" sldId="313"/>
            <ac:spMk id="3" creationId="{BFAB503A-B914-E083-CBD3-98AB2D8A51E1}"/>
          </ac:spMkLst>
        </pc:spChg>
        <pc:spChg chg="mod">
          <ac:chgData name="Annie Lee" userId="c5c1360c-4368-460d-81bc-64e78e6f1475" providerId="ADAL" clId="{8C6F476F-8A94-40A9-ADF5-C18D99D3809C}" dt="2022-11-26T05:23:26.942" v="2453" actId="14100"/>
          <ac:spMkLst>
            <pc:docMk/>
            <pc:sldMk cId="644268705" sldId="313"/>
            <ac:spMk id="5" creationId="{DB361548-2AAF-8358-C9A1-B5451ABE2C83}"/>
          </ac:spMkLst>
        </pc:spChg>
        <pc:spChg chg="mod">
          <ac:chgData name="Annie Lee" userId="c5c1360c-4368-460d-81bc-64e78e6f1475" providerId="ADAL" clId="{8C6F476F-8A94-40A9-ADF5-C18D99D3809C}" dt="2022-11-26T05:23:17.964" v="2451" actId="14100"/>
          <ac:spMkLst>
            <pc:docMk/>
            <pc:sldMk cId="644268705" sldId="313"/>
            <ac:spMk id="6" creationId="{C322BFDD-D8E2-9D96-6209-ED8A7A9305D4}"/>
          </ac:spMkLst>
        </pc:spChg>
        <pc:spChg chg="mod">
          <ac:chgData name="Annie Lee" userId="c5c1360c-4368-460d-81bc-64e78e6f1475" providerId="ADAL" clId="{8C6F476F-8A94-40A9-ADF5-C18D99D3809C}" dt="2022-11-26T05:22:09.571" v="2438" actId="1076"/>
          <ac:spMkLst>
            <pc:docMk/>
            <pc:sldMk cId="644268705" sldId="313"/>
            <ac:spMk id="8" creationId="{E5478A13-A383-AA5A-53BF-009B15710250}"/>
          </ac:spMkLst>
        </pc:spChg>
        <pc:spChg chg="del mod">
          <ac:chgData name="Annie Lee" userId="c5c1360c-4368-460d-81bc-64e78e6f1475" providerId="ADAL" clId="{8C6F476F-8A94-40A9-ADF5-C18D99D3809C}" dt="2022-11-26T05:19:59.660" v="2421" actId="478"/>
          <ac:spMkLst>
            <pc:docMk/>
            <pc:sldMk cId="644268705" sldId="313"/>
            <ac:spMk id="9" creationId="{3CC8D420-AEB7-5957-4D0F-0F4E44BFBCAC}"/>
          </ac:spMkLst>
        </pc:spChg>
        <pc:spChg chg="mod">
          <ac:chgData name="Annie Lee" userId="c5c1360c-4368-460d-81bc-64e78e6f1475" providerId="ADAL" clId="{8C6F476F-8A94-40A9-ADF5-C18D99D3809C}" dt="2022-11-26T05:23:22.654" v="2452" actId="14100"/>
          <ac:spMkLst>
            <pc:docMk/>
            <pc:sldMk cId="644268705" sldId="313"/>
            <ac:spMk id="10" creationId="{EF290C55-84BE-744E-E6D6-69B591CC6545}"/>
          </ac:spMkLst>
        </pc:spChg>
        <pc:spChg chg="mod">
          <ac:chgData name="Annie Lee" userId="c5c1360c-4368-460d-81bc-64e78e6f1475" providerId="ADAL" clId="{8C6F476F-8A94-40A9-ADF5-C18D99D3809C}" dt="2022-11-26T05:24:38.530" v="2473" actId="14100"/>
          <ac:spMkLst>
            <pc:docMk/>
            <pc:sldMk cId="644268705" sldId="313"/>
            <ac:spMk id="12" creationId="{8EF12C27-E300-88FD-5C9C-F287278E3848}"/>
          </ac:spMkLst>
        </pc:spChg>
        <pc:spChg chg="mod">
          <ac:chgData name="Annie Lee" userId="c5c1360c-4368-460d-81bc-64e78e6f1475" providerId="ADAL" clId="{8C6F476F-8A94-40A9-ADF5-C18D99D3809C}" dt="2022-11-26T05:24:03.900" v="2466" actId="1076"/>
          <ac:spMkLst>
            <pc:docMk/>
            <pc:sldMk cId="644268705" sldId="313"/>
            <ac:spMk id="13" creationId="{4B6E2393-9E81-3EDC-147D-CED77C4202BF}"/>
          </ac:spMkLst>
        </pc:spChg>
        <pc:spChg chg="mod">
          <ac:chgData name="Annie Lee" userId="c5c1360c-4368-460d-81bc-64e78e6f1475" providerId="ADAL" clId="{8C6F476F-8A94-40A9-ADF5-C18D99D3809C}" dt="2022-11-26T05:24:35.486" v="2472" actId="14100"/>
          <ac:spMkLst>
            <pc:docMk/>
            <pc:sldMk cId="644268705" sldId="313"/>
            <ac:spMk id="14" creationId="{43CD424E-37DF-E06A-653F-B3AF0DF62A70}"/>
          </ac:spMkLst>
        </pc:spChg>
        <pc:spChg chg="mod">
          <ac:chgData name="Annie Lee" userId="c5c1360c-4368-460d-81bc-64e78e6f1475" providerId="ADAL" clId="{8C6F476F-8A94-40A9-ADF5-C18D99D3809C}" dt="2022-11-26T05:24:10.709" v="2467" actId="1076"/>
          <ac:spMkLst>
            <pc:docMk/>
            <pc:sldMk cId="644268705" sldId="313"/>
            <ac:spMk id="15" creationId="{4EC0B264-DF56-F765-8E4E-15B8947D2A89}"/>
          </ac:spMkLst>
        </pc:spChg>
        <pc:grpChg chg="add del mod">
          <ac:chgData name="Annie Lee" userId="c5c1360c-4368-460d-81bc-64e78e6f1475" providerId="ADAL" clId="{8C6F476F-8A94-40A9-ADF5-C18D99D3809C}" dt="2022-11-26T05:24:54.540" v="2474" actId="21"/>
          <ac:grpSpMkLst>
            <pc:docMk/>
            <pc:sldMk cId="644268705" sldId="313"/>
            <ac:grpSpMk id="4" creationId="{B6ADAD0F-17D8-6795-8269-5395CCB8FBB5}"/>
          </ac:grpSpMkLst>
        </pc:grpChg>
        <pc:grpChg chg="del mod">
          <ac:chgData name="Annie Lee" userId="c5c1360c-4368-460d-81bc-64e78e6f1475" providerId="ADAL" clId="{8C6F476F-8A94-40A9-ADF5-C18D99D3809C}" dt="2022-11-26T05:19:59.660" v="2421" actId="478"/>
          <ac:grpSpMkLst>
            <pc:docMk/>
            <pc:sldMk cId="644268705" sldId="313"/>
            <ac:grpSpMk id="7" creationId="{35040010-533B-D003-6614-BDF0511A2044}"/>
          </ac:grpSpMkLst>
        </pc:grpChg>
        <pc:grpChg chg="add del mod">
          <ac:chgData name="Annie Lee" userId="c5c1360c-4368-460d-81bc-64e78e6f1475" providerId="ADAL" clId="{8C6F476F-8A94-40A9-ADF5-C18D99D3809C}" dt="2022-11-26T05:24:54.540" v="2474" actId="21"/>
          <ac:grpSpMkLst>
            <pc:docMk/>
            <pc:sldMk cId="644268705" sldId="313"/>
            <ac:grpSpMk id="11" creationId="{47BC2F11-86D7-9931-2879-1744C2009981}"/>
          </ac:grpSpMkLst>
        </pc:grpChg>
      </pc:sldChg>
      <pc:sldChg chg="addSp delSp modSp new del mod">
        <pc:chgData name="Annie Lee" userId="c5c1360c-4368-460d-81bc-64e78e6f1475" providerId="ADAL" clId="{8C6F476F-8A94-40A9-ADF5-C18D99D3809C}" dt="2022-11-26T05:14:20.822" v="2407" actId="47"/>
        <pc:sldMkLst>
          <pc:docMk/>
          <pc:sldMk cId="3989119119" sldId="313"/>
        </pc:sldMkLst>
        <pc:spChg chg="del mod">
          <ac:chgData name="Annie Lee" userId="c5c1360c-4368-460d-81bc-64e78e6f1475" providerId="ADAL" clId="{8C6F476F-8A94-40A9-ADF5-C18D99D3809C}" dt="2022-11-26T05:03:23.696" v="2246" actId="478"/>
          <ac:spMkLst>
            <pc:docMk/>
            <pc:sldMk cId="3989119119" sldId="313"/>
            <ac:spMk id="4" creationId="{B5F89BF1-622A-3150-D57D-3B06157D6903}"/>
          </ac:spMkLst>
        </pc:spChg>
        <pc:spChg chg="mod">
          <ac:chgData name="Annie Lee" userId="c5c1360c-4368-460d-81bc-64e78e6f1475" providerId="ADAL" clId="{8C6F476F-8A94-40A9-ADF5-C18D99D3809C}" dt="2022-11-26T05:03:20.894" v="2245" actId="14100"/>
          <ac:spMkLst>
            <pc:docMk/>
            <pc:sldMk cId="3989119119" sldId="313"/>
            <ac:spMk id="5" creationId="{3120330A-DB75-CF99-8CE4-CCE19AD8A224}"/>
          </ac:spMkLst>
        </pc:spChg>
        <pc:spChg chg="mod">
          <ac:chgData name="Annie Lee" userId="c5c1360c-4368-460d-81bc-64e78e6f1475" providerId="ADAL" clId="{8C6F476F-8A94-40A9-ADF5-C18D99D3809C}" dt="2022-11-26T05:03:14.798" v="2243" actId="2711"/>
          <ac:spMkLst>
            <pc:docMk/>
            <pc:sldMk cId="3989119119" sldId="313"/>
            <ac:spMk id="7" creationId="{EBC0192A-F386-D1A5-DC89-E756D2B89A41}"/>
          </ac:spMkLst>
        </pc:spChg>
        <pc:spChg chg="mod">
          <ac:chgData name="Annie Lee" userId="c5c1360c-4368-460d-81bc-64e78e6f1475" providerId="ADAL" clId="{8C6F476F-8A94-40A9-ADF5-C18D99D3809C}" dt="2022-11-26T05:03:14.798" v="2243" actId="2711"/>
          <ac:spMkLst>
            <pc:docMk/>
            <pc:sldMk cId="3989119119" sldId="313"/>
            <ac:spMk id="8" creationId="{18041632-F142-F5CC-FD44-5405D600E23C}"/>
          </ac:spMkLst>
        </pc:spChg>
        <pc:spChg chg="mod">
          <ac:chgData name="Annie Lee" userId="c5c1360c-4368-460d-81bc-64e78e6f1475" providerId="ADAL" clId="{8C6F476F-8A94-40A9-ADF5-C18D99D3809C}" dt="2022-11-26T05:03:14.798" v="2243" actId="2711"/>
          <ac:spMkLst>
            <pc:docMk/>
            <pc:sldMk cId="3989119119" sldId="313"/>
            <ac:spMk id="9" creationId="{CA058056-CF29-5A02-6112-96B085DE85AF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11" creationId="{21BE7640-5736-E5FF-7B10-AA4226216A33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12" creationId="{8BE58C1B-1268-312E-977C-C0CFC9532674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14" creationId="{22E654AE-90DE-F812-3F89-30EF281F2A5E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15" creationId="{E4544AF6-0B6D-BCAD-CD40-DD0579964A8C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16" creationId="{ADDB291B-5CA7-BECC-F31B-FB98C2D3D656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18" creationId="{949F3945-9A1E-6EB4-54A5-E8BD031FB03C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19" creationId="{79157A10-6CC0-87EB-7C0A-100DE2A713DA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21" creationId="{3EA1A9D4-3E89-A29E-2127-3DC4956FB9A7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22" creationId="{66C3DC7C-C76A-71ED-51AA-DE810D263005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23" creationId="{3F4863A1-31C5-C2FD-4B66-35EDE27697E7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25" creationId="{F1B0A7CC-7075-38CD-3332-F48F9785607D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26" creationId="{2DC0E7E3-C73A-1BF1-BF0F-1E6D4D229393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28" creationId="{FC7225F4-C7C7-F0A1-947D-7A590507702A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29" creationId="{8A9263D8-1B7A-4DC9-1F07-D183A1FDB6A0}"/>
          </ac:spMkLst>
        </pc:spChg>
        <pc:spChg chg="mod">
          <ac:chgData name="Annie Lee" userId="c5c1360c-4368-460d-81bc-64e78e6f1475" providerId="ADAL" clId="{8C6F476F-8A94-40A9-ADF5-C18D99D3809C}" dt="2022-11-26T05:03:31.455" v="2248"/>
          <ac:spMkLst>
            <pc:docMk/>
            <pc:sldMk cId="3989119119" sldId="313"/>
            <ac:spMk id="30" creationId="{032CF1E7-CC72-8714-DA52-7D0AF056AD15}"/>
          </ac:spMkLst>
        </pc:spChg>
        <pc:spChg chg="mod">
          <ac:chgData name="Annie Lee" userId="c5c1360c-4368-460d-81bc-64e78e6f1475" providerId="ADAL" clId="{8C6F476F-8A94-40A9-ADF5-C18D99D3809C}" dt="2022-11-26T05:07:21.240" v="2341" actId="1076"/>
          <ac:spMkLst>
            <pc:docMk/>
            <pc:sldMk cId="3989119119" sldId="313"/>
            <ac:spMk id="32" creationId="{B724AE09-7E50-CC82-F1CC-1782D2DCCE43}"/>
          </ac:spMkLst>
        </pc:spChg>
        <pc:spChg chg="mod">
          <ac:chgData name="Annie Lee" userId="c5c1360c-4368-460d-81bc-64e78e6f1475" providerId="ADAL" clId="{8C6F476F-8A94-40A9-ADF5-C18D99D3809C}" dt="2022-11-26T05:08:37.715" v="2351" actId="1076"/>
          <ac:spMkLst>
            <pc:docMk/>
            <pc:sldMk cId="3989119119" sldId="313"/>
            <ac:spMk id="33" creationId="{AC4D67BE-E015-5446-B2CA-DE27DDC2425F}"/>
          </ac:spMkLst>
        </pc:spChg>
        <pc:spChg chg="mod">
          <ac:chgData name="Annie Lee" userId="c5c1360c-4368-460d-81bc-64e78e6f1475" providerId="ADAL" clId="{8C6F476F-8A94-40A9-ADF5-C18D99D3809C}" dt="2022-11-26T05:08:10.676" v="2349" actId="255"/>
          <ac:spMkLst>
            <pc:docMk/>
            <pc:sldMk cId="3989119119" sldId="313"/>
            <ac:spMk id="35" creationId="{1461B591-2637-E299-4CC5-46C9FCC163D3}"/>
          </ac:spMkLst>
        </pc:spChg>
        <pc:spChg chg="mod">
          <ac:chgData name="Annie Lee" userId="c5c1360c-4368-460d-81bc-64e78e6f1475" providerId="ADAL" clId="{8C6F476F-8A94-40A9-ADF5-C18D99D3809C}" dt="2022-11-26T05:06:52.739" v="2334" actId="1076"/>
          <ac:spMkLst>
            <pc:docMk/>
            <pc:sldMk cId="3989119119" sldId="313"/>
            <ac:spMk id="36" creationId="{04D5534F-9FFA-59AB-E8F0-1F1C37C966F2}"/>
          </ac:spMkLst>
        </pc:spChg>
        <pc:spChg chg="mod">
          <ac:chgData name="Annie Lee" userId="c5c1360c-4368-460d-81bc-64e78e6f1475" providerId="ADAL" clId="{8C6F476F-8A94-40A9-ADF5-C18D99D3809C}" dt="2022-11-26T05:09:35.374" v="2364" actId="14100"/>
          <ac:spMkLst>
            <pc:docMk/>
            <pc:sldMk cId="3989119119" sldId="313"/>
            <ac:spMk id="37" creationId="{78094E76-890E-F504-14D3-018EA5A212CE}"/>
          </ac:spMkLst>
        </pc:spChg>
        <pc:spChg chg="mod">
          <ac:chgData name="Annie Lee" userId="c5c1360c-4368-460d-81bc-64e78e6f1475" providerId="ADAL" clId="{8C6F476F-8A94-40A9-ADF5-C18D99D3809C}" dt="2022-11-26T05:03:50.547" v="2250"/>
          <ac:spMkLst>
            <pc:docMk/>
            <pc:sldMk cId="3989119119" sldId="313"/>
            <ac:spMk id="39" creationId="{432DCE20-6CAE-0995-EC15-87F5A7E124EF}"/>
          </ac:spMkLst>
        </pc:spChg>
        <pc:spChg chg="mod">
          <ac:chgData name="Annie Lee" userId="c5c1360c-4368-460d-81bc-64e78e6f1475" providerId="ADAL" clId="{8C6F476F-8A94-40A9-ADF5-C18D99D3809C}" dt="2022-11-26T05:03:50.547" v="2250"/>
          <ac:spMkLst>
            <pc:docMk/>
            <pc:sldMk cId="3989119119" sldId="313"/>
            <ac:spMk id="40" creationId="{A403D339-4521-73EC-25C6-2BCEEFC001B8}"/>
          </ac:spMkLst>
        </pc:spChg>
        <pc:spChg chg="mod">
          <ac:chgData name="Annie Lee" userId="c5c1360c-4368-460d-81bc-64e78e6f1475" providerId="ADAL" clId="{8C6F476F-8A94-40A9-ADF5-C18D99D3809C}" dt="2022-11-26T05:08:47.306" v="2354" actId="255"/>
          <ac:spMkLst>
            <pc:docMk/>
            <pc:sldMk cId="3989119119" sldId="313"/>
            <ac:spMk id="42" creationId="{4460E313-C188-E546-D0DB-3DED44D41E94}"/>
          </ac:spMkLst>
        </pc:spChg>
        <pc:spChg chg="del mod">
          <ac:chgData name="Annie Lee" userId="c5c1360c-4368-460d-81bc-64e78e6f1475" providerId="ADAL" clId="{8C6F476F-8A94-40A9-ADF5-C18D99D3809C}" dt="2022-11-26T05:05:28.079" v="2309" actId="478"/>
          <ac:spMkLst>
            <pc:docMk/>
            <pc:sldMk cId="3989119119" sldId="313"/>
            <ac:spMk id="43" creationId="{3960E284-DC0B-5559-EF6E-F0954AA6CA17}"/>
          </ac:spMkLst>
        </pc:spChg>
        <pc:spChg chg="mod">
          <ac:chgData name="Annie Lee" userId="c5c1360c-4368-460d-81bc-64e78e6f1475" providerId="ADAL" clId="{8C6F476F-8A94-40A9-ADF5-C18D99D3809C}" dt="2022-11-26T05:09:01.007" v="2356" actId="1076"/>
          <ac:spMkLst>
            <pc:docMk/>
            <pc:sldMk cId="3989119119" sldId="313"/>
            <ac:spMk id="44" creationId="{DC9F8F9D-02CB-EE6C-0D25-F3C13DF91F32}"/>
          </ac:spMkLst>
        </pc:spChg>
        <pc:spChg chg="mod">
          <ac:chgData name="Annie Lee" userId="c5c1360c-4368-460d-81bc-64e78e6f1475" providerId="ADAL" clId="{8C6F476F-8A94-40A9-ADF5-C18D99D3809C}" dt="2022-11-26T05:03:50.547" v="2250"/>
          <ac:spMkLst>
            <pc:docMk/>
            <pc:sldMk cId="3989119119" sldId="313"/>
            <ac:spMk id="46" creationId="{A8CC2CF8-1A6D-EED2-D518-2E922F9C6F9A}"/>
          </ac:spMkLst>
        </pc:spChg>
        <pc:spChg chg="mod">
          <ac:chgData name="Annie Lee" userId="c5c1360c-4368-460d-81bc-64e78e6f1475" providerId="ADAL" clId="{8C6F476F-8A94-40A9-ADF5-C18D99D3809C}" dt="2022-11-26T05:03:50.547" v="2250"/>
          <ac:spMkLst>
            <pc:docMk/>
            <pc:sldMk cId="3989119119" sldId="313"/>
            <ac:spMk id="47" creationId="{865BA2F0-E52B-B410-E8E5-4D161BCD18E7}"/>
          </ac:spMkLst>
        </pc:spChg>
        <pc:spChg chg="mod">
          <ac:chgData name="Annie Lee" userId="c5c1360c-4368-460d-81bc-64e78e6f1475" providerId="ADAL" clId="{8C6F476F-8A94-40A9-ADF5-C18D99D3809C}" dt="2022-11-26T05:09:19.219" v="2360" actId="122"/>
          <ac:spMkLst>
            <pc:docMk/>
            <pc:sldMk cId="3989119119" sldId="313"/>
            <ac:spMk id="49" creationId="{4A6DE629-1A40-4DA8-F839-58244FD767A1}"/>
          </ac:spMkLst>
        </pc:spChg>
        <pc:spChg chg="del mod">
          <ac:chgData name="Annie Lee" userId="c5c1360c-4368-460d-81bc-64e78e6f1475" providerId="ADAL" clId="{8C6F476F-8A94-40A9-ADF5-C18D99D3809C}" dt="2022-11-26T05:05:45.640" v="2314" actId="478"/>
          <ac:spMkLst>
            <pc:docMk/>
            <pc:sldMk cId="3989119119" sldId="313"/>
            <ac:spMk id="50" creationId="{C3673D3B-BA29-9579-DB90-7D7E00ADF3BF}"/>
          </ac:spMkLst>
        </pc:spChg>
        <pc:spChg chg="mod">
          <ac:chgData name="Annie Lee" userId="c5c1360c-4368-460d-81bc-64e78e6f1475" providerId="ADAL" clId="{8C6F476F-8A94-40A9-ADF5-C18D99D3809C}" dt="2022-11-26T05:09:27.280" v="2362" actId="14100"/>
          <ac:spMkLst>
            <pc:docMk/>
            <pc:sldMk cId="3989119119" sldId="313"/>
            <ac:spMk id="51" creationId="{78E9868F-BEB3-3A1B-7E8F-75E3D263DFCF}"/>
          </ac:spMkLst>
        </pc:spChg>
        <pc:grpChg chg="add del mod">
          <ac:chgData name="Annie Lee" userId="c5c1360c-4368-460d-81bc-64e78e6f1475" providerId="ADAL" clId="{8C6F476F-8A94-40A9-ADF5-C18D99D3809C}" dt="2022-11-26T05:03:25.656" v="2247" actId="478"/>
          <ac:grpSpMkLst>
            <pc:docMk/>
            <pc:sldMk cId="3989119119" sldId="313"/>
            <ac:grpSpMk id="3" creationId="{1F149AFD-1931-5C09-0084-B9EA576F57EE}"/>
          </ac:grpSpMkLst>
        </pc:grpChg>
        <pc:grpChg chg="mod">
          <ac:chgData name="Annie Lee" userId="c5c1360c-4368-460d-81bc-64e78e6f1475" providerId="ADAL" clId="{8C6F476F-8A94-40A9-ADF5-C18D99D3809C}" dt="2022-11-26T05:01:18.724" v="2228"/>
          <ac:grpSpMkLst>
            <pc:docMk/>
            <pc:sldMk cId="3989119119" sldId="313"/>
            <ac:grpSpMk id="6" creationId="{A7E8A4B7-4B30-7FAD-3284-551D9806B1B9}"/>
          </ac:grpSpMkLst>
        </pc:grpChg>
        <pc:grpChg chg="add del mod">
          <ac:chgData name="Annie Lee" userId="c5c1360c-4368-460d-81bc-64e78e6f1475" providerId="ADAL" clId="{8C6F476F-8A94-40A9-ADF5-C18D99D3809C}" dt="2022-11-26T05:03:33.239" v="2249"/>
          <ac:grpSpMkLst>
            <pc:docMk/>
            <pc:sldMk cId="3989119119" sldId="313"/>
            <ac:grpSpMk id="10" creationId="{566AE003-CA96-A0F2-E6E6-6C3AB0AD3A26}"/>
          </ac:grpSpMkLst>
        </pc:grpChg>
        <pc:grpChg chg="mod">
          <ac:chgData name="Annie Lee" userId="c5c1360c-4368-460d-81bc-64e78e6f1475" providerId="ADAL" clId="{8C6F476F-8A94-40A9-ADF5-C18D99D3809C}" dt="2022-11-26T05:03:31.455" v="2248"/>
          <ac:grpSpMkLst>
            <pc:docMk/>
            <pc:sldMk cId="3989119119" sldId="313"/>
            <ac:grpSpMk id="13" creationId="{F7D7AE66-1D79-98C2-669E-536CE8782165}"/>
          </ac:grpSpMkLst>
        </pc:grpChg>
        <pc:grpChg chg="add del mod">
          <ac:chgData name="Annie Lee" userId="c5c1360c-4368-460d-81bc-64e78e6f1475" providerId="ADAL" clId="{8C6F476F-8A94-40A9-ADF5-C18D99D3809C}" dt="2022-11-26T05:03:33.239" v="2249"/>
          <ac:grpSpMkLst>
            <pc:docMk/>
            <pc:sldMk cId="3989119119" sldId="313"/>
            <ac:grpSpMk id="17" creationId="{1B87EF41-660E-F547-13AC-EC79BFC7FEE2}"/>
          </ac:grpSpMkLst>
        </pc:grpChg>
        <pc:grpChg chg="mod">
          <ac:chgData name="Annie Lee" userId="c5c1360c-4368-460d-81bc-64e78e6f1475" providerId="ADAL" clId="{8C6F476F-8A94-40A9-ADF5-C18D99D3809C}" dt="2022-11-26T05:03:31.455" v="2248"/>
          <ac:grpSpMkLst>
            <pc:docMk/>
            <pc:sldMk cId="3989119119" sldId="313"/>
            <ac:grpSpMk id="20" creationId="{E368F943-2F59-AC01-2102-1E57F73C807E}"/>
          </ac:grpSpMkLst>
        </pc:grpChg>
        <pc:grpChg chg="add del mod">
          <ac:chgData name="Annie Lee" userId="c5c1360c-4368-460d-81bc-64e78e6f1475" providerId="ADAL" clId="{8C6F476F-8A94-40A9-ADF5-C18D99D3809C}" dt="2022-11-26T05:03:33.239" v="2249"/>
          <ac:grpSpMkLst>
            <pc:docMk/>
            <pc:sldMk cId="3989119119" sldId="313"/>
            <ac:grpSpMk id="24" creationId="{C2AAB80A-BB5C-E8C9-2514-74048DE08306}"/>
          </ac:grpSpMkLst>
        </pc:grpChg>
        <pc:grpChg chg="mod">
          <ac:chgData name="Annie Lee" userId="c5c1360c-4368-460d-81bc-64e78e6f1475" providerId="ADAL" clId="{8C6F476F-8A94-40A9-ADF5-C18D99D3809C}" dt="2022-11-26T05:03:31.455" v="2248"/>
          <ac:grpSpMkLst>
            <pc:docMk/>
            <pc:sldMk cId="3989119119" sldId="313"/>
            <ac:grpSpMk id="27" creationId="{CA05517F-5C2C-4857-2C8F-82A643920658}"/>
          </ac:grpSpMkLst>
        </pc:grpChg>
        <pc:grpChg chg="add del mod">
          <ac:chgData name="Annie Lee" userId="c5c1360c-4368-460d-81bc-64e78e6f1475" providerId="ADAL" clId="{8C6F476F-8A94-40A9-ADF5-C18D99D3809C}" dt="2022-11-26T05:09:42.287" v="2365" actId="21"/>
          <ac:grpSpMkLst>
            <pc:docMk/>
            <pc:sldMk cId="3989119119" sldId="313"/>
            <ac:grpSpMk id="31" creationId="{56623B19-2B3B-379E-3ABD-79D706465BD8}"/>
          </ac:grpSpMkLst>
        </pc:grpChg>
        <pc:grpChg chg="mod">
          <ac:chgData name="Annie Lee" userId="c5c1360c-4368-460d-81bc-64e78e6f1475" providerId="ADAL" clId="{8C6F476F-8A94-40A9-ADF5-C18D99D3809C}" dt="2022-11-26T05:03:50.547" v="2250"/>
          <ac:grpSpMkLst>
            <pc:docMk/>
            <pc:sldMk cId="3989119119" sldId="313"/>
            <ac:grpSpMk id="34" creationId="{7D725BA5-3BF8-7929-26BF-C51DCC4C0A1D}"/>
          </ac:grpSpMkLst>
        </pc:grpChg>
        <pc:grpChg chg="add del mod">
          <ac:chgData name="Annie Lee" userId="c5c1360c-4368-460d-81bc-64e78e6f1475" providerId="ADAL" clId="{8C6F476F-8A94-40A9-ADF5-C18D99D3809C}" dt="2022-11-26T05:09:42.287" v="2365" actId="21"/>
          <ac:grpSpMkLst>
            <pc:docMk/>
            <pc:sldMk cId="3989119119" sldId="313"/>
            <ac:grpSpMk id="38" creationId="{83F0974B-24F4-1B74-B552-F5EE215C060A}"/>
          </ac:grpSpMkLst>
        </pc:grpChg>
        <pc:grpChg chg="del mod">
          <ac:chgData name="Annie Lee" userId="c5c1360c-4368-460d-81bc-64e78e6f1475" providerId="ADAL" clId="{8C6F476F-8A94-40A9-ADF5-C18D99D3809C}" dt="2022-11-26T05:05:28.079" v="2309" actId="478"/>
          <ac:grpSpMkLst>
            <pc:docMk/>
            <pc:sldMk cId="3989119119" sldId="313"/>
            <ac:grpSpMk id="41" creationId="{18CFBD64-1043-FAB5-EC78-C7D2D866D356}"/>
          </ac:grpSpMkLst>
        </pc:grpChg>
        <pc:grpChg chg="add del mod">
          <ac:chgData name="Annie Lee" userId="c5c1360c-4368-460d-81bc-64e78e6f1475" providerId="ADAL" clId="{8C6F476F-8A94-40A9-ADF5-C18D99D3809C}" dt="2022-11-26T05:09:42.287" v="2365" actId="21"/>
          <ac:grpSpMkLst>
            <pc:docMk/>
            <pc:sldMk cId="3989119119" sldId="313"/>
            <ac:grpSpMk id="45" creationId="{1E369CEB-7F6C-D0DF-E269-8467FDF4734D}"/>
          </ac:grpSpMkLst>
        </pc:grpChg>
        <pc:grpChg chg="del mod">
          <ac:chgData name="Annie Lee" userId="c5c1360c-4368-460d-81bc-64e78e6f1475" providerId="ADAL" clId="{8C6F476F-8A94-40A9-ADF5-C18D99D3809C}" dt="2022-11-26T05:05:45.640" v="2314" actId="478"/>
          <ac:grpSpMkLst>
            <pc:docMk/>
            <pc:sldMk cId="3989119119" sldId="313"/>
            <ac:grpSpMk id="48" creationId="{ED41B8E6-7675-A936-C452-E60709969061}"/>
          </ac:grpSpMkLst>
        </pc:grpChg>
      </pc:sldChg>
      <pc:sldMasterChg chg="delSldLayout">
        <pc:chgData name="Annie Lee" userId="c5c1360c-4368-460d-81bc-64e78e6f1475" providerId="ADAL" clId="{8C6F476F-8A94-40A9-ADF5-C18D99D3809C}" dt="2022-11-26T17:39:11.359" v="2500" actId="47"/>
        <pc:sldMasterMkLst>
          <pc:docMk/>
          <pc:sldMasterMk cId="0" sldId="2147483690"/>
        </pc:sldMasterMkLst>
        <pc:sldLayoutChg chg="del">
          <pc:chgData name="Annie Lee" userId="c5c1360c-4368-460d-81bc-64e78e6f1475" providerId="ADAL" clId="{8C6F476F-8A94-40A9-ADF5-C18D99D3809C}" dt="2022-11-26T17:39:11.359" v="2500" actId="47"/>
          <pc:sldLayoutMkLst>
            <pc:docMk/>
            <pc:sldMasterMk cId="0" sldId="2147483690"/>
            <pc:sldLayoutMk cId="0" sldId="2147483656"/>
          </pc:sldLayoutMkLst>
        </pc:sldLayoutChg>
        <pc:sldLayoutChg chg="del">
          <pc:chgData name="Annie Lee" userId="c5c1360c-4368-460d-81bc-64e78e6f1475" providerId="ADAL" clId="{8C6F476F-8A94-40A9-ADF5-C18D99D3809C}" dt="2022-11-26T17:39:11.359" v="2500" actId="47"/>
          <pc:sldLayoutMkLst>
            <pc:docMk/>
            <pc:sldMasterMk cId="0" sldId="2147483690"/>
            <pc:sldLayoutMk cId="0" sldId="2147483657"/>
          </pc:sldLayoutMkLst>
        </pc:sldLayoutChg>
        <pc:sldLayoutChg chg="del">
          <pc:chgData name="Annie Lee" userId="c5c1360c-4368-460d-81bc-64e78e6f1475" providerId="ADAL" clId="{8C6F476F-8A94-40A9-ADF5-C18D99D3809C}" dt="2022-11-26T17:39:11.359" v="2500" actId="47"/>
          <pc:sldLayoutMkLst>
            <pc:docMk/>
            <pc:sldMasterMk cId="0" sldId="2147483690"/>
            <pc:sldLayoutMk cId="0" sldId="2147483674"/>
          </pc:sldLayoutMkLst>
        </pc:sldLayoutChg>
        <pc:sldLayoutChg chg="del">
          <pc:chgData name="Annie Lee" userId="c5c1360c-4368-460d-81bc-64e78e6f1475" providerId="ADAL" clId="{8C6F476F-8A94-40A9-ADF5-C18D99D3809C}" dt="2022-11-26T17:39:11.359" v="2500" actId="47"/>
          <pc:sldLayoutMkLst>
            <pc:docMk/>
            <pc:sldMasterMk cId="0" sldId="2147483690"/>
            <pc:sldLayoutMk cId="0" sldId="2147483678"/>
          </pc:sldLayoutMkLst>
        </pc:sldLayoutChg>
        <pc:sldLayoutChg chg="del">
          <pc:chgData name="Annie Lee" userId="c5c1360c-4368-460d-81bc-64e78e6f1475" providerId="ADAL" clId="{8C6F476F-8A94-40A9-ADF5-C18D99D3809C}" dt="2022-11-26T17:39:11.359" v="2500" actId="47"/>
          <pc:sldLayoutMkLst>
            <pc:docMk/>
            <pc:sldMasterMk cId="0" sldId="2147483690"/>
            <pc:sldLayoutMk cId="0" sldId="2147483686"/>
          </pc:sldLayoutMkLst>
        </pc:sldLayoutChg>
      </pc:sldMasterChg>
      <pc:sldMasterChg chg="del delSldLayout">
        <pc:chgData name="Annie Lee" userId="c5c1360c-4368-460d-81bc-64e78e6f1475" providerId="ADAL" clId="{8C6F476F-8A94-40A9-ADF5-C18D99D3809C}" dt="2022-11-26T17:39:11.359" v="2500" actId="47"/>
        <pc:sldMasterMkLst>
          <pc:docMk/>
          <pc:sldMasterMk cId="0" sldId="2147483691"/>
        </pc:sldMasterMkLst>
        <pc:sldLayoutChg chg="del">
          <pc:chgData name="Annie Lee" userId="c5c1360c-4368-460d-81bc-64e78e6f1475" providerId="ADAL" clId="{8C6F476F-8A94-40A9-ADF5-C18D99D3809C}" dt="2022-11-26T17:39:11.359" v="2500" actId="47"/>
          <pc:sldLayoutMkLst>
            <pc:docMk/>
            <pc:sldMasterMk cId="0" sldId="2147483691"/>
            <pc:sldLayoutMk cId="0" sldId="214748368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5_8DE019AB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r>
              <a:rPr lang="en-CA"/>
              <a:t>Profitability Comparison (in BRL millions)</a:t>
            </a:r>
          </a:p>
        </c:rich>
      </c:tx>
      <c:layout>
        <c:manualLayout>
          <c:xMode val="edge"/>
          <c:yMode val="edge"/>
          <c:x val="0.26197687272982506"/>
          <c:y val="2.95802860204034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8949181739879414E-2"/>
          <c:y val="0.16649741463641868"/>
          <c:w val="0.96210163652024117"/>
          <c:h val="0.69744047527309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Model</c:v>
                </c:pt>
              </c:strCache>
            </c:strRef>
          </c:tx>
          <c:spPr>
            <a:solidFill>
              <a:srgbClr val="EFAF0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Target Base - 500K</c:v>
                </c:pt>
                <c:pt idx="1">
                  <c:v>Target Base - 1 Million</c:v>
                </c:pt>
                <c:pt idx="2">
                  <c:v>Target Base - 2 Million</c:v>
                </c:pt>
              </c:strCache>
            </c:strRef>
          </c:cat>
          <c:val>
            <c:numRef>
              <c:f>Sheet1!$B$2:$B$4</c:f>
              <c:numCache>
                <c:formatCode>#,##0.0</c:formatCode>
                <c:ptCount val="3"/>
                <c:pt idx="0">
                  <c:v>0.3</c:v>
                </c:pt>
                <c:pt idx="1">
                  <c:v>0.6</c:v>
                </c:pt>
                <c:pt idx="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D-4D01-A3F0-CF592FA8F2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Model</c:v>
                </c:pt>
              </c:strCache>
            </c:strRef>
          </c:tx>
          <c:spPr>
            <a:solidFill>
              <a:srgbClr val="86B45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Target Base - 500K</c:v>
                </c:pt>
                <c:pt idx="1">
                  <c:v>Target Base - 1 Million</c:v>
                </c:pt>
                <c:pt idx="2">
                  <c:v>Target Base - 2 Million</c:v>
                </c:pt>
              </c:strCache>
            </c:strRef>
          </c:cat>
          <c:val>
            <c:numRef>
              <c:f>Sheet1!$C$2:$C$4</c:f>
              <c:numCache>
                <c:formatCode>#,##0.0</c:formatCode>
                <c:ptCount val="3"/>
                <c:pt idx="0">
                  <c:v>1.8</c:v>
                </c:pt>
                <c:pt idx="1">
                  <c:v>3.6</c:v>
                </c:pt>
                <c:pt idx="2">
                  <c:v>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5D-4D01-A3F0-CF592FA8F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4221392"/>
        <c:axId val="1714220560"/>
      </c:barChart>
      <c:catAx>
        <c:axId val="171422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714220560"/>
        <c:crosses val="autoZero"/>
        <c:auto val="1"/>
        <c:lblAlgn val="ctr"/>
        <c:lblOffset val="100"/>
        <c:noMultiLvlLbl val="0"/>
      </c:catAx>
      <c:valAx>
        <c:axId val="1714220560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171422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396291548827713E-2"/>
          <c:y val="0.27972352913774629"/>
          <c:w val="0.19668545307805513"/>
          <c:h val="0.188507166037794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002060"/>
          </a:solidFill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98D16-E218-45D5-BF9C-33E0210319D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7A912B-4663-46EC-A93F-66290854F1E7}">
      <dgm:prSet custT="1"/>
      <dgm:spPr/>
      <dgm:t>
        <a:bodyPr/>
        <a:lstStyle/>
        <a:p>
          <a:r>
            <a:rPr lang="en" sz="160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rPr>
            <a:t>Understand customers better in order to create segment specific strategies</a:t>
          </a:r>
        </a:p>
      </dgm:t>
    </dgm:pt>
    <dgm:pt modelId="{82D1CB3B-F49B-4D11-80F1-8D5534FA84FF}" type="parTrans" cxnId="{8B3DCD45-E3CD-4FEE-AEDB-525C01E685B2}">
      <dgm:prSet/>
      <dgm:spPr/>
      <dgm:t>
        <a:bodyPr/>
        <a:lstStyle/>
        <a:p>
          <a:endParaRPr lang="en-CA"/>
        </a:p>
      </dgm:t>
    </dgm:pt>
    <dgm:pt modelId="{F2E8F5DE-4882-4238-B1AD-A1D580527A21}" type="sibTrans" cxnId="{8B3DCD45-E3CD-4FEE-AEDB-525C01E685B2}">
      <dgm:prSet/>
      <dgm:spPr/>
      <dgm:t>
        <a:bodyPr/>
        <a:lstStyle/>
        <a:p>
          <a:endParaRPr lang="en-CA"/>
        </a:p>
      </dgm:t>
    </dgm:pt>
    <dgm:pt modelId="{CBC9D246-B6BE-47CC-8A41-D8EA8C99632C}">
      <dgm:prSet custT="1"/>
      <dgm:spPr/>
      <dgm:t>
        <a:bodyPr/>
        <a:lstStyle/>
        <a:p>
          <a:r>
            <a:rPr lang="en" sz="160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rPr>
            <a:t>Target customers in the next marketing campaign in a way that maximizes profit</a:t>
          </a:r>
        </a:p>
      </dgm:t>
    </dgm:pt>
    <dgm:pt modelId="{AA5467FD-2FDA-477B-8B73-CCAA11DD4474}" type="parTrans" cxnId="{5C94705E-4A90-4D71-B67A-3337D2411C91}">
      <dgm:prSet/>
      <dgm:spPr/>
      <dgm:t>
        <a:bodyPr/>
        <a:lstStyle/>
        <a:p>
          <a:endParaRPr lang="en-CA"/>
        </a:p>
      </dgm:t>
    </dgm:pt>
    <dgm:pt modelId="{6D5E4390-2180-4E24-AD43-F8433EA38896}" type="sibTrans" cxnId="{5C94705E-4A90-4D71-B67A-3337D2411C91}">
      <dgm:prSet/>
      <dgm:spPr/>
      <dgm:t>
        <a:bodyPr/>
        <a:lstStyle/>
        <a:p>
          <a:endParaRPr lang="en-CA"/>
        </a:p>
      </dgm:t>
    </dgm:pt>
    <dgm:pt modelId="{9A976825-B624-4596-92FB-E4E2F75BF627}" type="pres">
      <dgm:prSet presAssocID="{90898D16-E218-45D5-BF9C-33E0210319DB}" presName="Name0" presStyleCnt="0">
        <dgm:presLayoutVars>
          <dgm:chMax val="7"/>
          <dgm:chPref val="7"/>
          <dgm:dir/>
        </dgm:presLayoutVars>
      </dgm:prSet>
      <dgm:spPr/>
    </dgm:pt>
    <dgm:pt modelId="{DEEC3638-0494-46A1-81D9-77CE7D935B5C}" type="pres">
      <dgm:prSet presAssocID="{90898D16-E218-45D5-BF9C-33E0210319DB}" presName="Name1" presStyleCnt="0"/>
      <dgm:spPr/>
    </dgm:pt>
    <dgm:pt modelId="{45C863BE-6EC4-4174-8510-84A1B6B9E9D1}" type="pres">
      <dgm:prSet presAssocID="{90898D16-E218-45D5-BF9C-33E0210319DB}" presName="cycle" presStyleCnt="0"/>
      <dgm:spPr/>
    </dgm:pt>
    <dgm:pt modelId="{2379EB50-7B5E-4877-8D68-B55DE8441C41}" type="pres">
      <dgm:prSet presAssocID="{90898D16-E218-45D5-BF9C-33E0210319DB}" presName="srcNode" presStyleLbl="node1" presStyleIdx="0" presStyleCnt="2"/>
      <dgm:spPr/>
    </dgm:pt>
    <dgm:pt modelId="{27749B05-8248-488D-8FA0-B469F5BF864C}" type="pres">
      <dgm:prSet presAssocID="{90898D16-E218-45D5-BF9C-33E0210319DB}" presName="conn" presStyleLbl="parChTrans1D2" presStyleIdx="0" presStyleCnt="1"/>
      <dgm:spPr/>
    </dgm:pt>
    <dgm:pt modelId="{A39AC841-C114-4A78-ABD5-EF39FA114FE2}" type="pres">
      <dgm:prSet presAssocID="{90898D16-E218-45D5-BF9C-33E0210319DB}" presName="extraNode" presStyleLbl="node1" presStyleIdx="0" presStyleCnt="2"/>
      <dgm:spPr/>
    </dgm:pt>
    <dgm:pt modelId="{83F1C294-BA23-4C49-BF67-51F1FF04E204}" type="pres">
      <dgm:prSet presAssocID="{90898D16-E218-45D5-BF9C-33E0210319DB}" presName="dstNode" presStyleLbl="node1" presStyleIdx="0" presStyleCnt="2"/>
      <dgm:spPr/>
    </dgm:pt>
    <dgm:pt modelId="{F5399488-544F-4DF2-8EB5-049962AE3716}" type="pres">
      <dgm:prSet presAssocID="{D17A912B-4663-46EC-A93F-66290854F1E7}" presName="text_1" presStyleLbl="node1" presStyleIdx="0" presStyleCnt="2" custLinFactNeighborX="104" custLinFactNeighborY="1465">
        <dgm:presLayoutVars>
          <dgm:bulletEnabled val="1"/>
        </dgm:presLayoutVars>
      </dgm:prSet>
      <dgm:spPr/>
    </dgm:pt>
    <dgm:pt modelId="{8E31A099-E5AC-4565-98EF-1700860FDE2F}" type="pres">
      <dgm:prSet presAssocID="{D17A912B-4663-46EC-A93F-66290854F1E7}" presName="accent_1" presStyleCnt="0"/>
      <dgm:spPr/>
    </dgm:pt>
    <dgm:pt modelId="{6EECA7AF-274F-473F-8AB8-200F036C4EF3}" type="pres">
      <dgm:prSet presAssocID="{D17A912B-4663-46EC-A93F-66290854F1E7}" presName="accentRepeatNode" presStyleLbl="solidFgAcc1" presStyleIdx="0" presStyleCnt="2" custLinFactNeighborX="-1477" custLinFactNeighborY="-888"/>
      <dgm:spPr/>
    </dgm:pt>
    <dgm:pt modelId="{F645C7AE-7BAB-4AC1-A73F-521C681AA70F}" type="pres">
      <dgm:prSet presAssocID="{CBC9D246-B6BE-47CC-8A41-D8EA8C99632C}" presName="text_2" presStyleLbl="node1" presStyleIdx="1" presStyleCnt="2">
        <dgm:presLayoutVars>
          <dgm:bulletEnabled val="1"/>
        </dgm:presLayoutVars>
      </dgm:prSet>
      <dgm:spPr/>
    </dgm:pt>
    <dgm:pt modelId="{B0008883-4C01-4C71-A336-A26D37C252DC}" type="pres">
      <dgm:prSet presAssocID="{CBC9D246-B6BE-47CC-8A41-D8EA8C99632C}" presName="accent_2" presStyleCnt="0"/>
      <dgm:spPr/>
    </dgm:pt>
    <dgm:pt modelId="{827D1C37-BC88-46D5-920F-092A315A8DB8}" type="pres">
      <dgm:prSet presAssocID="{CBC9D246-B6BE-47CC-8A41-D8EA8C99632C}" presName="accentRepeatNode" presStyleLbl="solidFgAcc1" presStyleIdx="1" presStyleCnt="2"/>
      <dgm:spPr/>
    </dgm:pt>
  </dgm:ptLst>
  <dgm:cxnLst>
    <dgm:cxn modelId="{08348321-1C1A-4372-A7B2-814A2932C9FD}" type="presOf" srcId="{90898D16-E218-45D5-BF9C-33E0210319DB}" destId="{9A976825-B624-4596-92FB-E4E2F75BF627}" srcOrd="0" destOrd="0" presId="urn:microsoft.com/office/officeart/2008/layout/VerticalCurvedList"/>
    <dgm:cxn modelId="{5C94705E-4A90-4D71-B67A-3337D2411C91}" srcId="{90898D16-E218-45D5-BF9C-33E0210319DB}" destId="{CBC9D246-B6BE-47CC-8A41-D8EA8C99632C}" srcOrd="1" destOrd="0" parTransId="{AA5467FD-2FDA-477B-8B73-CCAA11DD4474}" sibTransId="{6D5E4390-2180-4E24-AD43-F8433EA38896}"/>
    <dgm:cxn modelId="{8B3DCD45-E3CD-4FEE-AEDB-525C01E685B2}" srcId="{90898D16-E218-45D5-BF9C-33E0210319DB}" destId="{D17A912B-4663-46EC-A93F-66290854F1E7}" srcOrd="0" destOrd="0" parTransId="{82D1CB3B-F49B-4D11-80F1-8D5534FA84FF}" sibTransId="{F2E8F5DE-4882-4238-B1AD-A1D580527A21}"/>
    <dgm:cxn modelId="{C5204199-0EA4-40EB-AF94-C42A7940D940}" type="presOf" srcId="{F2E8F5DE-4882-4238-B1AD-A1D580527A21}" destId="{27749B05-8248-488D-8FA0-B469F5BF864C}" srcOrd="0" destOrd="0" presId="urn:microsoft.com/office/officeart/2008/layout/VerticalCurvedList"/>
    <dgm:cxn modelId="{6161ECAA-95B2-45AD-AED0-2B58631AB5E3}" type="presOf" srcId="{CBC9D246-B6BE-47CC-8A41-D8EA8C99632C}" destId="{F645C7AE-7BAB-4AC1-A73F-521C681AA70F}" srcOrd="0" destOrd="0" presId="urn:microsoft.com/office/officeart/2008/layout/VerticalCurvedList"/>
    <dgm:cxn modelId="{0E9EA1B4-D32F-4C00-82ED-200DBC9E4C1D}" type="presOf" srcId="{D17A912B-4663-46EC-A93F-66290854F1E7}" destId="{F5399488-544F-4DF2-8EB5-049962AE3716}" srcOrd="0" destOrd="0" presId="urn:microsoft.com/office/officeart/2008/layout/VerticalCurvedList"/>
    <dgm:cxn modelId="{152815CF-591F-4263-ACA5-6767963DB812}" type="presParOf" srcId="{9A976825-B624-4596-92FB-E4E2F75BF627}" destId="{DEEC3638-0494-46A1-81D9-77CE7D935B5C}" srcOrd="0" destOrd="0" presId="urn:microsoft.com/office/officeart/2008/layout/VerticalCurvedList"/>
    <dgm:cxn modelId="{796BD9CB-1B2C-4016-8A8D-589F6DC233A0}" type="presParOf" srcId="{DEEC3638-0494-46A1-81D9-77CE7D935B5C}" destId="{45C863BE-6EC4-4174-8510-84A1B6B9E9D1}" srcOrd="0" destOrd="0" presId="urn:microsoft.com/office/officeart/2008/layout/VerticalCurvedList"/>
    <dgm:cxn modelId="{8F448E20-BFA1-4607-8F58-B067C544852D}" type="presParOf" srcId="{45C863BE-6EC4-4174-8510-84A1B6B9E9D1}" destId="{2379EB50-7B5E-4877-8D68-B55DE8441C41}" srcOrd="0" destOrd="0" presId="urn:microsoft.com/office/officeart/2008/layout/VerticalCurvedList"/>
    <dgm:cxn modelId="{344BF8C4-22B4-483C-A9A2-0DF3E14018C9}" type="presParOf" srcId="{45C863BE-6EC4-4174-8510-84A1B6B9E9D1}" destId="{27749B05-8248-488D-8FA0-B469F5BF864C}" srcOrd="1" destOrd="0" presId="urn:microsoft.com/office/officeart/2008/layout/VerticalCurvedList"/>
    <dgm:cxn modelId="{A25DF670-2065-4167-B423-E467BC16C482}" type="presParOf" srcId="{45C863BE-6EC4-4174-8510-84A1B6B9E9D1}" destId="{A39AC841-C114-4A78-ABD5-EF39FA114FE2}" srcOrd="2" destOrd="0" presId="urn:microsoft.com/office/officeart/2008/layout/VerticalCurvedList"/>
    <dgm:cxn modelId="{58F0F4F6-78B9-4C09-A6F7-419F470AB5FF}" type="presParOf" srcId="{45C863BE-6EC4-4174-8510-84A1B6B9E9D1}" destId="{83F1C294-BA23-4C49-BF67-51F1FF04E204}" srcOrd="3" destOrd="0" presId="urn:microsoft.com/office/officeart/2008/layout/VerticalCurvedList"/>
    <dgm:cxn modelId="{DA26A261-4121-46D5-91F2-930F8F321517}" type="presParOf" srcId="{DEEC3638-0494-46A1-81D9-77CE7D935B5C}" destId="{F5399488-544F-4DF2-8EB5-049962AE3716}" srcOrd="1" destOrd="0" presId="urn:microsoft.com/office/officeart/2008/layout/VerticalCurvedList"/>
    <dgm:cxn modelId="{9CD82361-D643-43DA-BB68-425039478C8E}" type="presParOf" srcId="{DEEC3638-0494-46A1-81D9-77CE7D935B5C}" destId="{8E31A099-E5AC-4565-98EF-1700860FDE2F}" srcOrd="2" destOrd="0" presId="urn:microsoft.com/office/officeart/2008/layout/VerticalCurvedList"/>
    <dgm:cxn modelId="{861EEC7B-D469-4331-9474-8F783A26F696}" type="presParOf" srcId="{8E31A099-E5AC-4565-98EF-1700860FDE2F}" destId="{6EECA7AF-274F-473F-8AB8-200F036C4EF3}" srcOrd="0" destOrd="0" presId="urn:microsoft.com/office/officeart/2008/layout/VerticalCurvedList"/>
    <dgm:cxn modelId="{F8F9DCA9-E4C1-40B7-8D9B-0C8348338A46}" type="presParOf" srcId="{DEEC3638-0494-46A1-81D9-77CE7D935B5C}" destId="{F645C7AE-7BAB-4AC1-A73F-521C681AA70F}" srcOrd="3" destOrd="0" presId="urn:microsoft.com/office/officeart/2008/layout/VerticalCurvedList"/>
    <dgm:cxn modelId="{E85C65A7-689D-4CCD-B073-98F40D71333F}" type="presParOf" srcId="{DEEC3638-0494-46A1-81D9-77CE7D935B5C}" destId="{B0008883-4C01-4C71-A336-A26D37C252DC}" srcOrd="4" destOrd="0" presId="urn:microsoft.com/office/officeart/2008/layout/VerticalCurvedList"/>
    <dgm:cxn modelId="{AB334E1D-9A40-4698-9E15-EB8051DB31D4}" type="presParOf" srcId="{B0008883-4C01-4C71-A336-A26D37C252DC}" destId="{827D1C37-BC88-46D5-920F-092A315A8D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49B05-8248-488D-8FA0-B469F5BF864C}">
      <dsp:nvSpPr>
        <dsp:cNvPr id="0" name=""/>
        <dsp:cNvSpPr/>
      </dsp:nvSpPr>
      <dsp:spPr>
        <a:xfrm>
          <a:off x="-1794595" y="-279957"/>
          <a:ext cx="2156181" cy="2156181"/>
        </a:xfrm>
        <a:prstGeom prst="blockArc">
          <a:avLst>
            <a:gd name="adj1" fmla="val 18900000"/>
            <a:gd name="adj2" fmla="val 2700000"/>
            <a:gd name="adj3" fmla="val 100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99488-544F-4DF2-8EB5-049962AE3716}">
      <dsp:nvSpPr>
        <dsp:cNvPr id="0" name=""/>
        <dsp:cNvSpPr/>
      </dsp:nvSpPr>
      <dsp:spPr>
        <a:xfrm>
          <a:off x="301145" y="234723"/>
          <a:ext cx="7415646" cy="456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6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rPr>
            <a:t>Understand customers better in order to create segment specific strategies</a:t>
          </a:r>
        </a:p>
      </dsp:txBody>
      <dsp:txXfrm>
        <a:off x="301145" y="234723"/>
        <a:ext cx="7415646" cy="456021"/>
      </dsp:txXfrm>
    </dsp:sp>
    <dsp:sp modelId="{6EECA7AF-274F-473F-8AB8-200F036C4EF3}">
      <dsp:nvSpPr>
        <dsp:cNvPr id="0" name=""/>
        <dsp:cNvSpPr/>
      </dsp:nvSpPr>
      <dsp:spPr>
        <a:xfrm>
          <a:off x="1" y="165978"/>
          <a:ext cx="570026" cy="570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5C7AE-7BAB-4AC1-A73F-521C681AA70F}">
      <dsp:nvSpPr>
        <dsp:cNvPr id="0" name=""/>
        <dsp:cNvSpPr/>
      </dsp:nvSpPr>
      <dsp:spPr>
        <a:xfrm>
          <a:off x="293433" y="912202"/>
          <a:ext cx="7415646" cy="456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6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rPr>
            <a:t>Target customers in the next marketing campaign in a way that maximizes profit</a:t>
          </a:r>
        </a:p>
      </dsp:txBody>
      <dsp:txXfrm>
        <a:off x="293433" y="912202"/>
        <a:ext cx="7415646" cy="456021"/>
      </dsp:txXfrm>
    </dsp:sp>
    <dsp:sp modelId="{827D1C37-BC88-46D5-920F-092A315A8DB8}">
      <dsp:nvSpPr>
        <dsp:cNvPr id="0" name=""/>
        <dsp:cNvSpPr/>
      </dsp:nvSpPr>
      <dsp:spPr>
        <a:xfrm>
          <a:off x="8420" y="855199"/>
          <a:ext cx="570026" cy="570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6ba8e432a2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6ba8e432a2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+mn-lt"/>
                <a:ea typeface="Advent Pro"/>
                <a:cs typeface="Advent Pro"/>
                <a:sym typeface="Advent Pro"/>
              </a:rPr>
              <a:t>Cost per </a:t>
            </a:r>
            <a:r>
              <a:rPr lang="en-US" err="1">
                <a:solidFill>
                  <a:schemeClr val="tx1"/>
                </a:solidFill>
                <a:latin typeface="+mn-lt"/>
                <a:ea typeface="Advent Pro"/>
                <a:cs typeface="Advent Pro"/>
                <a:sym typeface="Advent Pro"/>
              </a:rPr>
              <a:t>cust</a:t>
            </a:r>
            <a:r>
              <a:rPr lang="en-US">
                <a:solidFill>
                  <a:schemeClr val="tx1"/>
                </a:solidFill>
                <a:latin typeface="+mn-lt"/>
                <a:ea typeface="Advent Pro"/>
                <a:cs typeface="Advent Pro"/>
                <a:sym typeface="Advent Pro"/>
              </a:rPr>
              <a:t>: BRL 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+mn-lt"/>
                <a:ea typeface="Advent Pro"/>
                <a:cs typeface="Advent Pro"/>
                <a:sym typeface="Advent Pro"/>
              </a:rPr>
              <a:t>Revenue per </a:t>
            </a:r>
            <a:r>
              <a:rPr lang="en-US" err="1">
                <a:solidFill>
                  <a:schemeClr val="tx1"/>
                </a:solidFill>
                <a:latin typeface="+mn-lt"/>
                <a:ea typeface="Advent Pro"/>
                <a:cs typeface="Advent Pro"/>
                <a:sym typeface="Advent Pro"/>
              </a:rPr>
              <a:t>cust</a:t>
            </a:r>
            <a:r>
              <a:rPr lang="en-US">
                <a:solidFill>
                  <a:schemeClr val="tx1"/>
                </a:solidFill>
                <a:latin typeface="+mn-lt"/>
                <a:ea typeface="Advent Pro"/>
                <a:cs typeface="Advent Pro"/>
                <a:sym typeface="Advent Pro"/>
              </a:rPr>
              <a:t>: BRL 80 (2 month of sales)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WITHOUT MODEL CONVERSION RATE</a:t>
            </a:r>
            <a:r>
              <a:rPr lang="en-US">
                <a:solidFill>
                  <a:schemeClr val="tx1"/>
                </a:solidFill>
                <a:latin typeface="+mn-lt"/>
                <a:sym typeface="Advent Pro"/>
              </a:rPr>
              <a:t> – 7%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822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1.a. Focus on retirees and middle class as average spend much higher than other segments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1.b. Target retirees through web based promotions as they make a lot of purchase over the web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1.c. Since more number of family members (kids) so a market basket analysis could yield higher value per transaction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6bb3228cb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6bb3228cb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6ba8e432a2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6ba8e432a2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89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The data contained a mixture of categorical and numerical variables. </a:t>
            </a:r>
          </a:p>
          <a:p>
            <a:pPr marL="0" indent="0">
              <a:buNone/>
            </a:pPr>
            <a:r>
              <a:rPr lang="en-US"/>
              <a:t>The categorical features such as marital status, education, and accept campaigns were already encoded as dummy variables.</a:t>
            </a:r>
          </a:p>
          <a:p>
            <a:pPr marL="0" indent="0">
              <a:buNone/>
            </a:pPr>
            <a:r>
              <a:rPr lang="en-US"/>
              <a:t>The numerical features contained more demographic data as well as transaction data.</a:t>
            </a:r>
          </a:p>
          <a:p>
            <a:pPr marL="0" indent="0">
              <a:buNone/>
            </a:pPr>
            <a:r>
              <a:rPr lang="en-US"/>
              <a:t>We used this data to create customer segmentation profiles using k-means clustering. </a:t>
            </a:r>
          </a:p>
        </p:txBody>
      </p:sp>
    </p:spTree>
    <p:extLst>
      <p:ext uri="{BB962C8B-B14F-4D97-AF65-F5344CB8AC3E}">
        <p14:creationId xmlns:p14="http://schemas.microsoft.com/office/powerpoint/2010/main" val="278699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6ba8e432a2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6ba8e432a2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identified 4 clusters in our data. </a:t>
            </a:r>
          </a:p>
          <a:p>
            <a:pPr marL="0" indent="0">
              <a:buNone/>
            </a:pPr>
            <a:r>
              <a:rPr lang="en-US"/>
              <a:t>The first 2 are fairly similar. They have similar incomes and similar ages. Where they differ is what products they spend the most money on. Cluster 1 spends the most on fruits while cluster 2 spends the most on wine.</a:t>
            </a:r>
          </a:p>
          <a:p>
            <a:pPr marL="0" indent="0">
              <a:buNone/>
            </a:pPr>
            <a:r>
              <a:rPr lang="en-US"/>
              <a:t>Cluster 3 are the retirees – these people are older, have a higher income than the first 2 clusters and higher spending amounts. They make more purchases via online shopping than the other clusters.  </a:t>
            </a:r>
          </a:p>
          <a:p>
            <a:pPr marL="0" indent="0">
              <a:buNone/>
            </a:pPr>
            <a:r>
              <a:rPr lang="en-US"/>
              <a:t>Cluster 4 are middle class families. This is the group that has the most kids, as well as the highest income and highest spend. </a:t>
            </a:r>
          </a:p>
          <a:p>
            <a:pPr marL="0" indent="0">
              <a:buNone/>
            </a:pPr>
            <a:r>
              <a:rPr lang="en-US"/>
              <a:t>Next, Annie will walk us through the model development process. 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6ba8e432a2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6ba8e432a2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r>
              <a:rPr lang="en-CA"/>
              <a:t>Phase 1:</a:t>
            </a:r>
            <a:r>
              <a:rPr lang="en-US" sz="1100">
                <a:latin typeface="Advert pro"/>
              </a:rPr>
              <a:t>Data Cleaning:</a:t>
            </a:r>
            <a:r>
              <a:rPr lang="en-US">
                <a:latin typeface="Advert pro"/>
              </a:rPr>
              <a:t> We verified there are no missing values</a:t>
            </a:r>
            <a:endParaRPr lang="en"/>
          </a:p>
          <a:p>
            <a:pPr marL="0" indent="0">
              <a:buNone/>
              <a:defRPr/>
            </a:pPr>
            <a:r>
              <a:rPr lang="en-US">
                <a:latin typeface="Advert pro"/>
              </a:rPr>
              <a:t> </a:t>
            </a:r>
            <a:endParaRPr lang="en-US" sz="1100">
              <a:latin typeface="Advert pro"/>
            </a:endParaRPr>
          </a:p>
          <a:p>
            <a:pPr marL="0" indent="0">
              <a:buNone/>
              <a:defRPr/>
            </a:pPr>
            <a:r>
              <a:rPr lang="en-CA"/>
              <a:t>Phase 2:</a:t>
            </a:r>
            <a:r>
              <a:rPr lang="en-US" sz="1100">
                <a:latin typeface="Advert pro"/>
              </a:rPr>
              <a:t>Feature Engineering:</a:t>
            </a:r>
            <a:r>
              <a:rPr lang="en-US">
                <a:latin typeface="Advert pro"/>
              </a:rPr>
              <a:t> </a:t>
            </a:r>
          </a:p>
          <a:p>
            <a:pPr marL="0" indent="0">
              <a:buNone/>
              <a:defRPr/>
            </a:pPr>
            <a:r>
              <a:rPr lang="en-US">
                <a:latin typeface="Advert pro"/>
              </a:rPr>
              <a:t>              </a:t>
            </a:r>
            <a:r>
              <a:rPr lang="en-US" sz="1100">
                <a:latin typeface="Advert pro"/>
              </a:rPr>
              <a:t>Add ‘Frequency</a:t>
            </a:r>
            <a:r>
              <a:rPr lang="en-US">
                <a:latin typeface="Advert pro"/>
              </a:rPr>
              <a:t>” </a:t>
            </a:r>
            <a:r>
              <a:rPr lang="en-US"/>
              <a:t>= sum of purchases across all channels/ customer days</a:t>
            </a:r>
          </a:p>
          <a:p>
            <a:pPr marL="0" indent="0">
              <a:buNone/>
              <a:defRPr/>
            </a:pPr>
            <a:r>
              <a:rPr lang="en-US">
                <a:latin typeface="Advert pro"/>
              </a:rPr>
              <a:t>              </a:t>
            </a:r>
            <a:r>
              <a:rPr lang="en-US" sz="1100">
                <a:latin typeface="Advert pro"/>
              </a:rPr>
              <a:t>Scale “Frequency” , ”Income”, ”</a:t>
            </a:r>
            <a:r>
              <a:rPr lang="en-US" err="1">
                <a:latin typeface="Advert pro"/>
              </a:rPr>
              <a:t>Mnt</a:t>
            </a:r>
            <a:r>
              <a:rPr lang="en-US">
                <a:latin typeface="Advert pro"/>
              </a:rPr>
              <a:t> Total</a:t>
            </a:r>
            <a:r>
              <a:rPr lang="en-US" sz="1100">
                <a:latin typeface="Advert pro"/>
              </a:rPr>
              <a:t>”, ”Recency”</a:t>
            </a:r>
            <a:r>
              <a:rPr lang="en-US">
                <a:latin typeface="Advert pro"/>
              </a:rPr>
              <a:t> -- convert into the same units (days, dollars)</a:t>
            </a:r>
            <a:endParaRPr lang="en-US"/>
          </a:p>
          <a:p>
            <a:pPr marL="0" indent="0">
              <a:buNone/>
              <a:defRPr/>
            </a:pPr>
            <a:endParaRPr lang="en-US">
              <a:latin typeface="Advert pro"/>
            </a:endParaRPr>
          </a:p>
          <a:p>
            <a:pPr marL="0" indent="0">
              <a:buNone/>
              <a:defRPr/>
            </a:pPr>
            <a:r>
              <a:rPr lang="en-CA" sz="1100">
                <a:solidFill>
                  <a:schemeClr val="accent1"/>
                </a:solidFill>
              </a:rPr>
              <a:t>Phase 3:</a:t>
            </a:r>
            <a:r>
              <a:rPr lang="en-US" sz="1100">
                <a:latin typeface="Advert pro"/>
              </a:rPr>
              <a:t>Build Model: K-Means Clustering, </a:t>
            </a:r>
            <a:r>
              <a:rPr lang="en-US">
                <a:latin typeface="Advert pro"/>
              </a:rPr>
              <a:t>Hierarchy for customer segments; then Random</a:t>
            </a:r>
            <a:r>
              <a:rPr lang="en-US" sz="1100">
                <a:latin typeface="Advert pro"/>
              </a:rPr>
              <a:t> Forest, Neural Network</a:t>
            </a:r>
            <a:r>
              <a:rPr lang="en-US">
                <a:latin typeface="Advert pro"/>
              </a:rPr>
              <a:t> for response model</a:t>
            </a:r>
            <a:endParaRPr lang="en-US" sz="1100">
              <a:latin typeface="Advert pro"/>
            </a:endParaRPr>
          </a:p>
          <a:p>
            <a:pPr marL="0" indent="0">
              <a:buNone/>
              <a:defRPr/>
            </a:pPr>
            <a:r>
              <a:rPr lang="en-CA" sz="1100">
                <a:solidFill>
                  <a:schemeClr val="accent1"/>
                </a:solidFill>
              </a:rPr>
              <a:t>Phase 4: </a:t>
            </a:r>
            <a:r>
              <a:rPr lang="en-US" sz="1100">
                <a:latin typeface="Advert pro"/>
              </a:rPr>
              <a:t>Hyper Tunning: Use Elbow Method to find the best K value; Use Random Search </a:t>
            </a:r>
            <a:r>
              <a:rPr lang="en-US">
                <a:latin typeface="Advert pro"/>
              </a:rPr>
              <a:t>to tune random forest hyperparameters – helps identify best hyperparameter values </a:t>
            </a:r>
            <a:endParaRPr lang="en-US" sz="1100">
              <a:latin typeface="Adver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>
              <a:latin typeface="Adver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ba8e432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ba8e432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Look at silhouette score (Distance of each cluster) and inertia score. We determine that 3,4 clusters might works the best for our dataset. </a:t>
            </a:r>
            <a:endParaRPr lang="en" sz="1100"/>
          </a:p>
        </p:txBody>
      </p:sp>
    </p:spTree>
    <p:extLst>
      <p:ext uri="{BB962C8B-B14F-4D97-AF65-F5344CB8AC3E}">
        <p14:creationId xmlns:p14="http://schemas.microsoft.com/office/powerpoint/2010/main" val="270204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ba8e432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ba8e432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Precision:</a:t>
            </a:r>
            <a:r>
              <a:rPr lang="en-US" b="1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ratio of correct positive predictions to the total predicted positives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Recall: the number of true positives divided by the total number of elements that actually belong to the positive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F1 score is defined as </a:t>
            </a:r>
            <a:r>
              <a:rPr lang="en-US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harmonic mean between precision and recall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used as a statistical measure to rate performance. In other words, an F1-score (from 0 to 9, 0 being lowest and 9 being the highest) is a mean of an individual's performance, based on two factors i.e. precision and recall.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https://www.myaccountingcourse.com/accounting-dictionary/f1-score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sz="1100"/>
              <a:t>Campaign cost spend on false positive customers is undesirable but unavoidable </a:t>
            </a:r>
          </a:p>
        </p:txBody>
      </p:sp>
    </p:spTree>
    <p:extLst>
      <p:ext uri="{BB962C8B-B14F-4D97-AF65-F5344CB8AC3E}">
        <p14:creationId xmlns:p14="http://schemas.microsoft.com/office/powerpoint/2010/main" val="288492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5208325" y="1199550"/>
            <a:ext cx="3111000" cy="14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2"/>
          </p:nvPr>
        </p:nvSpPr>
        <p:spPr>
          <a:xfrm>
            <a:off x="5208325" y="2778821"/>
            <a:ext cx="3111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2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2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3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4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5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6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title" idx="8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9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3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14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5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4" r:id="rId11"/>
    <p:sldLayoutId id="2147483666" r:id="rId12"/>
    <p:sldLayoutId id="2147483668" r:id="rId13"/>
    <p:sldLayoutId id="2147483669" r:id="rId14"/>
    <p:sldLayoutId id="2147483670" r:id="rId15"/>
    <p:sldLayoutId id="2147483671" r:id="rId16"/>
    <p:sldLayoutId id="2147483673" r:id="rId17"/>
    <p:sldLayoutId id="2147483675" r:id="rId18"/>
    <p:sldLayoutId id="2147483676" r:id="rId19"/>
    <p:sldLayoutId id="2147483677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46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5" name="Google Shape;255;p46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6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6"/>
          <p:cNvSpPr txBox="1">
            <a:spLocks noGrp="1"/>
          </p:cNvSpPr>
          <p:nvPr>
            <p:ph type="ctrTitle"/>
          </p:nvPr>
        </p:nvSpPr>
        <p:spPr>
          <a:xfrm>
            <a:off x="42421" y="3466106"/>
            <a:ext cx="3973923" cy="1571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accent1"/>
                </a:solidFill>
              </a:rPr>
              <a:t>TEAM FRONTENAC</a:t>
            </a:r>
            <a:br>
              <a:rPr lang="en-CA" sz="2000">
                <a:solidFill>
                  <a:schemeClr val="accent1"/>
                </a:solidFill>
              </a:rPr>
            </a:br>
            <a:br>
              <a:rPr lang="en-CA" sz="1600">
                <a:solidFill>
                  <a:schemeClr val="accent1"/>
                </a:solidFill>
              </a:rPr>
            </a:br>
            <a:r>
              <a:rPr lang="en-CA" sz="1600">
                <a:solidFill>
                  <a:schemeClr val="accent1"/>
                </a:solidFill>
              </a:rPr>
              <a:t>MMA 831 Marketing Analytics</a:t>
            </a:r>
            <a:br>
              <a:rPr lang="en-CA" sz="1600">
                <a:solidFill>
                  <a:schemeClr val="accent1"/>
                </a:solidFill>
              </a:rPr>
            </a:br>
            <a:r>
              <a:rPr lang="en-CA" sz="1600">
                <a:solidFill>
                  <a:schemeClr val="accent1"/>
                </a:solidFill>
              </a:rPr>
              <a:t>Professor </a:t>
            </a:r>
            <a:r>
              <a:rPr lang="en-CA" sz="1600" err="1">
                <a:solidFill>
                  <a:schemeClr val="accent1"/>
                </a:solidFill>
              </a:rPr>
              <a:t>Masoum</a:t>
            </a:r>
            <a:r>
              <a:rPr lang="en-CA" sz="1600">
                <a:solidFill>
                  <a:schemeClr val="accent1"/>
                </a:solidFill>
              </a:rPr>
              <a:t> </a:t>
            </a:r>
            <a:r>
              <a:rPr lang="en-CA" sz="1600" err="1">
                <a:solidFill>
                  <a:schemeClr val="accent1"/>
                </a:solidFill>
              </a:rPr>
              <a:t>Mosmer</a:t>
            </a:r>
            <a:br>
              <a:rPr lang="en-CA" sz="1600">
                <a:solidFill>
                  <a:schemeClr val="accent1"/>
                </a:solidFill>
              </a:rPr>
            </a:br>
            <a:r>
              <a:rPr lang="en-CA" sz="1600">
                <a:solidFill>
                  <a:schemeClr val="accent1"/>
                </a:solidFill>
              </a:rPr>
              <a:t>November 27, 2022</a:t>
            </a:r>
            <a:endParaRPr lang="en-CA" sz="2000">
              <a:solidFill>
                <a:schemeClr val="accent1"/>
              </a:solidFill>
            </a:endParaRPr>
          </a:p>
        </p:txBody>
      </p:sp>
      <p:grpSp>
        <p:nvGrpSpPr>
          <p:cNvPr id="263" name="Google Shape;263;p46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4" name="Google Shape;264;p46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6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6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6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6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6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6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6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6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6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6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6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6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6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6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6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6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6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6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2" descr="Icon request: iFood · Issue #2167 · simple-icons/simple-icons · GitHub">
            <a:extLst>
              <a:ext uri="{FF2B5EF4-FFF2-40B4-BE49-F238E27FC236}">
                <a16:creationId xmlns:a16="http://schemas.microsoft.com/office/drawing/2014/main" id="{AD8425B7-6F83-6E9A-76C9-512C7E42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3" y="116295"/>
            <a:ext cx="1125763" cy="112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63;p47">
            <a:extLst>
              <a:ext uri="{FF2B5EF4-FFF2-40B4-BE49-F238E27FC236}">
                <a16:creationId xmlns:a16="http://schemas.microsoft.com/office/drawing/2014/main" id="{340F7FC5-CD70-9D4A-1622-FEDF6ABEE30E}"/>
              </a:ext>
            </a:extLst>
          </p:cNvPr>
          <p:cNvSpPr txBox="1">
            <a:spLocks/>
          </p:cNvSpPr>
          <p:nvPr/>
        </p:nvSpPr>
        <p:spPr>
          <a:xfrm>
            <a:off x="317682" y="433709"/>
            <a:ext cx="4090237" cy="212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dvent Pro"/>
              <a:buNone/>
              <a:defRPr sz="6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/>
            <a:r>
              <a:rPr lang="en-CA" sz="4800" dirty="0" err="1"/>
              <a:t>iFood</a:t>
            </a:r>
            <a:r>
              <a:rPr lang="en-CA" sz="4800" dirty="0"/>
              <a:t>: Delivery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7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</a:t>
            </a:r>
            <a:endParaRPr/>
          </a:p>
        </p:txBody>
      </p:sp>
      <p:sp>
        <p:nvSpPr>
          <p:cNvPr id="1547" name="Google Shape;1547;p73"/>
          <p:cNvSpPr/>
          <p:nvPr/>
        </p:nvSpPr>
        <p:spPr>
          <a:xfrm>
            <a:off x="380081" y="1400174"/>
            <a:ext cx="1685925" cy="8776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6x</a:t>
            </a:r>
            <a:endParaRPr lang="en-CA" b="1">
              <a:solidFill>
                <a:schemeClr val="dk1"/>
              </a:solidFill>
            </a:endParaRPr>
          </a:p>
        </p:txBody>
      </p:sp>
      <p:sp>
        <p:nvSpPr>
          <p:cNvPr id="1549" name="Google Shape;1549;p73"/>
          <p:cNvSpPr/>
          <p:nvPr/>
        </p:nvSpPr>
        <p:spPr>
          <a:xfrm>
            <a:off x="2146434" y="1400175"/>
            <a:ext cx="6497052" cy="8776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Model-based approach is expected to give more than six times the profit in comparison to ‘spray and pray’ approach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30554A2E-4C91-96BF-F366-938C7A39BE51}"/>
              </a:ext>
            </a:extLst>
          </p:cNvPr>
          <p:cNvSpPr/>
          <p:nvPr/>
        </p:nvSpPr>
        <p:spPr>
          <a:xfrm>
            <a:off x="578531" y="1551005"/>
            <a:ext cx="288000" cy="576000"/>
          </a:xfrm>
          <a:prstGeom prst="upArrow">
            <a:avLst>
              <a:gd name="adj1" fmla="val 50000"/>
              <a:gd name="adj2" fmla="val 77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5F299F-7564-C31F-5F3F-53170BE72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891671"/>
              </p:ext>
            </p:extLst>
          </p:nvPr>
        </p:nvGraphicFramePr>
        <p:xfrm>
          <a:off x="380081" y="2410100"/>
          <a:ext cx="8263405" cy="257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027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BC2AE7-722D-19C0-D85D-C26741FE76E5}"/>
              </a:ext>
            </a:extLst>
          </p:cNvPr>
          <p:cNvGrpSpPr>
            <a:grpSpLocks noChangeAspect="1"/>
          </p:cNvGrpSpPr>
          <p:nvPr/>
        </p:nvGrpSpPr>
        <p:grpSpPr>
          <a:xfrm>
            <a:off x="5579647" y="1655328"/>
            <a:ext cx="3411148" cy="2175522"/>
            <a:chOff x="2816400" y="1151462"/>
            <a:chExt cx="3248066" cy="2071513"/>
          </a:xfrm>
        </p:grpSpPr>
        <p:sp>
          <p:nvSpPr>
            <p:cNvPr id="714" name="Google Shape;714;p55"/>
            <p:cNvSpPr/>
            <p:nvPr/>
          </p:nvSpPr>
          <p:spPr>
            <a:xfrm>
              <a:off x="2816400" y="1212261"/>
              <a:ext cx="3248066" cy="1843493"/>
            </a:xfrm>
            <a:custGeom>
              <a:avLst/>
              <a:gdLst/>
              <a:ahLst/>
              <a:cxnLst/>
              <a:rect l="l" t="t" r="r" b="b"/>
              <a:pathLst>
                <a:path w="307291" h="174408" extrusionOk="0">
                  <a:moveTo>
                    <a:pt x="97501" y="0"/>
                  </a:moveTo>
                  <a:cubicBezTo>
                    <a:pt x="37904" y="0"/>
                    <a:pt x="1" y="87352"/>
                    <a:pt x="27844" y="130649"/>
                  </a:cubicBezTo>
                  <a:cubicBezTo>
                    <a:pt x="49253" y="163941"/>
                    <a:pt x="79359" y="174407"/>
                    <a:pt x="102973" y="174407"/>
                  </a:cubicBezTo>
                  <a:cubicBezTo>
                    <a:pt x="114672" y="174407"/>
                    <a:pt x="124778" y="171838"/>
                    <a:pt x="131443" y="168203"/>
                  </a:cubicBezTo>
                  <a:cubicBezTo>
                    <a:pt x="142210" y="162330"/>
                    <a:pt x="155800" y="153528"/>
                    <a:pt x="181055" y="153528"/>
                  </a:cubicBezTo>
                  <a:cubicBezTo>
                    <a:pt x="189213" y="153528"/>
                    <a:pt x="198587" y="154446"/>
                    <a:pt x="209477" y="156678"/>
                  </a:cubicBezTo>
                  <a:cubicBezTo>
                    <a:pt x="219512" y="158735"/>
                    <a:pt x="229080" y="159803"/>
                    <a:pt x="238009" y="159803"/>
                  </a:cubicBezTo>
                  <a:cubicBezTo>
                    <a:pt x="279567" y="159803"/>
                    <a:pt x="307291" y="136684"/>
                    <a:pt x="303942" y="82631"/>
                  </a:cubicBezTo>
                  <a:cubicBezTo>
                    <a:pt x="302031" y="51780"/>
                    <a:pt x="281246" y="27190"/>
                    <a:pt x="243356" y="27190"/>
                  </a:cubicBezTo>
                  <a:cubicBezTo>
                    <a:pt x="238686" y="27190"/>
                    <a:pt x="233755" y="27563"/>
                    <a:pt x="228567" y="28345"/>
                  </a:cubicBezTo>
                  <a:cubicBezTo>
                    <a:pt x="218576" y="29851"/>
                    <a:pt x="210047" y="30556"/>
                    <a:pt x="202411" y="30556"/>
                  </a:cubicBezTo>
                  <a:cubicBezTo>
                    <a:pt x="174144" y="30556"/>
                    <a:pt x="158137" y="20885"/>
                    <a:pt x="125616" y="6331"/>
                  </a:cubicBezTo>
                  <a:cubicBezTo>
                    <a:pt x="115856" y="1963"/>
                    <a:pt x="106435" y="0"/>
                    <a:pt x="97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7" name="Google Shape;717;p55"/>
            <p:cNvGrpSpPr/>
            <p:nvPr/>
          </p:nvGrpSpPr>
          <p:grpSpPr>
            <a:xfrm>
              <a:off x="3076727" y="1151462"/>
              <a:ext cx="2767545" cy="2071513"/>
              <a:chOff x="390600" y="407550"/>
              <a:chExt cx="6545750" cy="4899525"/>
            </a:xfrm>
          </p:grpSpPr>
          <p:sp>
            <p:nvSpPr>
              <p:cNvPr id="718" name="Google Shape;718;p55"/>
              <p:cNvSpPr/>
              <p:nvPr/>
            </p:nvSpPr>
            <p:spPr>
              <a:xfrm>
                <a:off x="3681825" y="5048075"/>
                <a:ext cx="3097350" cy="237425"/>
              </a:xfrm>
              <a:custGeom>
                <a:avLst/>
                <a:gdLst/>
                <a:ahLst/>
                <a:cxnLst/>
                <a:rect l="l" t="t" r="r" b="b"/>
                <a:pathLst>
                  <a:path w="123894" h="9497" extrusionOk="0">
                    <a:moveTo>
                      <a:pt x="61948" y="0"/>
                    </a:moveTo>
                    <a:cubicBezTo>
                      <a:pt x="45518" y="0"/>
                      <a:pt x="29762" y="500"/>
                      <a:pt x="18145" y="1391"/>
                    </a:cubicBezTo>
                    <a:cubicBezTo>
                      <a:pt x="6526" y="2281"/>
                      <a:pt x="0" y="3489"/>
                      <a:pt x="0" y="4748"/>
                    </a:cubicBezTo>
                    <a:cubicBezTo>
                      <a:pt x="0" y="6007"/>
                      <a:pt x="6526" y="7215"/>
                      <a:pt x="18145" y="8106"/>
                    </a:cubicBezTo>
                    <a:cubicBezTo>
                      <a:pt x="29762" y="8996"/>
                      <a:pt x="45518" y="9497"/>
                      <a:pt x="61948" y="9497"/>
                    </a:cubicBezTo>
                    <a:cubicBezTo>
                      <a:pt x="78377" y="9497"/>
                      <a:pt x="94132" y="8996"/>
                      <a:pt x="105751" y="8106"/>
                    </a:cubicBezTo>
                    <a:cubicBezTo>
                      <a:pt x="117367" y="7215"/>
                      <a:pt x="123894" y="6007"/>
                      <a:pt x="123894" y="4748"/>
                    </a:cubicBezTo>
                    <a:cubicBezTo>
                      <a:pt x="123894" y="3489"/>
                      <a:pt x="117367" y="2281"/>
                      <a:pt x="105751" y="1391"/>
                    </a:cubicBezTo>
                    <a:cubicBezTo>
                      <a:pt x="94132" y="500"/>
                      <a:pt x="78377" y="0"/>
                      <a:pt x="619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5"/>
              <p:cNvSpPr/>
              <p:nvPr/>
            </p:nvSpPr>
            <p:spPr>
              <a:xfrm>
                <a:off x="4383300" y="869900"/>
                <a:ext cx="2553050" cy="4271950"/>
              </a:xfrm>
              <a:custGeom>
                <a:avLst/>
                <a:gdLst/>
                <a:ahLst/>
                <a:cxnLst/>
                <a:rect l="l" t="t" r="r" b="b"/>
                <a:pathLst>
                  <a:path w="102122" h="170878" extrusionOk="0">
                    <a:moveTo>
                      <a:pt x="29665" y="0"/>
                    </a:moveTo>
                    <a:cubicBezTo>
                      <a:pt x="25188" y="0"/>
                      <a:pt x="21284" y="3301"/>
                      <a:pt x="20652" y="7862"/>
                    </a:cubicBezTo>
                    <a:lnTo>
                      <a:pt x="20027" y="12364"/>
                    </a:lnTo>
                    <a:cubicBezTo>
                      <a:pt x="19176" y="12563"/>
                      <a:pt x="18492" y="13261"/>
                      <a:pt x="18364" y="14179"/>
                    </a:cubicBezTo>
                    <a:lnTo>
                      <a:pt x="17937" y="17256"/>
                    </a:lnTo>
                    <a:cubicBezTo>
                      <a:pt x="17810" y="18174"/>
                      <a:pt x="18278" y="19032"/>
                      <a:pt x="19044" y="19454"/>
                    </a:cubicBezTo>
                    <a:lnTo>
                      <a:pt x="17918" y="27583"/>
                    </a:lnTo>
                    <a:cubicBezTo>
                      <a:pt x="17066" y="27780"/>
                      <a:pt x="16383" y="28478"/>
                      <a:pt x="16254" y="29396"/>
                    </a:cubicBezTo>
                    <a:lnTo>
                      <a:pt x="15320" y="36137"/>
                    </a:lnTo>
                    <a:cubicBezTo>
                      <a:pt x="15191" y="37054"/>
                      <a:pt x="15661" y="37913"/>
                      <a:pt x="16427" y="38335"/>
                    </a:cubicBezTo>
                    <a:lnTo>
                      <a:pt x="15896" y="42155"/>
                    </a:lnTo>
                    <a:cubicBezTo>
                      <a:pt x="15045" y="42354"/>
                      <a:pt x="14361" y="43053"/>
                      <a:pt x="14233" y="43970"/>
                    </a:cubicBezTo>
                    <a:lnTo>
                      <a:pt x="13299" y="50709"/>
                    </a:lnTo>
                    <a:cubicBezTo>
                      <a:pt x="13170" y="51628"/>
                      <a:pt x="13640" y="52486"/>
                      <a:pt x="14404" y="52909"/>
                    </a:cubicBezTo>
                    <a:lnTo>
                      <a:pt x="691" y="151817"/>
                    </a:lnTo>
                    <a:cubicBezTo>
                      <a:pt x="0" y="156802"/>
                      <a:pt x="3481" y="161402"/>
                      <a:pt x="8464" y="162094"/>
                    </a:cubicBezTo>
                    <a:lnTo>
                      <a:pt x="71193" y="170790"/>
                    </a:lnTo>
                    <a:cubicBezTo>
                      <a:pt x="71618" y="170849"/>
                      <a:pt x="72040" y="170878"/>
                      <a:pt x="72457" y="170878"/>
                    </a:cubicBezTo>
                    <a:cubicBezTo>
                      <a:pt x="76933" y="170878"/>
                      <a:pt x="80837" y="167577"/>
                      <a:pt x="81469" y="163017"/>
                    </a:cubicBezTo>
                    <a:lnTo>
                      <a:pt x="101430" y="19062"/>
                    </a:lnTo>
                    <a:cubicBezTo>
                      <a:pt x="102121" y="14077"/>
                      <a:pt x="98641" y="9476"/>
                      <a:pt x="93656" y="8784"/>
                    </a:cubicBezTo>
                    <a:lnTo>
                      <a:pt x="30929" y="88"/>
                    </a:lnTo>
                    <a:cubicBezTo>
                      <a:pt x="30504" y="29"/>
                      <a:pt x="30082" y="0"/>
                      <a:pt x="29665" y="0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55"/>
              <p:cNvSpPr/>
              <p:nvPr/>
            </p:nvSpPr>
            <p:spPr>
              <a:xfrm>
                <a:off x="4675175" y="1552575"/>
                <a:ext cx="139325" cy="2773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1092" extrusionOk="0">
                    <a:moveTo>
                      <a:pt x="3252" y="1"/>
                    </a:moveTo>
                    <a:cubicBezTo>
                      <a:pt x="2183" y="1"/>
                      <a:pt x="1250" y="789"/>
                      <a:pt x="1099" y="1877"/>
                    </a:cubicBezTo>
                    <a:lnTo>
                      <a:pt x="165" y="8618"/>
                    </a:lnTo>
                    <a:cubicBezTo>
                      <a:pt x="1" y="9807"/>
                      <a:pt x="831" y="10905"/>
                      <a:pt x="2020" y="11071"/>
                    </a:cubicBezTo>
                    <a:cubicBezTo>
                      <a:pt x="2121" y="11084"/>
                      <a:pt x="2221" y="11091"/>
                      <a:pt x="2320" y="11091"/>
                    </a:cubicBezTo>
                    <a:cubicBezTo>
                      <a:pt x="3388" y="11091"/>
                      <a:pt x="4321" y="10303"/>
                      <a:pt x="4473" y="9215"/>
                    </a:cubicBezTo>
                    <a:lnTo>
                      <a:pt x="5407" y="2475"/>
                    </a:lnTo>
                    <a:cubicBezTo>
                      <a:pt x="5572" y="1285"/>
                      <a:pt x="4742" y="188"/>
                      <a:pt x="3551" y="21"/>
                    </a:cubicBezTo>
                    <a:cubicBezTo>
                      <a:pt x="3451" y="7"/>
                      <a:pt x="3351" y="1"/>
                      <a:pt x="3252" y="1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55"/>
              <p:cNvSpPr/>
              <p:nvPr/>
            </p:nvSpPr>
            <p:spPr>
              <a:xfrm>
                <a:off x="4624650" y="1916900"/>
                <a:ext cx="1393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1091" extrusionOk="0">
                    <a:moveTo>
                      <a:pt x="3251" y="1"/>
                    </a:moveTo>
                    <a:cubicBezTo>
                      <a:pt x="2182" y="1"/>
                      <a:pt x="1250" y="789"/>
                      <a:pt x="1099" y="1878"/>
                    </a:cubicBezTo>
                    <a:lnTo>
                      <a:pt x="165" y="8617"/>
                    </a:lnTo>
                    <a:cubicBezTo>
                      <a:pt x="1" y="9808"/>
                      <a:pt x="831" y="10904"/>
                      <a:pt x="2020" y="11070"/>
                    </a:cubicBezTo>
                    <a:cubicBezTo>
                      <a:pt x="2122" y="11084"/>
                      <a:pt x="2222" y="11091"/>
                      <a:pt x="2322" y="11091"/>
                    </a:cubicBezTo>
                    <a:cubicBezTo>
                      <a:pt x="3390" y="11091"/>
                      <a:pt x="4321" y="10303"/>
                      <a:pt x="4473" y="9215"/>
                    </a:cubicBezTo>
                    <a:lnTo>
                      <a:pt x="5407" y="2474"/>
                    </a:lnTo>
                    <a:cubicBezTo>
                      <a:pt x="5572" y="1285"/>
                      <a:pt x="4742" y="187"/>
                      <a:pt x="3553" y="22"/>
                    </a:cubicBezTo>
                    <a:cubicBezTo>
                      <a:pt x="3451" y="8"/>
                      <a:pt x="3350" y="1"/>
                      <a:pt x="3251" y="1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5"/>
              <p:cNvSpPr/>
              <p:nvPr/>
            </p:nvSpPr>
            <p:spPr>
              <a:xfrm>
                <a:off x="4296300" y="864600"/>
                <a:ext cx="2553050" cy="4271950"/>
              </a:xfrm>
              <a:custGeom>
                <a:avLst/>
                <a:gdLst/>
                <a:ahLst/>
                <a:cxnLst/>
                <a:rect l="l" t="t" r="r" b="b"/>
                <a:pathLst>
                  <a:path w="102122" h="170878" extrusionOk="0">
                    <a:moveTo>
                      <a:pt x="29665" y="0"/>
                    </a:moveTo>
                    <a:cubicBezTo>
                      <a:pt x="25188" y="0"/>
                      <a:pt x="21284" y="3301"/>
                      <a:pt x="20651" y="7862"/>
                    </a:cubicBezTo>
                    <a:lnTo>
                      <a:pt x="692" y="151817"/>
                    </a:lnTo>
                    <a:cubicBezTo>
                      <a:pt x="0" y="156802"/>
                      <a:pt x="3480" y="161402"/>
                      <a:pt x="8466" y="162094"/>
                    </a:cubicBezTo>
                    <a:lnTo>
                      <a:pt x="71193" y="170790"/>
                    </a:lnTo>
                    <a:cubicBezTo>
                      <a:pt x="71617" y="170849"/>
                      <a:pt x="72039" y="170878"/>
                      <a:pt x="72456" y="170878"/>
                    </a:cubicBezTo>
                    <a:cubicBezTo>
                      <a:pt x="76933" y="170878"/>
                      <a:pt x="80837" y="167577"/>
                      <a:pt x="81470" y="163017"/>
                    </a:cubicBezTo>
                    <a:lnTo>
                      <a:pt x="101429" y="19062"/>
                    </a:lnTo>
                    <a:cubicBezTo>
                      <a:pt x="102121" y="14077"/>
                      <a:pt x="98641" y="9476"/>
                      <a:pt x="93656" y="8784"/>
                    </a:cubicBezTo>
                    <a:lnTo>
                      <a:pt x="30929" y="88"/>
                    </a:lnTo>
                    <a:cubicBezTo>
                      <a:pt x="30504" y="29"/>
                      <a:pt x="30082" y="0"/>
                      <a:pt x="296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5"/>
              <p:cNvSpPr/>
              <p:nvPr/>
            </p:nvSpPr>
            <p:spPr>
              <a:xfrm>
                <a:off x="4443625" y="1192875"/>
                <a:ext cx="2308725" cy="3457400"/>
              </a:xfrm>
              <a:custGeom>
                <a:avLst/>
                <a:gdLst/>
                <a:ahLst/>
                <a:cxnLst/>
                <a:rect l="l" t="t" r="r" b="b"/>
                <a:pathLst>
                  <a:path w="92349" h="138296" extrusionOk="0">
                    <a:moveTo>
                      <a:pt x="18072" y="1"/>
                    </a:moveTo>
                    <a:lnTo>
                      <a:pt x="0" y="127793"/>
                    </a:lnTo>
                    <a:lnTo>
                      <a:pt x="74277" y="138295"/>
                    </a:lnTo>
                    <a:lnTo>
                      <a:pt x="92349" y="10503"/>
                    </a:lnTo>
                    <a:lnTo>
                      <a:pt x="180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5"/>
              <p:cNvSpPr/>
              <p:nvPr/>
            </p:nvSpPr>
            <p:spPr>
              <a:xfrm>
                <a:off x="5681450" y="1112425"/>
                <a:ext cx="315600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2624" h="3538" extrusionOk="0">
                    <a:moveTo>
                      <a:pt x="1118" y="1"/>
                    </a:moveTo>
                    <a:cubicBezTo>
                      <a:pt x="603" y="1"/>
                      <a:pt x="153" y="381"/>
                      <a:pt x="81" y="905"/>
                    </a:cubicBezTo>
                    <a:cubicBezTo>
                      <a:pt x="1" y="1479"/>
                      <a:pt x="401" y="2008"/>
                      <a:pt x="975" y="2088"/>
                    </a:cubicBezTo>
                    <a:lnTo>
                      <a:pt x="11362" y="3527"/>
                    </a:lnTo>
                    <a:cubicBezTo>
                      <a:pt x="11411" y="3534"/>
                      <a:pt x="11460" y="3538"/>
                      <a:pt x="11508" y="3538"/>
                    </a:cubicBezTo>
                    <a:cubicBezTo>
                      <a:pt x="12022" y="3538"/>
                      <a:pt x="12471" y="3158"/>
                      <a:pt x="12543" y="2634"/>
                    </a:cubicBezTo>
                    <a:cubicBezTo>
                      <a:pt x="12624" y="2059"/>
                      <a:pt x="12223" y="1530"/>
                      <a:pt x="11650" y="1451"/>
                    </a:cubicBezTo>
                    <a:lnTo>
                      <a:pt x="1263" y="10"/>
                    </a:lnTo>
                    <a:cubicBezTo>
                      <a:pt x="1214" y="4"/>
                      <a:pt x="1166" y="1"/>
                      <a:pt x="1118" y="1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5"/>
              <p:cNvSpPr/>
              <p:nvPr/>
            </p:nvSpPr>
            <p:spPr>
              <a:xfrm>
                <a:off x="5163825" y="4585225"/>
                <a:ext cx="354050" cy="332100"/>
              </a:xfrm>
              <a:custGeom>
                <a:avLst/>
                <a:gdLst/>
                <a:ahLst/>
                <a:cxnLst/>
                <a:rect l="l" t="t" r="r" b="b"/>
                <a:pathLst>
                  <a:path w="14162" h="13284" extrusionOk="0">
                    <a:moveTo>
                      <a:pt x="7073" y="0"/>
                    </a:moveTo>
                    <a:cubicBezTo>
                      <a:pt x="3810" y="0"/>
                      <a:pt x="962" y="2407"/>
                      <a:pt x="502" y="5731"/>
                    </a:cubicBezTo>
                    <a:cubicBezTo>
                      <a:pt x="0" y="9363"/>
                      <a:pt x="2536" y="12718"/>
                      <a:pt x="6169" y="13221"/>
                    </a:cubicBezTo>
                    <a:cubicBezTo>
                      <a:pt x="6477" y="13263"/>
                      <a:pt x="6783" y="13284"/>
                      <a:pt x="7086" y="13284"/>
                    </a:cubicBezTo>
                    <a:cubicBezTo>
                      <a:pt x="10351" y="13284"/>
                      <a:pt x="13198" y="10878"/>
                      <a:pt x="13659" y="7554"/>
                    </a:cubicBezTo>
                    <a:cubicBezTo>
                      <a:pt x="14162" y="3920"/>
                      <a:pt x="11625" y="568"/>
                      <a:pt x="7992" y="64"/>
                    </a:cubicBezTo>
                    <a:cubicBezTo>
                      <a:pt x="7683" y="21"/>
                      <a:pt x="7376" y="0"/>
                      <a:pt x="7073" y="0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5"/>
              <p:cNvSpPr/>
              <p:nvPr/>
            </p:nvSpPr>
            <p:spPr>
              <a:xfrm>
                <a:off x="5152350" y="4567725"/>
                <a:ext cx="384175" cy="367075"/>
              </a:xfrm>
              <a:custGeom>
                <a:avLst/>
                <a:gdLst/>
                <a:ahLst/>
                <a:cxnLst/>
                <a:rect l="l" t="t" r="r" b="b"/>
                <a:pathLst>
                  <a:path w="15367" h="14683" extrusionOk="0">
                    <a:moveTo>
                      <a:pt x="7527" y="1399"/>
                    </a:moveTo>
                    <a:cubicBezTo>
                      <a:pt x="7805" y="1399"/>
                      <a:pt x="8081" y="1418"/>
                      <a:pt x="8356" y="1456"/>
                    </a:cubicBezTo>
                    <a:cubicBezTo>
                      <a:pt x="11601" y="1906"/>
                      <a:pt x="13875" y="4911"/>
                      <a:pt x="13426" y="8158"/>
                    </a:cubicBezTo>
                    <a:cubicBezTo>
                      <a:pt x="13014" y="11129"/>
                      <a:pt x="10457" y="13283"/>
                      <a:pt x="7538" y="13283"/>
                    </a:cubicBezTo>
                    <a:cubicBezTo>
                      <a:pt x="7270" y="13283"/>
                      <a:pt x="6998" y="13265"/>
                      <a:pt x="6724" y="13227"/>
                    </a:cubicBezTo>
                    <a:cubicBezTo>
                      <a:pt x="3479" y="12777"/>
                      <a:pt x="1205" y="9770"/>
                      <a:pt x="1654" y="6526"/>
                    </a:cubicBezTo>
                    <a:cubicBezTo>
                      <a:pt x="2062" y="3592"/>
                      <a:pt x="4566" y="1406"/>
                      <a:pt x="7527" y="1399"/>
                    </a:cubicBezTo>
                    <a:close/>
                    <a:moveTo>
                      <a:pt x="7522" y="1"/>
                    </a:moveTo>
                    <a:cubicBezTo>
                      <a:pt x="5936" y="1"/>
                      <a:pt x="4399" y="515"/>
                      <a:pt x="3112" y="1488"/>
                    </a:cubicBezTo>
                    <a:cubicBezTo>
                      <a:pt x="1555" y="2659"/>
                      <a:pt x="532" y="4404"/>
                      <a:pt x="269" y="6334"/>
                    </a:cubicBezTo>
                    <a:cubicBezTo>
                      <a:pt x="0" y="8276"/>
                      <a:pt x="503" y="10206"/>
                      <a:pt x="1686" y="11769"/>
                    </a:cubicBezTo>
                    <a:cubicBezTo>
                      <a:pt x="2869" y="13333"/>
                      <a:pt x="4590" y="14343"/>
                      <a:pt x="6532" y="14612"/>
                    </a:cubicBezTo>
                    <a:cubicBezTo>
                      <a:pt x="6867" y="14658"/>
                      <a:pt x="7205" y="14681"/>
                      <a:pt x="7544" y="14682"/>
                    </a:cubicBezTo>
                    <a:cubicBezTo>
                      <a:pt x="11148" y="14682"/>
                      <a:pt x="14302" y="12018"/>
                      <a:pt x="14809" y="8349"/>
                    </a:cubicBezTo>
                    <a:cubicBezTo>
                      <a:pt x="15366" y="4341"/>
                      <a:pt x="12556" y="628"/>
                      <a:pt x="8548" y="72"/>
                    </a:cubicBezTo>
                    <a:cubicBezTo>
                      <a:pt x="8205" y="25"/>
                      <a:pt x="7862" y="1"/>
                      <a:pt x="7522" y="1"/>
                    </a:cubicBezTo>
                    <a:close/>
                  </a:path>
                </a:pathLst>
              </a:custGeom>
              <a:solidFill>
                <a:srgbClr val="404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55"/>
              <p:cNvSpPr/>
              <p:nvPr/>
            </p:nvSpPr>
            <p:spPr>
              <a:xfrm>
                <a:off x="3930025" y="4890725"/>
                <a:ext cx="471275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8851" h="14378" extrusionOk="0">
                    <a:moveTo>
                      <a:pt x="14996" y="0"/>
                    </a:moveTo>
                    <a:lnTo>
                      <a:pt x="12320" y="5610"/>
                    </a:lnTo>
                    <a:cubicBezTo>
                      <a:pt x="6545" y="1886"/>
                      <a:pt x="3757" y="474"/>
                      <a:pt x="2849" y="474"/>
                    </a:cubicBezTo>
                    <a:cubicBezTo>
                      <a:pt x="1" y="474"/>
                      <a:pt x="15669" y="14378"/>
                      <a:pt x="15669" y="14378"/>
                    </a:cubicBezTo>
                    <a:lnTo>
                      <a:pt x="18851" y="6540"/>
                    </a:lnTo>
                    <a:lnTo>
                      <a:pt x="149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55"/>
              <p:cNvSpPr/>
              <p:nvPr/>
            </p:nvSpPr>
            <p:spPr>
              <a:xfrm>
                <a:off x="4249600" y="2964875"/>
                <a:ext cx="1643525" cy="2143650"/>
              </a:xfrm>
              <a:custGeom>
                <a:avLst/>
                <a:gdLst/>
                <a:ahLst/>
                <a:cxnLst/>
                <a:rect l="l" t="t" r="r" b="b"/>
                <a:pathLst>
                  <a:path w="65741" h="85746" extrusionOk="0">
                    <a:moveTo>
                      <a:pt x="38557" y="0"/>
                    </a:moveTo>
                    <a:cubicBezTo>
                      <a:pt x="18240" y="22663"/>
                      <a:pt x="1" y="81244"/>
                      <a:pt x="1" y="81244"/>
                    </a:cubicBezTo>
                    <a:lnTo>
                      <a:pt x="5613" y="85745"/>
                    </a:lnTo>
                    <a:cubicBezTo>
                      <a:pt x="12528" y="67829"/>
                      <a:pt x="44418" y="18980"/>
                      <a:pt x="44419" y="18978"/>
                    </a:cubicBezTo>
                    <a:lnTo>
                      <a:pt x="44419" y="18978"/>
                    </a:lnTo>
                    <a:cubicBezTo>
                      <a:pt x="44419" y="18980"/>
                      <a:pt x="38378" y="45417"/>
                      <a:pt x="39111" y="49472"/>
                    </a:cubicBezTo>
                    <a:cubicBezTo>
                      <a:pt x="39399" y="51068"/>
                      <a:pt x="47174" y="57069"/>
                      <a:pt x="52614" y="62956"/>
                    </a:cubicBezTo>
                    <a:lnTo>
                      <a:pt x="65740" y="65100"/>
                    </a:lnTo>
                    <a:lnTo>
                      <a:pt x="65740" y="65100"/>
                    </a:lnTo>
                    <a:lnTo>
                      <a:pt x="52673" y="46385"/>
                    </a:lnTo>
                    <a:lnTo>
                      <a:pt x="65145" y="12524"/>
                    </a:lnTo>
                    <a:lnTo>
                      <a:pt x="385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55"/>
              <p:cNvSpPr/>
              <p:nvPr/>
            </p:nvSpPr>
            <p:spPr>
              <a:xfrm>
                <a:off x="5776850" y="1662325"/>
                <a:ext cx="391325" cy="454225"/>
              </a:xfrm>
              <a:custGeom>
                <a:avLst/>
                <a:gdLst/>
                <a:ahLst/>
                <a:cxnLst/>
                <a:rect l="l" t="t" r="r" b="b"/>
                <a:pathLst>
                  <a:path w="15653" h="18169" extrusionOk="0">
                    <a:moveTo>
                      <a:pt x="15653" y="1"/>
                    </a:moveTo>
                    <a:lnTo>
                      <a:pt x="6105" y="1418"/>
                    </a:lnTo>
                    <a:lnTo>
                      <a:pt x="3403" y="11480"/>
                    </a:lnTo>
                    <a:lnTo>
                      <a:pt x="189" y="10728"/>
                    </a:lnTo>
                    <a:lnTo>
                      <a:pt x="189" y="10728"/>
                    </a:lnTo>
                    <a:cubicBezTo>
                      <a:pt x="189" y="10729"/>
                      <a:pt x="0" y="16553"/>
                      <a:pt x="7298" y="17869"/>
                    </a:cubicBezTo>
                    <a:cubicBezTo>
                      <a:pt x="8470" y="18080"/>
                      <a:pt x="9462" y="18169"/>
                      <a:pt x="10302" y="18169"/>
                    </a:cubicBezTo>
                    <a:cubicBezTo>
                      <a:pt x="14695" y="18169"/>
                      <a:pt x="14926" y="15743"/>
                      <a:pt x="14926" y="15743"/>
                    </a:cubicBezTo>
                    <a:lnTo>
                      <a:pt x="11745" y="13912"/>
                    </a:lnTo>
                    <a:lnTo>
                      <a:pt x="15653" y="1"/>
                    </a:lnTo>
                    <a:close/>
                  </a:path>
                </a:pathLst>
              </a:custGeom>
              <a:solidFill>
                <a:srgbClr val="FFC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55"/>
              <p:cNvSpPr/>
              <p:nvPr/>
            </p:nvSpPr>
            <p:spPr>
              <a:xfrm>
                <a:off x="5776850" y="1662325"/>
                <a:ext cx="391325" cy="454225"/>
              </a:xfrm>
              <a:custGeom>
                <a:avLst/>
                <a:gdLst/>
                <a:ahLst/>
                <a:cxnLst/>
                <a:rect l="l" t="t" r="r" b="b"/>
                <a:pathLst>
                  <a:path w="15653" h="18169" extrusionOk="0">
                    <a:moveTo>
                      <a:pt x="15653" y="1"/>
                    </a:moveTo>
                    <a:lnTo>
                      <a:pt x="6105" y="1418"/>
                    </a:lnTo>
                    <a:lnTo>
                      <a:pt x="3403" y="11480"/>
                    </a:lnTo>
                    <a:lnTo>
                      <a:pt x="189" y="10728"/>
                    </a:lnTo>
                    <a:lnTo>
                      <a:pt x="189" y="10728"/>
                    </a:lnTo>
                    <a:cubicBezTo>
                      <a:pt x="189" y="10729"/>
                      <a:pt x="0" y="16553"/>
                      <a:pt x="7298" y="17869"/>
                    </a:cubicBezTo>
                    <a:cubicBezTo>
                      <a:pt x="8470" y="18080"/>
                      <a:pt x="9462" y="18169"/>
                      <a:pt x="10302" y="18169"/>
                    </a:cubicBezTo>
                    <a:cubicBezTo>
                      <a:pt x="14695" y="18169"/>
                      <a:pt x="14926" y="15743"/>
                      <a:pt x="14926" y="15743"/>
                    </a:cubicBezTo>
                    <a:lnTo>
                      <a:pt x="11745" y="13912"/>
                    </a:lnTo>
                    <a:lnTo>
                      <a:pt x="15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55"/>
              <p:cNvSpPr/>
              <p:nvPr/>
            </p:nvSpPr>
            <p:spPr>
              <a:xfrm>
                <a:off x="6161350" y="1492625"/>
                <a:ext cx="164425" cy="216450"/>
              </a:xfrm>
              <a:custGeom>
                <a:avLst/>
                <a:gdLst/>
                <a:ahLst/>
                <a:cxnLst/>
                <a:rect l="l" t="t" r="r" b="b"/>
                <a:pathLst>
                  <a:path w="6577" h="8658" extrusionOk="0">
                    <a:moveTo>
                      <a:pt x="4409" y="1"/>
                    </a:moveTo>
                    <a:cubicBezTo>
                      <a:pt x="3184" y="1"/>
                      <a:pt x="1724" y="1375"/>
                      <a:pt x="925" y="3393"/>
                    </a:cubicBezTo>
                    <a:cubicBezTo>
                      <a:pt x="1" y="5726"/>
                      <a:pt x="309" y="8036"/>
                      <a:pt x="1615" y="8554"/>
                    </a:cubicBezTo>
                    <a:cubicBezTo>
                      <a:pt x="1792" y="8624"/>
                      <a:pt x="1978" y="8657"/>
                      <a:pt x="2169" y="8657"/>
                    </a:cubicBezTo>
                    <a:cubicBezTo>
                      <a:pt x="3394" y="8657"/>
                      <a:pt x="4854" y="7283"/>
                      <a:pt x="5653" y="5265"/>
                    </a:cubicBezTo>
                    <a:cubicBezTo>
                      <a:pt x="6577" y="2932"/>
                      <a:pt x="6268" y="622"/>
                      <a:pt x="4963" y="104"/>
                    </a:cubicBezTo>
                    <a:cubicBezTo>
                      <a:pt x="4786" y="34"/>
                      <a:pt x="4600" y="1"/>
                      <a:pt x="4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55"/>
              <p:cNvSpPr/>
              <p:nvPr/>
            </p:nvSpPr>
            <p:spPr>
              <a:xfrm>
                <a:off x="5642375" y="1238400"/>
                <a:ext cx="718950" cy="631850"/>
              </a:xfrm>
              <a:custGeom>
                <a:avLst/>
                <a:gdLst/>
                <a:ahLst/>
                <a:cxnLst/>
                <a:rect l="l" t="t" r="r" b="b"/>
                <a:pathLst>
                  <a:path w="28758" h="25274" extrusionOk="0">
                    <a:moveTo>
                      <a:pt x="8795" y="0"/>
                    </a:moveTo>
                    <a:cubicBezTo>
                      <a:pt x="8795" y="0"/>
                      <a:pt x="0" y="19675"/>
                      <a:pt x="4072" y="22990"/>
                    </a:cubicBezTo>
                    <a:cubicBezTo>
                      <a:pt x="5698" y="24315"/>
                      <a:pt x="8439" y="25274"/>
                      <a:pt x="11411" y="25274"/>
                    </a:cubicBezTo>
                    <a:cubicBezTo>
                      <a:pt x="15873" y="25274"/>
                      <a:pt x="20856" y="23112"/>
                      <a:pt x="23370" y="16785"/>
                    </a:cubicBezTo>
                    <a:cubicBezTo>
                      <a:pt x="28757" y="3225"/>
                      <a:pt x="25814" y="2741"/>
                      <a:pt x="25814" y="2741"/>
                    </a:cubicBezTo>
                    <a:lnTo>
                      <a:pt x="87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55"/>
              <p:cNvSpPr/>
              <p:nvPr/>
            </p:nvSpPr>
            <p:spPr>
              <a:xfrm>
                <a:off x="6077025" y="1278575"/>
                <a:ext cx="331525" cy="534000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1360" extrusionOk="0">
                    <a:moveTo>
                      <a:pt x="2100" y="1"/>
                    </a:moveTo>
                    <a:cubicBezTo>
                      <a:pt x="2100" y="1"/>
                      <a:pt x="0" y="7492"/>
                      <a:pt x="5107" y="9514"/>
                    </a:cubicBezTo>
                    <a:lnTo>
                      <a:pt x="4320" y="13334"/>
                    </a:lnTo>
                    <a:lnTo>
                      <a:pt x="5889" y="14048"/>
                    </a:lnTo>
                    <a:lnTo>
                      <a:pt x="7474" y="10121"/>
                    </a:lnTo>
                    <a:cubicBezTo>
                      <a:pt x="7474" y="10121"/>
                      <a:pt x="7493" y="10121"/>
                      <a:pt x="7526" y="10121"/>
                    </a:cubicBezTo>
                    <a:cubicBezTo>
                      <a:pt x="7887" y="10121"/>
                      <a:pt x="9977" y="10215"/>
                      <a:pt x="9257" y="12433"/>
                    </a:cubicBezTo>
                    <a:cubicBezTo>
                      <a:pt x="8224" y="15608"/>
                      <a:pt x="6632" y="16185"/>
                      <a:pt x="5611" y="16185"/>
                    </a:cubicBezTo>
                    <a:cubicBezTo>
                      <a:pt x="5028" y="16185"/>
                      <a:pt x="4631" y="15997"/>
                      <a:pt x="4631" y="15997"/>
                    </a:cubicBezTo>
                    <a:lnTo>
                      <a:pt x="2336" y="21359"/>
                    </a:lnTo>
                    <a:lnTo>
                      <a:pt x="2336" y="21359"/>
                    </a:lnTo>
                    <a:cubicBezTo>
                      <a:pt x="2336" y="21359"/>
                      <a:pt x="10332" y="16050"/>
                      <a:pt x="11902" y="8541"/>
                    </a:cubicBezTo>
                    <a:cubicBezTo>
                      <a:pt x="13261" y="2045"/>
                      <a:pt x="11642" y="1607"/>
                      <a:pt x="11181" y="1607"/>
                    </a:cubicBezTo>
                    <a:cubicBezTo>
                      <a:pt x="11109" y="1607"/>
                      <a:pt x="11066" y="1618"/>
                      <a:pt x="11066" y="1618"/>
                    </a:cubicBezTo>
                    <a:lnTo>
                      <a:pt x="21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5"/>
              <p:cNvSpPr/>
              <p:nvPr/>
            </p:nvSpPr>
            <p:spPr>
              <a:xfrm>
                <a:off x="5337225" y="1032250"/>
                <a:ext cx="1177975" cy="445400"/>
              </a:xfrm>
              <a:custGeom>
                <a:avLst/>
                <a:gdLst/>
                <a:ahLst/>
                <a:cxnLst/>
                <a:rect l="l" t="t" r="r" b="b"/>
                <a:pathLst>
                  <a:path w="47119" h="17816" extrusionOk="0">
                    <a:moveTo>
                      <a:pt x="27039" y="1"/>
                    </a:moveTo>
                    <a:cubicBezTo>
                      <a:pt x="23023" y="1"/>
                      <a:pt x="21095" y="8298"/>
                      <a:pt x="21095" y="8298"/>
                    </a:cubicBezTo>
                    <a:cubicBezTo>
                      <a:pt x="17236" y="7896"/>
                      <a:pt x="14567" y="7718"/>
                      <a:pt x="12862" y="7718"/>
                    </a:cubicBezTo>
                    <a:cubicBezTo>
                      <a:pt x="0" y="7718"/>
                      <a:pt x="42007" y="17816"/>
                      <a:pt x="42007" y="17816"/>
                    </a:cubicBezTo>
                    <a:cubicBezTo>
                      <a:pt x="47118" y="2134"/>
                      <a:pt x="38321" y="1714"/>
                      <a:pt x="27501" y="37"/>
                    </a:cubicBezTo>
                    <a:cubicBezTo>
                      <a:pt x="27344" y="13"/>
                      <a:pt x="27190" y="1"/>
                      <a:pt x="270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5"/>
              <p:cNvSpPr/>
              <p:nvPr/>
            </p:nvSpPr>
            <p:spPr>
              <a:xfrm>
                <a:off x="5337325" y="1225225"/>
                <a:ext cx="1050200" cy="252425"/>
              </a:xfrm>
              <a:custGeom>
                <a:avLst/>
                <a:gdLst/>
                <a:ahLst/>
                <a:cxnLst/>
                <a:rect l="l" t="t" r="r" b="b"/>
                <a:pathLst>
                  <a:path w="42008" h="10097" extrusionOk="0">
                    <a:moveTo>
                      <a:pt x="12856" y="0"/>
                    </a:moveTo>
                    <a:cubicBezTo>
                      <a:pt x="0" y="0"/>
                      <a:pt x="42003" y="10097"/>
                      <a:pt x="42003" y="10097"/>
                    </a:cubicBezTo>
                    <a:lnTo>
                      <a:pt x="42008" y="10087"/>
                    </a:lnTo>
                    <a:cubicBezTo>
                      <a:pt x="41958" y="10075"/>
                      <a:pt x="41911" y="10068"/>
                      <a:pt x="41862" y="10056"/>
                    </a:cubicBezTo>
                    <a:cubicBezTo>
                      <a:pt x="27658" y="6717"/>
                      <a:pt x="21091" y="580"/>
                      <a:pt x="21091" y="580"/>
                    </a:cubicBezTo>
                    <a:cubicBezTo>
                      <a:pt x="17231" y="178"/>
                      <a:pt x="14561" y="0"/>
                      <a:pt x="128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5"/>
              <p:cNvSpPr/>
              <p:nvPr/>
            </p:nvSpPr>
            <p:spPr>
              <a:xfrm>
                <a:off x="4370725" y="2086250"/>
                <a:ext cx="1273600" cy="599925"/>
              </a:xfrm>
              <a:custGeom>
                <a:avLst/>
                <a:gdLst/>
                <a:ahLst/>
                <a:cxnLst/>
                <a:rect l="l" t="t" r="r" b="b"/>
                <a:pathLst>
                  <a:path w="50944" h="23997" extrusionOk="0">
                    <a:moveTo>
                      <a:pt x="42568" y="1"/>
                    </a:moveTo>
                    <a:lnTo>
                      <a:pt x="28867" y="15551"/>
                    </a:lnTo>
                    <a:lnTo>
                      <a:pt x="9645" y="12546"/>
                    </a:lnTo>
                    <a:cubicBezTo>
                      <a:pt x="7838" y="10667"/>
                      <a:pt x="7063" y="10048"/>
                      <a:pt x="6826" y="10048"/>
                    </a:cubicBezTo>
                    <a:cubicBezTo>
                      <a:pt x="6366" y="10048"/>
                      <a:pt x="7926" y="12374"/>
                      <a:pt x="7926" y="12374"/>
                    </a:cubicBezTo>
                    <a:cubicBezTo>
                      <a:pt x="5103" y="11687"/>
                      <a:pt x="3701" y="11435"/>
                      <a:pt x="3164" y="11435"/>
                    </a:cubicBezTo>
                    <a:cubicBezTo>
                      <a:pt x="1685" y="11435"/>
                      <a:pt x="6745" y="13340"/>
                      <a:pt x="6745" y="13340"/>
                    </a:cubicBezTo>
                    <a:cubicBezTo>
                      <a:pt x="4039" y="12429"/>
                      <a:pt x="2731" y="12096"/>
                      <a:pt x="2266" y="12096"/>
                    </a:cubicBezTo>
                    <a:cubicBezTo>
                      <a:pt x="998" y="12096"/>
                      <a:pt x="5973" y="14566"/>
                      <a:pt x="5973" y="14566"/>
                    </a:cubicBezTo>
                    <a:cubicBezTo>
                      <a:pt x="3046" y="13811"/>
                      <a:pt x="1669" y="13535"/>
                      <a:pt x="1225" y="13535"/>
                    </a:cubicBezTo>
                    <a:cubicBezTo>
                      <a:pt x="0" y="13535"/>
                      <a:pt x="5864" y="15639"/>
                      <a:pt x="5864" y="15639"/>
                    </a:cubicBezTo>
                    <a:cubicBezTo>
                      <a:pt x="3611" y="15099"/>
                      <a:pt x="2427" y="14894"/>
                      <a:pt x="1927" y="14894"/>
                    </a:cubicBezTo>
                    <a:cubicBezTo>
                      <a:pt x="360" y="14894"/>
                      <a:pt x="5521" y="16907"/>
                      <a:pt x="5521" y="16907"/>
                    </a:cubicBezTo>
                    <a:cubicBezTo>
                      <a:pt x="5521" y="16907"/>
                      <a:pt x="27020" y="23176"/>
                      <a:pt x="30628" y="23970"/>
                    </a:cubicBezTo>
                    <a:cubicBezTo>
                      <a:pt x="30708" y="23988"/>
                      <a:pt x="30795" y="23996"/>
                      <a:pt x="30889" y="23996"/>
                    </a:cubicBezTo>
                    <a:cubicBezTo>
                      <a:pt x="34974" y="23996"/>
                      <a:pt x="50944" y="7346"/>
                      <a:pt x="50944" y="7346"/>
                    </a:cubicBezTo>
                    <a:lnTo>
                      <a:pt x="42568" y="1"/>
                    </a:lnTo>
                    <a:close/>
                  </a:path>
                </a:pathLst>
              </a:custGeom>
              <a:solidFill>
                <a:srgbClr val="FFC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5"/>
              <p:cNvSpPr/>
              <p:nvPr/>
            </p:nvSpPr>
            <p:spPr>
              <a:xfrm>
                <a:off x="4370725" y="2086250"/>
                <a:ext cx="1273600" cy="599925"/>
              </a:xfrm>
              <a:custGeom>
                <a:avLst/>
                <a:gdLst/>
                <a:ahLst/>
                <a:cxnLst/>
                <a:rect l="l" t="t" r="r" b="b"/>
                <a:pathLst>
                  <a:path w="50944" h="23997" extrusionOk="0">
                    <a:moveTo>
                      <a:pt x="42568" y="1"/>
                    </a:moveTo>
                    <a:lnTo>
                      <a:pt x="28867" y="15551"/>
                    </a:lnTo>
                    <a:lnTo>
                      <a:pt x="9645" y="12546"/>
                    </a:lnTo>
                    <a:cubicBezTo>
                      <a:pt x="7838" y="10667"/>
                      <a:pt x="7063" y="10048"/>
                      <a:pt x="6826" y="10048"/>
                    </a:cubicBezTo>
                    <a:cubicBezTo>
                      <a:pt x="6366" y="10048"/>
                      <a:pt x="7926" y="12374"/>
                      <a:pt x="7926" y="12374"/>
                    </a:cubicBezTo>
                    <a:cubicBezTo>
                      <a:pt x="5103" y="11687"/>
                      <a:pt x="3701" y="11435"/>
                      <a:pt x="3164" y="11435"/>
                    </a:cubicBezTo>
                    <a:cubicBezTo>
                      <a:pt x="1685" y="11435"/>
                      <a:pt x="6745" y="13340"/>
                      <a:pt x="6745" y="13340"/>
                    </a:cubicBezTo>
                    <a:cubicBezTo>
                      <a:pt x="4039" y="12429"/>
                      <a:pt x="2731" y="12096"/>
                      <a:pt x="2266" y="12096"/>
                    </a:cubicBezTo>
                    <a:cubicBezTo>
                      <a:pt x="998" y="12096"/>
                      <a:pt x="5973" y="14566"/>
                      <a:pt x="5973" y="14566"/>
                    </a:cubicBezTo>
                    <a:cubicBezTo>
                      <a:pt x="3046" y="13811"/>
                      <a:pt x="1669" y="13535"/>
                      <a:pt x="1225" y="13535"/>
                    </a:cubicBezTo>
                    <a:cubicBezTo>
                      <a:pt x="0" y="13535"/>
                      <a:pt x="5864" y="15639"/>
                      <a:pt x="5864" y="15639"/>
                    </a:cubicBezTo>
                    <a:cubicBezTo>
                      <a:pt x="3611" y="15099"/>
                      <a:pt x="2427" y="14894"/>
                      <a:pt x="1927" y="14894"/>
                    </a:cubicBezTo>
                    <a:cubicBezTo>
                      <a:pt x="360" y="14894"/>
                      <a:pt x="5521" y="16907"/>
                      <a:pt x="5521" y="16907"/>
                    </a:cubicBezTo>
                    <a:cubicBezTo>
                      <a:pt x="5521" y="16907"/>
                      <a:pt x="27020" y="23176"/>
                      <a:pt x="30628" y="23970"/>
                    </a:cubicBezTo>
                    <a:cubicBezTo>
                      <a:pt x="30708" y="23988"/>
                      <a:pt x="30795" y="23996"/>
                      <a:pt x="30889" y="23996"/>
                    </a:cubicBezTo>
                    <a:cubicBezTo>
                      <a:pt x="34974" y="23996"/>
                      <a:pt x="50944" y="7346"/>
                      <a:pt x="50944" y="7346"/>
                    </a:cubicBezTo>
                    <a:lnTo>
                      <a:pt x="425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5"/>
              <p:cNvSpPr/>
              <p:nvPr/>
            </p:nvSpPr>
            <p:spPr>
              <a:xfrm>
                <a:off x="5347975" y="1926625"/>
                <a:ext cx="433600" cy="35547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14219" extrusionOk="0">
                    <a:moveTo>
                      <a:pt x="12476" y="1"/>
                    </a:moveTo>
                    <a:cubicBezTo>
                      <a:pt x="7718" y="1"/>
                      <a:pt x="0" y="8879"/>
                      <a:pt x="0" y="8879"/>
                    </a:cubicBezTo>
                    <a:lnTo>
                      <a:pt x="4794" y="14218"/>
                    </a:lnTo>
                    <a:cubicBezTo>
                      <a:pt x="4794" y="14218"/>
                      <a:pt x="17344" y="156"/>
                      <a:pt x="12598" y="3"/>
                    </a:cubicBezTo>
                    <a:cubicBezTo>
                      <a:pt x="12558" y="1"/>
                      <a:pt x="12517" y="1"/>
                      <a:pt x="124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5"/>
              <p:cNvSpPr/>
              <p:nvPr/>
            </p:nvSpPr>
            <p:spPr>
              <a:xfrm>
                <a:off x="5347975" y="1926625"/>
                <a:ext cx="433600" cy="35547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14219" extrusionOk="0">
                    <a:moveTo>
                      <a:pt x="12476" y="1"/>
                    </a:moveTo>
                    <a:cubicBezTo>
                      <a:pt x="7718" y="1"/>
                      <a:pt x="0" y="8879"/>
                      <a:pt x="0" y="8879"/>
                    </a:cubicBezTo>
                    <a:lnTo>
                      <a:pt x="4794" y="14218"/>
                    </a:lnTo>
                    <a:cubicBezTo>
                      <a:pt x="4794" y="14218"/>
                      <a:pt x="17344" y="156"/>
                      <a:pt x="12598" y="3"/>
                    </a:cubicBezTo>
                    <a:cubicBezTo>
                      <a:pt x="12558" y="1"/>
                      <a:pt x="12517" y="1"/>
                      <a:pt x="124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5"/>
              <p:cNvSpPr/>
              <p:nvPr/>
            </p:nvSpPr>
            <p:spPr>
              <a:xfrm>
                <a:off x="5137125" y="1918975"/>
                <a:ext cx="1250700" cy="1413475"/>
              </a:xfrm>
              <a:custGeom>
                <a:avLst/>
                <a:gdLst/>
                <a:ahLst/>
                <a:cxnLst/>
                <a:rect l="l" t="t" r="r" b="b"/>
                <a:pathLst>
                  <a:path w="50028" h="56539" extrusionOk="0">
                    <a:moveTo>
                      <a:pt x="22822" y="0"/>
                    </a:moveTo>
                    <a:cubicBezTo>
                      <a:pt x="20563" y="0"/>
                      <a:pt x="18801" y="499"/>
                      <a:pt x="17961" y="1720"/>
                    </a:cubicBezTo>
                    <a:cubicBezTo>
                      <a:pt x="14335" y="7000"/>
                      <a:pt x="1" y="42816"/>
                      <a:pt x="1" y="42816"/>
                    </a:cubicBezTo>
                    <a:cubicBezTo>
                      <a:pt x="1" y="42816"/>
                      <a:pt x="15218" y="53027"/>
                      <a:pt x="30222" y="56538"/>
                    </a:cubicBezTo>
                    <a:cubicBezTo>
                      <a:pt x="30222" y="56538"/>
                      <a:pt x="50028" y="11831"/>
                      <a:pt x="46256" y="8252"/>
                    </a:cubicBezTo>
                    <a:cubicBezTo>
                      <a:pt x="45066" y="7123"/>
                      <a:pt x="42166" y="5529"/>
                      <a:pt x="38643" y="4042"/>
                    </a:cubicBezTo>
                    <a:cubicBezTo>
                      <a:pt x="37372" y="5046"/>
                      <a:pt x="35683" y="5523"/>
                      <a:pt x="33981" y="5523"/>
                    </a:cubicBezTo>
                    <a:cubicBezTo>
                      <a:pt x="30646" y="5523"/>
                      <a:pt x="27261" y="3692"/>
                      <a:pt x="26868" y="404"/>
                    </a:cubicBezTo>
                    <a:cubicBezTo>
                      <a:pt x="25419" y="147"/>
                      <a:pt x="24047" y="0"/>
                      <a:pt x="228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5"/>
              <p:cNvSpPr/>
              <p:nvPr/>
            </p:nvSpPr>
            <p:spPr>
              <a:xfrm>
                <a:off x="5137125" y="2388775"/>
                <a:ext cx="869825" cy="94367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37747" extrusionOk="0">
                    <a:moveTo>
                      <a:pt x="9933" y="1"/>
                    </a:moveTo>
                    <a:cubicBezTo>
                      <a:pt x="5063" y="11375"/>
                      <a:pt x="1" y="24025"/>
                      <a:pt x="1" y="24025"/>
                    </a:cubicBezTo>
                    <a:cubicBezTo>
                      <a:pt x="1" y="24025"/>
                      <a:pt x="15218" y="34237"/>
                      <a:pt x="30222" y="37746"/>
                    </a:cubicBezTo>
                    <a:cubicBezTo>
                      <a:pt x="30222" y="37746"/>
                      <a:pt x="32203" y="33272"/>
                      <a:pt x="34793" y="27042"/>
                    </a:cubicBezTo>
                    <a:cubicBezTo>
                      <a:pt x="31931" y="25026"/>
                      <a:pt x="29172" y="22905"/>
                      <a:pt x="26532" y="20754"/>
                    </a:cubicBezTo>
                    <a:cubicBezTo>
                      <a:pt x="19764" y="15235"/>
                      <a:pt x="13128" y="8295"/>
                      <a:pt x="9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5"/>
              <p:cNvSpPr/>
              <p:nvPr/>
            </p:nvSpPr>
            <p:spPr>
              <a:xfrm>
                <a:off x="4134150" y="1941375"/>
                <a:ext cx="1152200" cy="1100325"/>
              </a:xfrm>
              <a:custGeom>
                <a:avLst/>
                <a:gdLst/>
                <a:ahLst/>
                <a:cxnLst/>
                <a:rect l="l" t="t" r="r" b="b"/>
                <a:pathLst>
                  <a:path w="46088" h="44013" extrusionOk="0">
                    <a:moveTo>
                      <a:pt x="6063" y="1"/>
                    </a:moveTo>
                    <a:lnTo>
                      <a:pt x="1" y="39090"/>
                    </a:lnTo>
                    <a:lnTo>
                      <a:pt x="38020" y="44012"/>
                    </a:lnTo>
                    <a:lnTo>
                      <a:pt x="46088" y="5726"/>
                    </a:lnTo>
                    <a:lnTo>
                      <a:pt x="6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5"/>
              <p:cNvSpPr/>
              <p:nvPr/>
            </p:nvSpPr>
            <p:spPr>
              <a:xfrm>
                <a:off x="4134150" y="1941375"/>
                <a:ext cx="318625" cy="1001400"/>
              </a:xfrm>
              <a:custGeom>
                <a:avLst/>
                <a:gdLst/>
                <a:ahLst/>
                <a:cxnLst/>
                <a:rect l="l" t="t" r="r" b="b"/>
                <a:pathLst>
                  <a:path w="12745" h="40056" extrusionOk="0">
                    <a:moveTo>
                      <a:pt x="6063" y="1"/>
                    </a:moveTo>
                    <a:lnTo>
                      <a:pt x="1" y="39090"/>
                    </a:lnTo>
                    <a:lnTo>
                      <a:pt x="7457" y="40055"/>
                    </a:lnTo>
                    <a:lnTo>
                      <a:pt x="12745" y="956"/>
                    </a:lnTo>
                    <a:lnTo>
                      <a:pt x="60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5"/>
              <p:cNvSpPr/>
              <p:nvPr/>
            </p:nvSpPr>
            <p:spPr>
              <a:xfrm>
                <a:off x="4854750" y="2398675"/>
                <a:ext cx="1267875" cy="618250"/>
              </a:xfrm>
              <a:custGeom>
                <a:avLst/>
                <a:gdLst/>
                <a:ahLst/>
                <a:cxnLst/>
                <a:rect l="l" t="t" r="r" b="b"/>
                <a:pathLst>
                  <a:path w="50715" h="24730" extrusionOk="0">
                    <a:moveTo>
                      <a:pt x="41863" y="1"/>
                    </a:moveTo>
                    <a:lnTo>
                      <a:pt x="29237" y="16436"/>
                    </a:lnTo>
                    <a:lnTo>
                      <a:pt x="9857" y="14728"/>
                    </a:lnTo>
                    <a:cubicBezTo>
                      <a:pt x="7955" y="12999"/>
                      <a:pt x="7135" y="12425"/>
                      <a:pt x="6886" y="12425"/>
                    </a:cubicBezTo>
                    <a:cubicBezTo>
                      <a:pt x="6392" y="12425"/>
                      <a:pt x="8130" y="14673"/>
                      <a:pt x="8130" y="14673"/>
                    </a:cubicBezTo>
                    <a:cubicBezTo>
                      <a:pt x="5526" y="14221"/>
                      <a:pt x="4119" y="14050"/>
                      <a:pt x="3483" y="14050"/>
                    </a:cubicBezTo>
                    <a:cubicBezTo>
                      <a:pt x="1496" y="14050"/>
                      <a:pt x="7017" y="15717"/>
                      <a:pt x="7017" y="15717"/>
                    </a:cubicBezTo>
                    <a:cubicBezTo>
                      <a:pt x="4408" y="15029"/>
                      <a:pt x="3079" y="14772"/>
                      <a:pt x="2548" y="14772"/>
                    </a:cubicBezTo>
                    <a:cubicBezTo>
                      <a:pt x="989" y="14772"/>
                      <a:pt x="6328" y="16989"/>
                      <a:pt x="6328" y="16989"/>
                    </a:cubicBezTo>
                    <a:cubicBezTo>
                      <a:pt x="3561" y="16471"/>
                      <a:pt x="2163" y="16276"/>
                      <a:pt x="1627" y="16276"/>
                    </a:cubicBezTo>
                    <a:cubicBezTo>
                      <a:pt x="0" y="16276"/>
                      <a:pt x="6293" y="18068"/>
                      <a:pt x="6293" y="18068"/>
                    </a:cubicBezTo>
                    <a:cubicBezTo>
                      <a:pt x="4241" y="17720"/>
                      <a:pt x="3068" y="17584"/>
                      <a:pt x="2489" y="17584"/>
                    </a:cubicBezTo>
                    <a:cubicBezTo>
                      <a:pt x="400" y="17584"/>
                      <a:pt x="6034" y="19355"/>
                      <a:pt x="6034" y="19355"/>
                    </a:cubicBezTo>
                    <a:cubicBezTo>
                      <a:pt x="6034" y="19355"/>
                      <a:pt x="27907" y="24166"/>
                      <a:pt x="31560" y="24717"/>
                    </a:cubicBezTo>
                    <a:cubicBezTo>
                      <a:pt x="31613" y="24725"/>
                      <a:pt x="31669" y="24729"/>
                      <a:pt x="31728" y="24729"/>
                    </a:cubicBezTo>
                    <a:cubicBezTo>
                      <a:pt x="35666" y="24729"/>
                      <a:pt x="50715" y="6767"/>
                      <a:pt x="50715" y="6767"/>
                    </a:cubicBezTo>
                    <a:lnTo>
                      <a:pt x="418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5"/>
              <p:cNvSpPr/>
              <p:nvPr/>
            </p:nvSpPr>
            <p:spPr>
              <a:xfrm>
                <a:off x="390600" y="5071275"/>
                <a:ext cx="3075800" cy="235800"/>
              </a:xfrm>
              <a:custGeom>
                <a:avLst/>
                <a:gdLst/>
                <a:ahLst/>
                <a:cxnLst/>
                <a:rect l="l" t="t" r="r" b="b"/>
                <a:pathLst>
                  <a:path w="123032" h="9432" extrusionOk="0">
                    <a:moveTo>
                      <a:pt x="61517" y="1"/>
                    </a:moveTo>
                    <a:cubicBezTo>
                      <a:pt x="45201" y="1"/>
                      <a:pt x="29554" y="498"/>
                      <a:pt x="18018" y="1383"/>
                    </a:cubicBezTo>
                    <a:cubicBezTo>
                      <a:pt x="6482" y="2266"/>
                      <a:pt x="0" y="3467"/>
                      <a:pt x="0" y="4717"/>
                    </a:cubicBezTo>
                    <a:cubicBezTo>
                      <a:pt x="0" y="5967"/>
                      <a:pt x="6482" y="7166"/>
                      <a:pt x="18018" y="8051"/>
                    </a:cubicBezTo>
                    <a:cubicBezTo>
                      <a:pt x="29554" y="8936"/>
                      <a:pt x="45201" y="9431"/>
                      <a:pt x="61517" y="9431"/>
                    </a:cubicBezTo>
                    <a:cubicBezTo>
                      <a:pt x="77832" y="9431"/>
                      <a:pt x="93478" y="8936"/>
                      <a:pt x="105014" y="8051"/>
                    </a:cubicBezTo>
                    <a:cubicBezTo>
                      <a:pt x="116550" y="7166"/>
                      <a:pt x="123031" y="5967"/>
                      <a:pt x="123031" y="4717"/>
                    </a:cubicBezTo>
                    <a:cubicBezTo>
                      <a:pt x="123031" y="3467"/>
                      <a:pt x="116550" y="2266"/>
                      <a:pt x="105014" y="1383"/>
                    </a:cubicBezTo>
                    <a:cubicBezTo>
                      <a:pt x="93478" y="498"/>
                      <a:pt x="77832" y="1"/>
                      <a:pt x="61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5"/>
              <p:cNvSpPr/>
              <p:nvPr/>
            </p:nvSpPr>
            <p:spPr>
              <a:xfrm>
                <a:off x="2175350" y="4956975"/>
                <a:ext cx="229900" cy="253675"/>
              </a:xfrm>
              <a:custGeom>
                <a:avLst/>
                <a:gdLst/>
                <a:ahLst/>
                <a:cxnLst/>
                <a:rect l="l" t="t" r="r" b="b"/>
                <a:pathLst>
                  <a:path w="9196" h="10147" extrusionOk="0">
                    <a:moveTo>
                      <a:pt x="3146" y="0"/>
                    </a:moveTo>
                    <a:cubicBezTo>
                      <a:pt x="3146" y="0"/>
                      <a:pt x="0" y="8574"/>
                      <a:pt x="1937" y="10002"/>
                    </a:cubicBezTo>
                    <a:cubicBezTo>
                      <a:pt x="2069" y="10100"/>
                      <a:pt x="2218" y="10146"/>
                      <a:pt x="2380" y="10146"/>
                    </a:cubicBezTo>
                    <a:cubicBezTo>
                      <a:pt x="4577" y="10146"/>
                      <a:pt x="9196" y="1715"/>
                      <a:pt x="9196" y="1715"/>
                    </a:cubicBezTo>
                    <a:lnTo>
                      <a:pt x="31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5"/>
              <p:cNvSpPr/>
              <p:nvPr/>
            </p:nvSpPr>
            <p:spPr>
              <a:xfrm>
                <a:off x="2770125" y="5049850"/>
                <a:ext cx="385125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15405" h="4302" extrusionOk="0">
                    <a:moveTo>
                      <a:pt x="1135" y="1"/>
                    </a:moveTo>
                    <a:cubicBezTo>
                      <a:pt x="1135" y="1"/>
                      <a:pt x="0" y="2725"/>
                      <a:pt x="1135" y="2952"/>
                    </a:cubicBezTo>
                    <a:cubicBezTo>
                      <a:pt x="1742" y="3074"/>
                      <a:pt x="8401" y="4302"/>
                      <a:pt x="11846" y="4302"/>
                    </a:cubicBezTo>
                    <a:cubicBezTo>
                      <a:pt x="14836" y="4302"/>
                      <a:pt x="15405" y="3377"/>
                      <a:pt x="74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5"/>
              <p:cNvSpPr/>
              <p:nvPr/>
            </p:nvSpPr>
            <p:spPr>
              <a:xfrm>
                <a:off x="2655325" y="2718800"/>
                <a:ext cx="758925" cy="2357000"/>
              </a:xfrm>
              <a:custGeom>
                <a:avLst/>
                <a:gdLst/>
                <a:ahLst/>
                <a:cxnLst/>
                <a:rect l="l" t="t" r="r" b="b"/>
                <a:pathLst>
                  <a:path w="30357" h="94280" extrusionOk="0">
                    <a:moveTo>
                      <a:pt x="14595" y="0"/>
                    </a:moveTo>
                    <a:lnTo>
                      <a:pt x="0" y="19265"/>
                    </a:lnTo>
                    <a:lnTo>
                      <a:pt x="4088" y="94280"/>
                    </a:lnTo>
                    <a:lnTo>
                      <a:pt x="14011" y="93111"/>
                    </a:lnTo>
                    <a:cubicBezTo>
                      <a:pt x="30357" y="23936"/>
                      <a:pt x="14595" y="1"/>
                      <a:pt x="14595" y="0"/>
                    </a:cubicBezTo>
                    <a:close/>
                  </a:path>
                </a:pathLst>
              </a:custGeom>
              <a:solidFill>
                <a:srgbClr val="FFC3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5"/>
              <p:cNvSpPr/>
              <p:nvPr/>
            </p:nvSpPr>
            <p:spPr>
              <a:xfrm>
                <a:off x="2655325" y="2718800"/>
                <a:ext cx="758925" cy="2357000"/>
              </a:xfrm>
              <a:custGeom>
                <a:avLst/>
                <a:gdLst/>
                <a:ahLst/>
                <a:cxnLst/>
                <a:rect l="l" t="t" r="r" b="b"/>
                <a:pathLst>
                  <a:path w="30357" h="94280" extrusionOk="0">
                    <a:moveTo>
                      <a:pt x="14595" y="0"/>
                    </a:moveTo>
                    <a:lnTo>
                      <a:pt x="0" y="19265"/>
                    </a:lnTo>
                    <a:lnTo>
                      <a:pt x="4088" y="94280"/>
                    </a:lnTo>
                    <a:lnTo>
                      <a:pt x="14011" y="93111"/>
                    </a:lnTo>
                    <a:cubicBezTo>
                      <a:pt x="30357" y="23936"/>
                      <a:pt x="14595" y="1"/>
                      <a:pt x="145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5"/>
              <p:cNvSpPr/>
              <p:nvPr/>
            </p:nvSpPr>
            <p:spPr>
              <a:xfrm>
                <a:off x="2108050" y="2392825"/>
                <a:ext cx="1001550" cy="2661075"/>
              </a:xfrm>
              <a:custGeom>
                <a:avLst/>
                <a:gdLst/>
                <a:ahLst/>
                <a:cxnLst/>
                <a:rect l="l" t="t" r="r" b="b"/>
                <a:pathLst>
                  <a:path w="40062" h="106443" extrusionOk="0">
                    <a:moveTo>
                      <a:pt x="13467" y="1"/>
                    </a:moveTo>
                    <a:cubicBezTo>
                      <a:pt x="13467" y="1"/>
                      <a:pt x="0" y="23255"/>
                      <a:pt x="3503" y="34930"/>
                    </a:cubicBezTo>
                    <a:cubicBezTo>
                      <a:pt x="6203" y="43934"/>
                      <a:pt x="16930" y="59742"/>
                      <a:pt x="16930" y="59742"/>
                    </a:cubicBezTo>
                    <a:cubicBezTo>
                      <a:pt x="16930" y="59742"/>
                      <a:pt x="6130" y="73751"/>
                      <a:pt x="2627" y="103815"/>
                    </a:cubicBezTo>
                    <a:lnTo>
                      <a:pt x="13135" y="106443"/>
                    </a:lnTo>
                    <a:cubicBezTo>
                      <a:pt x="13135" y="106443"/>
                      <a:pt x="31231" y="65870"/>
                      <a:pt x="32107" y="61492"/>
                    </a:cubicBezTo>
                    <a:cubicBezTo>
                      <a:pt x="32983" y="57114"/>
                      <a:pt x="28605" y="29385"/>
                      <a:pt x="28605" y="29385"/>
                    </a:cubicBezTo>
                    <a:lnTo>
                      <a:pt x="40061" y="21781"/>
                    </a:lnTo>
                    <a:lnTo>
                      <a:pt x="34848" y="3720"/>
                    </a:lnTo>
                    <a:lnTo>
                      <a:pt x="13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5"/>
              <p:cNvSpPr/>
              <p:nvPr/>
            </p:nvSpPr>
            <p:spPr>
              <a:xfrm>
                <a:off x="2746000" y="407550"/>
                <a:ext cx="334750" cy="1739375"/>
              </a:xfrm>
              <a:custGeom>
                <a:avLst/>
                <a:gdLst/>
                <a:ahLst/>
                <a:cxnLst/>
                <a:rect l="l" t="t" r="r" b="b"/>
                <a:pathLst>
                  <a:path w="13390" h="69575" extrusionOk="0">
                    <a:moveTo>
                      <a:pt x="10624" y="0"/>
                    </a:moveTo>
                    <a:cubicBezTo>
                      <a:pt x="10199" y="0"/>
                      <a:pt x="9214" y="5620"/>
                      <a:pt x="9214" y="5620"/>
                    </a:cubicBezTo>
                    <a:cubicBezTo>
                      <a:pt x="8910" y="1387"/>
                      <a:pt x="8678" y="23"/>
                      <a:pt x="8506" y="23"/>
                    </a:cubicBezTo>
                    <a:cubicBezTo>
                      <a:pt x="8195" y="23"/>
                      <a:pt x="8078" y="4497"/>
                      <a:pt x="8078" y="4497"/>
                    </a:cubicBezTo>
                    <a:cubicBezTo>
                      <a:pt x="5364" y="23674"/>
                      <a:pt x="0" y="54381"/>
                      <a:pt x="0" y="54381"/>
                    </a:cubicBezTo>
                    <a:cubicBezTo>
                      <a:pt x="0" y="54381"/>
                      <a:pt x="1063" y="69575"/>
                      <a:pt x="3795" y="69575"/>
                    </a:cubicBezTo>
                    <a:cubicBezTo>
                      <a:pt x="4673" y="69575"/>
                      <a:pt x="5724" y="68004"/>
                      <a:pt x="6967" y="63853"/>
                    </a:cubicBezTo>
                    <a:cubicBezTo>
                      <a:pt x="12075" y="46790"/>
                      <a:pt x="13046" y="6812"/>
                      <a:pt x="13046" y="6812"/>
                    </a:cubicBezTo>
                    <a:cubicBezTo>
                      <a:pt x="13389" y="3405"/>
                      <a:pt x="13343" y="2298"/>
                      <a:pt x="13138" y="2298"/>
                    </a:cubicBezTo>
                    <a:cubicBezTo>
                      <a:pt x="12756" y="2298"/>
                      <a:pt x="11825" y="6124"/>
                      <a:pt x="11825" y="6124"/>
                    </a:cubicBezTo>
                    <a:cubicBezTo>
                      <a:pt x="12237" y="2320"/>
                      <a:pt x="12208" y="1100"/>
                      <a:pt x="12000" y="1100"/>
                    </a:cubicBezTo>
                    <a:cubicBezTo>
                      <a:pt x="11629" y="1100"/>
                      <a:pt x="10688" y="5003"/>
                      <a:pt x="10688" y="5003"/>
                    </a:cubicBezTo>
                    <a:cubicBezTo>
                      <a:pt x="10903" y="1267"/>
                      <a:pt x="10827" y="0"/>
                      <a:pt x="10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5"/>
              <p:cNvSpPr/>
              <p:nvPr/>
            </p:nvSpPr>
            <p:spPr>
              <a:xfrm>
                <a:off x="2880350" y="529300"/>
                <a:ext cx="17402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5018" extrusionOk="0">
                    <a:moveTo>
                      <a:pt x="593" y="1"/>
                    </a:moveTo>
                    <a:cubicBezTo>
                      <a:pt x="0" y="1"/>
                      <a:pt x="3738" y="3803"/>
                      <a:pt x="3738" y="3803"/>
                    </a:cubicBezTo>
                    <a:cubicBezTo>
                      <a:pt x="3738" y="3803"/>
                      <a:pt x="5956" y="5017"/>
                      <a:pt x="6533" y="5017"/>
                    </a:cubicBezTo>
                    <a:cubicBezTo>
                      <a:pt x="6960" y="5017"/>
                      <a:pt x="6488" y="4352"/>
                      <a:pt x="3551" y="2035"/>
                    </a:cubicBezTo>
                    <a:cubicBezTo>
                      <a:pt x="1658" y="542"/>
                      <a:pt x="817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5"/>
              <p:cNvSpPr/>
              <p:nvPr/>
            </p:nvSpPr>
            <p:spPr>
              <a:xfrm>
                <a:off x="1905825" y="951875"/>
                <a:ext cx="811375" cy="1078925"/>
              </a:xfrm>
              <a:custGeom>
                <a:avLst/>
                <a:gdLst/>
                <a:ahLst/>
                <a:cxnLst/>
                <a:rect l="l" t="t" r="r" b="b"/>
                <a:pathLst>
                  <a:path w="32455" h="43157" extrusionOk="0">
                    <a:moveTo>
                      <a:pt x="23629" y="1"/>
                    </a:moveTo>
                    <a:cubicBezTo>
                      <a:pt x="22178" y="1"/>
                      <a:pt x="20524" y="415"/>
                      <a:pt x="18700" y="1528"/>
                    </a:cubicBezTo>
                    <a:cubicBezTo>
                      <a:pt x="11536" y="5894"/>
                      <a:pt x="16205" y="16176"/>
                      <a:pt x="7931" y="19060"/>
                    </a:cubicBezTo>
                    <a:cubicBezTo>
                      <a:pt x="0" y="21824"/>
                      <a:pt x="486" y="43156"/>
                      <a:pt x="15642" y="43156"/>
                    </a:cubicBezTo>
                    <a:cubicBezTo>
                      <a:pt x="16298" y="43156"/>
                      <a:pt x="16980" y="43116"/>
                      <a:pt x="17691" y="43033"/>
                    </a:cubicBezTo>
                    <a:cubicBezTo>
                      <a:pt x="28580" y="41762"/>
                      <a:pt x="32455" y="31835"/>
                      <a:pt x="32455" y="31835"/>
                    </a:cubicBezTo>
                    <a:lnTo>
                      <a:pt x="30391" y="3552"/>
                    </a:lnTo>
                    <a:cubicBezTo>
                      <a:pt x="30391" y="3552"/>
                      <a:pt x="27876" y="1"/>
                      <a:pt x="236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5"/>
              <p:cNvSpPr/>
              <p:nvPr/>
            </p:nvSpPr>
            <p:spPr>
              <a:xfrm>
                <a:off x="2605275" y="951625"/>
                <a:ext cx="758650" cy="1136325"/>
              </a:xfrm>
              <a:custGeom>
                <a:avLst/>
                <a:gdLst/>
                <a:ahLst/>
                <a:cxnLst/>
                <a:rect l="l" t="t" r="r" b="b"/>
                <a:pathLst>
                  <a:path w="30346" h="45453" extrusionOk="0">
                    <a:moveTo>
                      <a:pt x="6549" y="1"/>
                    </a:moveTo>
                    <a:cubicBezTo>
                      <a:pt x="2417" y="1"/>
                      <a:pt x="1260" y="4598"/>
                      <a:pt x="1260" y="4598"/>
                    </a:cubicBezTo>
                    <a:lnTo>
                      <a:pt x="1" y="41613"/>
                    </a:lnTo>
                    <a:cubicBezTo>
                      <a:pt x="1" y="41613"/>
                      <a:pt x="7027" y="45453"/>
                      <a:pt x="12928" y="45453"/>
                    </a:cubicBezTo>
                    <a:cubicBezTo>
                      <a:pt x="15563" y="45453"/>
                      <a:pt x="17974" y="44687"/>
                      <a:pt x="19434" y="42471"/>
                    </a:cubicBezTo>
                    <a:cubicBezTo>
                      <a:pt x="23560" y="36208"/>
                      <a:pt x="18577" y="34470"/>
                      <a:pt x="23721" y="28753"/>
                    </a:cubicBezTo>
                    <a:cubicBezTo>
                      <a:pt x="30346" y="21392"/>
                      <a:pt x="27684" y="12210"/>
                      <a:pt x="21149" y="10464"/>
                    </a:cubicBezTo>
                    <a:cubicBezTo>
                      <a:pt x="14612" y="8716"/>
                      <a:pt x="15433" y="1890"/>
                      <a:pt x="8002" y="175"/>
                    </a:cubicBezTo>
                    <a:cubicBezTo>
                      <a:pt x="7481" y="55"/>
                      <a:pt x="6998" y="1"/>
                      <a:pt x="6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5"/>
              <p:cNvSpPr/>
              <p:nvPr/>
            </p:nvSpPr>
            <p:spPr>
              <a:xfrm>
                <a:off x="2348125" y="1542100"/>
                <a:ext cx="452350" cy="409975"/>
              </a:xfrm>
              <a:custGeom>
                <a:avLst/>
                <a:gdLst/>
                <a:ahLst/>
                <a:cxnLst/>
                <a:rect l="l" t="t" r="r" b="b"/>
                <a:pathLst>
                  <a:path w="18094" h="16399" extrusionOk="0">
                    <a:moveTo>
                      <a:pt x="3724" y="0"/>
                    </a:moveTo>
                    <a:lnTo>
                      <a:pt x="4741" y="10160"/>
                    </a:lnTo>
                    <a:lnTo>
                      <a:pt x="1087" y="10709"/>
                    </a:lnTo>
                    <a:lnTo>
                      <a:pt x="0" y="13676"/>
                    </a:lnTo>
                    <a:lnTo>
                      <a:pt x="12265" y="16399"/>
                    </a:lnTo>
                    <a:lnTo>
                      <a:pt x="18094" y="9915"/>
                    </a:lnTo>
                    <a:lnTo>
                      <a:pt x="13081" y="9181"/>
                    </a:lnTo>
                    <a:lnTo>
                      <a:pt x="12749" y="2878"/>
                    </a:lnTo>
                    <a:lnTo>
                      <a:pt x="3724" y="0"/>
                    </a:lnTo>
                    <a:close/>
                  </a:path>
                </a:pathLst>
              </a:custGeom>
              <a:solidFill>
                <a:srgbClr val="FFC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5"/>
              <p:cNvSpPr/>
              <p:nvPr/>
            </p:nvSpPr>
            <p:spPr>
              <a:xfrm>
                <a:off x="2348125" y="1551825"/>
                <a:ext cx="452350" cy="400250"/>
              </a:xfrm>
              <a:custGeom>
                <a:avLst/>
                <a:gdLst/>
                <a:ahLst/>
                <a:cxnLst/>
                <a:rect l="l" t="t" r="r" b="b"/>
                <a:pathLst>
                  <a:path w="18094" h="16010" extrusionOk="0">
                    <a:moveTo>
                      <a:pt x="3699" y="0"/>
                    </a:moveTo>
                    <a:lnTo>
                      <a:pt x="4741" y="9771"/>
                    </a:lnTo>
                    <a:lnTo>
                      <a:pt x="1087" y="10320"/>
                    </a:lnTo>
                    <a:lnTo>
                      <a:pt x="0" y="13287"/>
                    </a:lnTo>
                    <a:lnTo>
                      <a:pt x="12265" y="16010"/>
                    </a:lnTo>
                    <a:lnTo>
                      <a:pt x="18094" y="9526"/>
                    </a:lnTo>
                    <a:lnTo>
                      <a:pt x="13081" y="8792"/>
                    </a:lnTo>
                    <a:lnTo>
                      <a:pt x="12749" y="2489"/>
                    </a:lnTo>
                    <a:lnTo>
                      <a:pt x="36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5"/>
              <p:cNvSpPr/>
              <p:nvPr/>
            </p:nvSpPr>
            <p:spPr>
              <a:xfrm>
                <a:off x="2329625" y="1351525"/>
                <a:ext cx="154750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7877" extrusionOk="0">
                    <a:moveTo>
                      <a:pt x="2782" y="1"/>
                    </a:moveTo>
                    <a:cubicBezTo>
                      <a:pt x="2677" y="1"/>
                      <a:pt x="2571" y="9"/>
                      <a:pt x="2466" y="26"/>
                    </a:cubicBezTo>
                    <a:cubicBezTo>
                      <a:pt x="948" y="270"/>
                      <a:pt x="0" y="2220"/>
                      <a:pt x="349" y="4380"/>
                    </a:cubicBezTo>
                    <a:cubicBezTo>
                      <a:pt x="671" y="6391"/>
                      <a:pt x="2003" y="7876"/>
                      <a:pt x="3408" y="7876"/>
                    </a:cubicBezTo>
                    <a:cubicBezTo>
                      <a:pt x="3513" y="7876"/>
                      <a:pt x="3618" y="7868"/>
                      <a:pt x="3724" y="7851"/>
                    </a:cubicBezTo>
                    <a:cubicBezTo>
                      <a:pt x="5240" y="7607"/>
                      <a:pt x="6189" y="5658"/>
                      <a:pt x="5841" y="3498"/>
                    </a:cubicBezTo>
                    <a:cubicBezTo>
                      <a:pt x="5519" y="1487"/>
                      <a:pt x="4187" y="1"/>
                      <a:pt x="2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55"/>
              <p:cNvSpPr/>
              <p:nvPr/>
            </p:nvSpPr>
            <p:spPr>
              <a:xfrm>
                <a:off x="2363225" y="1081675"/>
                <a:ext cx="584600" cy="637050"/>
              </a:xfrm>
              <a:custGeom>
                <a:avLst/>
                <a:gdLst/>
                <a:ahLst/>
                <a:cxnLst/>
                <a:rect l="l" t="t" r="r" b="b"/>
                <a:pathLst>
                  <a:path w="23384" h="25482" extrusionOk="0">
                    <a:moveTo>
                      <a:pt x="9056" y="0"/>
                    </a:moveTo>
                    <a:cubicBezTo>
                      <a:pt x="3086" y="0"/>
                      <a:pt x="2778" y="5222"/>
                      <a:pt x="1499" y="10452"/>
                    </a:cubicBezTo>
                    <a:cubicBezTo>
                      <a:pt x="0" y="16577"/>
                      <a:pt x="3987" y="25028"/>
                      <a:pt x="13983" y="25468"/>
                    </a:cubicBezTo>
                    <a:cubicBezTo>
                      <a:pt x="14180" y="25477"/>
                      <a:pt x="14373" y="25481"/>
                      <a:pt x="14564" y="25481"/>
                    </a:cubicBezTo>
                    <a:cubicBezTo>
                      <a:pt x="20139" y="25481"/>
                      <a:pt x="23384" y="21756"/>
                      <a:pt x="22159" y="12426"/>
                    </a:cubicBezTo>
                    <a:cubicBezTo>
                      <a:pt x="20628" y="749"/>
                      <a:pt x="13357" y="485"/>
                      <a:pt x="12703" y="485"/>
                    </a:cubicBezTo>
                    <a:cubicBezTo>
                      <a:pt x="12672" y="485"/>
                      <a:pt x="12655" y="486"/>
                      <a:pt x="12655" y="486"/>
                    </a:cubicBezTo>
                    <a:cubicBezTo>
                      <a:pt x="11267" y="153"/>
                      <a:pt x="10079" y="0"/>
                      <a:pt x="9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55"/>
              <p:cNvSpPr/>
              <p:nvPr/>
            </p:nvSpPr>
            <p:spPr>
              <a:xfrm>
                <a:off x="2099925" y="988850"/>
                <a:ext cx="579700" cy="749625"/>
              </a:xfrm>
              <a:custGeom>
                <a:avLst/>
                <a:gdLst/>
                <a:ahLst/>
                <a:cxnLst/>
                <a:rect l="l" t="t" r="r" b="b"/>
                <a:pathLst>
                  <a:path w="23188" h="29985" extrusionOk="0">
                    <a:moveTo>
                      <a:pt x="18331" y="1"/>
                    </a:moveTo>
                    <a:cubicBezTo>
                      <a:pt x="14386" y="1"/>
                      <a:pt x="9657" y="3774"/>
                      <a:pt x="9724" y="6334"/>
                    </a:cubicBezTo>
                    <a:cubicBezTo>
                      <a:pt x="9828" y="10294"/>
                      <a:pt x="10775" y="14930"/>
                      <a:pt x="5388" y="17949"/>
                    </a:cubicBezTo>
                    <a:cubicBezTo>
                      <a:pt x="1" y="20967"/>
                      <a:pt x="2545" y="29664"/>
                      <a:pt x="5982" y="29936"/>
                    </a:cubicBezTo>
                    <a:cubicBezTo>
                      <a:pt x="6387" y="29968"/>
                      <a:pt x="6743" y="29984"/>
                      <a:pt x="7049" y="29984"/>
                    </a:cubicBezTo>
                    <a:cubicBezTo>
                      <a:pt x="9334" y="29984"/>
                      <a:pt x="8877" y="29101"/>
                      <a:pt x="6330" y="27608"/>
                    </a:cubicBezTo>
                    <a:cubicBezTo>
                      <a:pt x="3441" y="25915"/>
                      <a:pt x="2153" y="19363"/>
                      <a:pt x="9292" y="18378"/>
                    </a:cubicBezTo>
                    <a:cubicBezTo>
                      <a:pt x="16431" y="17392"/>
                      <a:pt x="14605" y="15029"/>
                      <a:pt x="15400" y="10436"/>
                    </a:cubicBezTo>
                    <a:cubicBezTo>
                      <a:pt x="16196" y="5844"/>
                      <a:pt x="23187" y="4199"/>
                      <a:pt x="23187" y="4199"/>
                    </a:cubicBezTo>
                    <a:cubicBezTo>
                      <a:pt x="22411" y="1129"/>
                      <a:pt x="20488" y="1"/>
                      <a:pt x="183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5"/>
              <p:cNvSpPr/>
              <p:nvPr/>
            </p:nvSpPr>
            <p:spPr>
              <a:xfrm>
                <a:off x="2390200" y="1384525"/>
                <a:ext cx="784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4524" extrusionOk="0">
                    <a:moveTo>
                      <a:pt x="2030" y="0"/>
                    </a:moveTo>
                    <a:lnTo>
                      <a:pt x="1" y="1008"/>
                    </a:lnTo>
                    <a:cubicBezTo>
                      <a:pt x="1" y="1008"/>
                      <a:pt x="973" y="4523"/>
                      <a:pt x="1944" y="4523"/>
                    </a:cubicBezTo>
                    <a:cubicBezTo>
                      <a:pt x="2001" y="4523"/>
                      <a:pt x="2058" y="4511"/>
                      <a:pt x="2115" y="4485"/>
                    </a:cubicBezTo>
                    <a:cubicBezTo>
                      <a:pt x="3139" y="4020"/>
                      <a:pt x="2030" y="0"/>
                      <a:pt x="20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5"/>
              <p:cNvSpPr/>
              <p:nvPr/>
            </p:nvSpPr>
            <p:spPr>
              <a:xfrm>
                <a:off x="2483250" y="1076950"/>
                <a:ext cx="257800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14373" extrusionOk="0">
                    <a:moveTo>
                      <a:pt x="9499" y="0"/>
                    </a:moveTo>
                    <a:cubicBezTo>
                      <a:pt x="9474" y="0"/>
                      <a:pt x="9448" y="1"/>
                      <a:pt x="9422" y="1"/>
                    </a:cubicBezTo>
                    <a:cubicBezTo>
                      <a:pt x="8637" y="5"/>
                      <a:pt x="7854" y="89"/>
                      <a:pt x="7085" y="249"/>
                    </a:cubicBezTo>
                    <a:cubicBezTo>
                      <a:pt x="6125" y="441"/>
                      <a:pt x="5003" y="785"/>
                      <a:pt x="3889" y="1444"/>
                    </a:cubicBezTo>
                    <a:cubicBezTo>
                      <a:pt x="3334" y="1775"/>
                      <a:pt x="2785" y="2193"/>
                      <a:pt x="2306" y="2728"/>
                    </a:cubicBezTo>
                    <a:cubicBezTo>
                      <a:pt x="1806" y="3278"/>
                      <a:pt x="1423" y="3924"/>
                      <a:pt x="1182" y="4626"/>
                    </a:cubicBezTo>
                    <a:cubicBezTo>
                      <a:pt x="1122" y="4805"/>
                      <a:pt x="1082" y="4990"/>
                      <a:pt x="1034" y="5172"/>
                    </a:cubicBezTo>
                    <a:lnTo>
                      <a:pt x="945" y="5664"/>
                    </a:lnTo>
                    <a:cubicBezTo>
                      <a:pt x="883" y="5963"/>
                      <a:pt x="851" y="6301"/>
                      <a:pt x="816" y="6640"/>
                    </a:cubicBezTo>
                    <a:cubicBezTo>
                      <a:pt x="746" y="7308"/>
                      <a:pt x="746" y="7935"/>
                      <a:pt x="759" y="8550"/>
                    </a:cubicBezTo>
                    <a:cubicBezTo>
                      <a:pt x="797" y="9766"/>
                      <a:pt x="960" y="10864"/>
                      <a:pt x="1002" y="11751"/>
                    </a:cubicBezTo>
                    <a:cubicBezTo>
                      <a:pt x="1022" y="12144"/>
                      <a:pt x="1000" y="12539"/>
                      <a:pt x="935" y="12928"/>
                    </a:cubicBezTo>
                    <a:cubicBezTo>
                      <a:pt x="848" y="13252"/>
                      <a:pt x="734" y="13539"/>
                      <a:pt x="582" y="13750"/>
                    </a:cubicBezTo>
                    <a:lnTo>
                      <a:pt x="366" y="14030"/>
                    </a:lnTo>
                    <a:lnTo>
                      <a:pt x="168" y="14213"/>
                    </a:lnTo>
                    <a:lnTo>
                      <a:pt x="0" y="14373"/>
                    </a:lnTo>
                    <a:lnTo>
                      <a:pt x="221" y="14299"/>
                    </a:lnTo>
                    <a:lnTo>
                      <a:pt x="490" y="14203"/>
                    </a:lnTo>
                    <a:cubicBezTo>
                      <a:pt x="590" y="14150"/>
                      <a:pt x="701" y="14080"/>
                      <a:pt x="829" y="14000"/>
                    </a:cubicBezTo>
                    <a:cubicBezTo>
                      <a:pt x="965" y="13928"/>
                      <a:pt x="1068" y="13794"/>
                      <a:pt x="1210" y="13669"/>
                    </a:cubicBezTo>
                    <a:cubicBezTo>
                      <a:pt x="1346" y="13539"/>
                      <a:pt x="1442" y="13361"/>
                      <a:pt x="1565" y="13178"/>
                    </a:cubicBezTo>
                    <a:cubicBezTo>
                      <a:pt x="1762" y="12799"/>
                      <a:pt x="1936" y="12333"/>
                      <a:pt x="2017" y="11837"/>
                    </a:cubicBezTo>
                    <a:cubicBezTo>
                      <a:pt x="2113" y="11340"/>
                      <a:pt x="2173" y="10809"/>
                      <a:pt x="2213" y="10265"/>
                    </a:cubicBezTo>
                    <a:cubicBezTo>
                      <a:pt x="2251" y="9730"/>
                      <a:pt x="2290" y="9167"/>
                      <a:pt x="2331" y="8583"/>
                    </a:cubicBezTo>
                    <a:cubicBezTo>
                      <a:pt x="2379" y="8017"/>
                      <a:pt x="2436" y="7422"/>
                      <a:pt x="2521" y="6861"/>
                    </a:cubicBezTo>
                    <a:lnTo>
                      <a:pt x="2586" y="6439"/>
                    </a:lnTo>
                    <a:lnTo>
                      <a:pt x="2673" y="5985"/>
                    </a:lnTo>
                    <a:cubicBezTo>
                      <a:pt x="2732" y="5648"/>
                      <a:pt x="2783" y="5432"/>
                      <a:pt x="2863" y="5186"/>
                    </a:cubicBezTo>
                    <a:cubicBezTo>
                      <a:pt x="3020" y="4705"/>
                      <a:pt x="3282" y="4259"/>
                      <a:pt x="3608" y="3848"/>
                    </a:cubicBezTo>
                    <a:cubicBezTo>
                      <a:pt x="3937" y="3440"/>
                      <a:pt x="4335" y="3072"/>
                      <a:pt x="4762" y="2747"/>
                    </a:cubicBezTo>
                    <a:cubicBezTo>
                      <a:pt x="5620" y="2096"/>
                      <a:pt x="6566" y="1609"/>
                      <a:pt x="7398" y="1213"/>
                    </a:cubicBezTo>
                    <a:cubicBezTo>
                      <a:pt x="8236" y="831"/>
                      <a:pt x="8969" y="543"/>
                      <a:pt x="9486" y="346"/>
                    </a:cubicBezTo>
                    <a:lnTo>
                      <a:pt x="10311" y="42"/>
                    </a:lnTo>
                    <a:cubicBezTo>
                      <a:pt x="10311" y="42"/>
                      <a:pt x="10017" y="0"/>
                      <a:pt x="94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55"/>
              <p:cNvSpPr/>
              <p:nvPr/>
            </p:nvSpPr>
            <p:spPr>
              <a:xfrm>
                <a:off x="1852725" y="502325"/>
                <a:ext cx="592200" cy="1685475"/>
              </a:xfrm>
              <a:custGeom>
                <a:avLst/>
                <a:gdLst/>
                <a:ahLst/>
                <a:cxnLst/>
                <a:rect l="l" t="t" r="r" b="b"/>
                <a:pathLst>
                  <a:path w="23688" h="67419" extrusionOk="0">
                    <a:moveTo>
                      <a:pt x="2319" y="0"/>
                    </a:moveTo>
                    <a:cubicBezTo>
                      <a:pt x="2086" y="0"/>
                      <a:pt x="2189" y="1265"/>
                      <a:pt x="3026" y="5069"/>
                    </a:cubicBezTo>
                    <a:cubicBezTo>
                      <a:pt x="3026" y="5069"/>
                      <a:pt x="1441" y="1094"/>
                      <a:pt x="1091" y="1094"/>
                    </a:cubicBezTo>
                    <a:cubicBezTo>
                      <a:pt x="901" y="1094"/>
                      <a:pt x="1075" y="2268"/>
                      <a:pt x="2067" y="5891"/>
                    </a:cubicBezTo>
                    <a:cubicBezTo>
                      <a:pt x="2067" y="5891"/>
                      <a:pt x="605" y="2418"/>
                      <a:pt x="217" y="2418"/>
                    </a:cubicBezTo>
                    <a:cubicBezTo>
                      <a:pt x="0" y="2418"/>
                      <a:pt x="120" y="3507"/>
                      <a:pt x="1021" y="6902"/>
                    </a:cubicBezTo>
                    <a:cubicBezTo>
                      <a:pt x="1021" y="6902"/>
                      <a:pt x="9169" y="46221"/>
                      <a:pt x="16914" y="62261"/>
                    </a:cubicBezTo>
                    <a:cubicBezTo>
                      <a:pt x="18713" y="65988"/>
                      <a:pt x="19967" y="67419"/>
                      <a:pt x="20831" y="67419"/>
                    </a:cubicBezTo>
                    <a:cubicBezTo>
                      <a:pt x="23687" y="67419"/>
                      <a:pt x="22294" y="51805"/>
                      <a:pt x="22294" y="51805"/>
                    </a:cubicBezTo>
                    <a:cubicBezTo>
                      <a:pt x="22294" y="51805"/>
                      <a:pt x="11190" y="24414"/>
                      <a:pt x="6347" y="6843"/>
                    </a:cubicBezTo>
                    <a:cubicBezTo>
                      <a:pt x="6347" y="6843"/>
                      <a:pt x="5519" y="167"/>
                      <a:pt x="4990" y="167"/>
                    </a:cubicBezTo>
                    <a:cubicBezTo>
                      <a:pt x="4762" y="167"/>
                      <a:pt x="4590" y="1413"/>
                      <a:pt x="4564" y="4979"/>
                    </a:cubicBezTo>
                    <a:cubicBezTo>
                      <a:pt x="4564" y="4979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55"/>
              <p:cNvSpPr/>
              <p:nvPr/>
            </p:nvSpPr>
            <p:spPr>
              <a:xfrm>
                <a:off x="1994150" y="598000"/>
                <a:ext cx="64800" cy="188125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7525" extrusionOk="0">
                    <a:moveTo>
                      <a:pt x="2392" y="0"/>
                    </a:moveTo>
                    <a:cubicBezTo>
                      <a:pt x="2091" y="0"/>
                      <a:pt x="1041" y="2259"/>
                      <a:pt x="1041" y="2259"/>
                    </a:cubicBezTo>
                    <a:cubicBezTo>
                      <a:pt x="1041" y="2259"/>
                      <a:pt x="0" y="7524"/>
                      <a:pt x="304" y="7524"/>
                    </a:cubicBezTo>
                    <a:cubicBezTo>
                      <a:pt x="426" y="7524"/>
                      <a:pt x="765" y="6677"/>
                      <a:pt x="1474" y="4303"/>
                    </a:cubicBezTo>
                    <a:cubicBezTo>
                      <a:pt x="2461" y="995"/>
                      <a:pt x="2591" y="0"/>
                      <a:pt x="2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55"/>
              <p:cNvSpPr/>
              <p:nvPr/>
            </p:nvSpPr>
            <p:spPr>
              <a:xfrm>
                <a:off x="2110050" y="1623675"/>
                <a:ext cx="939400" cy="1043450"/>
              </a:xfrm>
              <a:custGeom>
                <a:avLst/>
                <a:gdLst/>
                <a:ahLst/>
                <a:cxnLst/>
                <a:rect l="l" t="t" r="r" b="b"/>
                <a:pathLst>
                  <a:path w="37576" h="41738" extrusionOk="0">
                    <a:moveTo>
                      <a:pt x="10212" y="1"/>
                    </a:moveTo>
                    <a:lnTo>
                      <a:pt x="1" y="3714"/>
                    </a:lnTo>
                    <a:cubicBezTo>
                      <a:pt x="3547" y="14822"/>
                      <a:pt x="9550" y="26794"/>
                      <a:pt x="9550" y="26794"/>
                    </a:cubicBezTo>
                    <a:lnTo>
                      <a:pt x="7232" y="39415"/>
                    </a:lnTo>
                    <a:cubicBezTo>
                      <a:pt x="13205" y="41116"/>
                      <a:pt x="18158" y="41738"/>
                      <a:pt x="22209" y="41738"/>
                    </a:cubicBezTo>
                    <a:cubicBezTo>
                      <a:pt x="33237" y="41738"/>
                      <a:pt x="37575" y="37128"/>
                      <a:pt x="37575" y="37128"/>
                    </a:cubicBezTo>
                    <a:lnTo>
                      <a:pt x="34018" y="26288"/>
                    </a:lnTo>
                    <a:cubicBezTo>
                      <a:pt x="34018" y="26288"/>
                      <a:pt x="34807" y="14297"/>
                      <a:pt x="34089" y="9680"/>
                    </a:cubicBezTo>
                    <a:cubicBezTo>
                      <a:pt x="33566" y="6312"/>
                      <a:pt x="27697" y="5856"/>
                      <a:pt x="24558" y="5856"/>
                    </a:cubicBezTo>
                    <a:cubicBezTo>
                      <a:pt x="23393" y="5856"/>
                      <a:pt x="22604" y="5919"/>
                      <a:pt x="22604" y="5919"/>
                    </a:cubicBezTo>
                    <a:cubicBezTo>
                      <a:pt x="21264" y="8155"/>
                      <a:pt x="19759" y="8855"/>
                      <a:pt x="18401" y="8855"/>
                    </a:cubicBezTo>
                    <a:cubicBezTo>
                      <a:pt x="16128" y="8855"/>
                      <a:pt x="14264" y="6896"/>
                      <a:pt x="14264" y="6896"/>
                    </a:cubicBezTo>
                    <a:lnTo>
                      <a:pt x="13065" y="6932"/>
                    </a:lnTo>
                    <a:lnTo>
                      <a:pt x="102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55"/>
              <p:cNvSpPr/>
              <p:nvPr/>
            </p:nvSpPr>
            <p:spPr>
              <a:xfrm>
                <a:off x="2269275" y="2123925"/>
                <a:ext cx="780150" cy="543175"/>
              </a:xfrm>
              <a:custGeom>
                <a:avLst/>
                <a:gdLst/>
                <a:ahLst/>
                <a:cxnLst/>
                <a:rect l="l" t="t" r="r" b="b"/>
                <a:pathLst>
                  <a:path w="31206" h="2172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13" y="4055"/>
                      <a:pt x="3181" y="6782"/>
                      <a:pt x="3181" y="6782"/>
                    </a:cubicBezTo>
                    <a:lnTo>
                      <a:pt x="861" y="19404"/>
                    </a:lnTo>
                    <a:cubicBezTo>
                      <a:pt x="6834" y="21104"/>
                      <a:pt x="11787" y="21726"/>
                      <a:pt x="15838" y="21726"/>
                    </a:cubicBezTo>
                    <a:cubicBezTo>
                      <a:pt x="26867" y="21726"/>
                      <a:pt x="31205" y="17117"/>
                      <a:pt x="31205" y="17117"/>
                    </a:cubicBezTo>
                    <a:lnTo>
                      <a:pt x="27951" y="7205"/>
                    </a:lnTo>
                    <a:cubicBezTo>
                      <a:pt x="27851" y="7206"/>
                      <a:pt x="27750" y="7206"/>
                      <a:pt x="27649" y="7206"/>
                    </a:cubicBezTo>
                    <a:cubicBezTo>
                      <a:pt x="24075" y="7206"/>
                      <a:pt x="20481" y="6729"/>
                      <a:pt x="17089" y="5985"/>
                    </a:cubicBezTo>
                    <a:cubicBezTo>
                      <a:pt x="11232" y="4701"/>
                      <a:pt x="5437" y="2683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55"/>
              <p:cNvSpPr/>
              <p:nvPr/>
            </p:nvSpPr>
            <p:spPr>
              <a:xfrm>
                <a:off x="2803200" y="1888725"/>
                <a:ext cx="375450" cy="345375"/>
              </a:xfrm>
              <a:custGeom>
                <a:avLst/>
                <a:gdLst/>
                <a:ahLst/>
                <a:cxnLst/>
                <a:rect l="l" t="t" r="r" b="b"/>
                <a:pathLst>
                  <a:path w="15018" h="13815" extrusionOk="0">
                    <a:moveTo>
                      <a:pt x="5752" y="1"/>
                    </a:moveTo>
                    <a:cubicBezTo>
                      <a:pt x="5752" y="1"/>
                      <a:pt x="0" y="13815"/>
                      <a:pt x="3819" y="13815"/>
                    </a:cubicBezTo>
                    <a:cubicBezTo>
                      <a:pt x="4439" y="13815"/>
                      <a:pt x="5310" y="13451"/>
                      <a:pt x="6499" y="12606"/>
                    </a:cubicBezTo>
                    <a:cubicBezTo>
                      <a:pt x="15017" y="6552"/>
                      <a:pt x="5752" y="1"/>
                      <a:pt x="57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55"/>
              <p:cNvSpPr/>
              <p:nvPr/>
            </p:nvSpPr>
            <p:spPr>
              <a:xfrm>
                <a:off x="1194050" y="1666500"/>
                <a:ext cx="447025" cy="380775"/>
              </a:xfrm>
              <a:custGeom>
                <a:avLst/>
                <a:gdLst/>
                <a:ahLst/>
                <a:cxnLst/>
                <a:rect l="l" t="t" r="r" b="b"/>
                <a:pathLst>
                  <a:path w="17881" h="15231" extrusionOk="0">
                    <a:moveTo>
                      <a:pt x="6999" y="0"/>
                    </a:moveTo>
                    <a:lnTo>
                      <a:pt x="5218" y="7755"/>
                    </a:lnTo>
                    <a:lnTo>
                      <a:pt x="1653" y="7504"/>
                    </a:lnTo>
                    <a:lnTo>
                      <a:pt x="0" y="10077"/>
                    </a:lnTo>
                    <a:lnTo>
                      <a:pt x="11010" y="15231"/>
                    </a:lnTo>
                    <a:lnTo>
                      <a:pt x="17880" y="10335"/>
                    </a:lnTo>
                    <a:lnTo>
                      <a:pt x="13300" y="8586"/>
                    </a:lnTo>
                    <a:lnTo>
                      <a:pt x="14314" y="2564"/>
                    </a:lnTo>
                    <a:lnTo>
                      <a:pt x="6999" y="0"/>
                    </a:lnTo>
                    <a:close/>
                  </a:path>
                </a:pathLst>
              </a:custGeom>
              <a:solidFill>
                <a:srgbClr val="DE7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55"/>
              <p:cNvSpPr/>
              <p:nvPr/>
            </p:nvSpPr>
            <p:spPr>
              <a:xfrm>
                <a:off x="1194050" y="1666500"/>
                <a:ext cx="447025" cy="380775"/>
              </a:xfrm>
              <a:custGeom>
                <a:avLst/>
                <a:gdLst/>
                <a:ahLst/>
                <a:cxnLst/>
                <a:rect l="l" t="t" r="r" b="b"/>
                <a:pathLst>
                  <a:path w="17881" h="15231" extrusionOk="0">
                    <a:moveTo>
                      <a:pt x="6999" y="0"/>
                    </a:moveTo>
                    <a:lnTo>
                      <a:pt x="5218" y="7755"/>
                    </a:lnTo>
                    <a:lnTo>
                      <a:pt x="1653" y="7504"/>
                    </a:lnTo>
                    <a:lnTo>
                      <a:pt x="0" y="10077"/>
                    </a:lnTo>
                    <a:lnTo>
                      <a:pt x="11010" y="15231"/>
                    </a:lnTo>
                    <a:lnTo>
                      <a:pt x="17880" y="10335"/>
                    </a:lnTo>
                    <a:lnTo>
                      <a:pt x="13300" y="8586"/>
                    </a:lnTo>
                    <a:lnTo>
                      <a:pt x="14314" y="2564"/>
                    </a:lnTo>
                    <a:lnTo>
                      <a:pt x="69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55"/>
              <p:cNvSpPr/>
              <p:nvPr/>
            </p:nvSpPr>
            <p:spPr>
              <a:xfrm>
                <a:off x="1234375" y="1530025"/>
                <a:ext cx="130775" cy="136900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5476" extrusionOk="0">
                    <a:moveTo>
                      <a:pt x="1768" y="0"/>
                    </a:moveTo>
                    <a:cubicBezTo>
                      <a:pt x="1768" y="1"/>
                      <a:pt x="0" y="1475"/>
                      <a:pt x="4026" y="5108"/>
                    </a:cubicBezTo>
                    <a:cubicBezTo>
                      <a:pt x="4309" y="5364"/>
                      <a:pt x="4486" y="5476"/>
                      <a:pt x="4579" y="5476"/>
                    </a:cubicBezTo>
                    <a:cubicBezTo>
                      <a:pt x="5231" y="5476"/>
                      <a:pt x="1768" y="1"/>
                      <a:pt x="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55"/>
              <p:cNvSpPr/>
              <p:nvPr/>
            </p:nvSpPr>
            <p:spPr>
              <a:xfrm>
                <a:off x="1201600" y="1392475"/>
                <a:ext cx="211750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675" extrusionOk="0">
                    <a:moveTo>
                      <a:pt x="4203" y="0"/>
                    </a:moveTo>
                    <a:cubicBezTo>
                      <a:pt x="2375" y="0"/>
                      <a:pt x="752" y="1270"/>
                      <a:pt x="400" y="3100"/>
                    </a:cubicBezTo>
                    <a:cubicBezTo>
                      <a:pt x="1" y="5179"/>
                      <a:pt x="1393" y="7194"/>
                      <a:pt x="3511" y="7602"/>
                    </a:cubicBezTo>
                    <a:cubicBezTo>
                      <a:pt x="3764" y="7651"/>
                      <a:pt x="4016" y="7674"/>
                      <a:pt x="4265" y="7674"/>
                    </a:cubicBezTo>
                    <a:cubicBezTo>
                      <a:pt x="6094" y="7674"/>
                      <a:pt x="7717" y="6405"/>
                      <a:pt x="8070" y="4574"/>
                    </a:cubicBezTo>
                    <a:cubicBezTo>
                      <a:pt x="8469" y="2496"/>
                      <a:pt x="7077" y="479"/>
                      <a:pt x="4958" y="73"/>
                    </a:cubicBezTo>
                    <a:cubicBezTo>
                      <a:pt x="4704" y="24"/>
                      <a:pt x="4452" y="0"/>
                      <a:pt x="4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55"/>
              <p:cNvSpPr/>
              <p:nvPr/>
            </p:nvSpPr>
            <p:spPr>
              <a:xfrm>
                <a:off x="1253200" y="1204250"/>
                <a:ext cx="558275" cy="657350"/>
              </a:xfrm>
              <a:custGeom>
                <a:avLst/>
                <a:gdLst/>
                <a:ahLst/>
                <a:cxnLst/>
                <a:rect l="l" t="t" r="r" b="b"/>
                <a:pathLst>
                  <a:path w="22331" h="26294" extrusionOk="0">
                    <a:moveTo>
                      <a:pt x="10529" y="1"/>
                    </a:moveTo>
                    <a:cubicBezTo>
                      <a:pt x="6466" y="1"/>
                      <a:pt x="4662" y="3389"/>
                      <a:pt x="2704" y="7346"/>
                    </a:cubicBezTo>
                    <a:cubicBezTo>
                      <a:pt x="0" y="12815"/>
                      <a:pt x="2080" y="23494"/>
                      <a:pt x="11427" y="26014"/>
                    </a:cubicBezTo>
                    <a:cubicBezTo>
                      <a:pt x="12121" y="26201"/>
                      <a:pt x="12795" y="26294"/>
                      <a:pt x="13444" y="26294"/>
                    </a:cubicBezTo>
                    <a:cubicBezTo>
                      <a:pt x="17978" y="26294"/>
                      <a:pt x="21293" y="21783"/>
                      <a:pt x="21799" y="13561"/>
                    </a:cubicBezTo>
                    <a:cubicBezTo>
                      <a:pt x="22330" y="4951"/>
                      <a:pt x="16308" y="1641"/>
                      <a:pt x="16308" y="1641"/>
                    </a:cubicBezTo>
                    <a:cubicBezTo>
                      <a:pt x="13963" y="495"/>
                      <a:pt x="12081" y="1"/>
                      <a:pt x="105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55"/>
              <p:cNvSpPr/>
              <p:nvPr/>
            </p:nvSpPr>
            <p:spPr>
              <a:xfrm>
                <a:off x="1165600" y="1043800"/>
                <a:ext cx="758725" cy="478450"/>
              </a:xfrm>
              <a:custGeom>
                <a:avLst/>
                <a:gdLst/>
                <a:ahLst/>
                <a:cxnLst/>
                <a:rect l="l" t="t" r="r" b="b"/>
                <a:pathLst>
                  <a:path w="30349" h="19138" extrusionOk="0">
                    <a:moveTo>
                      <a:pt x="18688" y="1"/>
                    </a:moveTo>
                    <a:cubicBezTo>
                      <a:pt x="18582" y="1"/>
                      <a:pt x="18474" y="1"/>
                      <a:pt x="18366" y="3"/>
                    </a:cubicBezTo>
                    <a:cubicBezTo>
                      <a:pt x="14461" y="71"/>
                      <a:pt x="11683" y="902"/>
                      <a:pt x="9719" y="1961"/>
                    </a:cubicBezTo>
                    <a:lnTo>
                      <a:pt x="9719" y="1961"/>
                    </a:lnTo>
                    <a:cubicBezTo>
                      <a:pt x="9328" y="1777"/>
                      <a:pt x="8834" y="1663"/>
                      <a:pt x="8211" y="1663"/>
                    </a:cubicBezTo>
                    <a:cubicBezTo>
                      <a:pt x="7871" y="1663"/>
                      <a:pt x="7493" y="1697"/>
                      <a:pt x="7072" y="1771"/>
                    </a:cubicBezTo>
                    <a:cubicBezTo>
                      <a:pt x="2652" y="2557"/>
                      <a:pt x="1" y="9333"/>
                      <a:pt x="2358" y="15522"/>
                    </a:cubicBezTo>
                    <a:cubicBezTo>
                      <a:pt x="2358" y="15522"/>
                      <a:pt x="3835" y="14208"/>
                      <a:pt x="5139" y="14208"/>
                    </a:cubicBezTo>
                    <a:cubicBezTo>
                      <a:pt x="5261" y="14208"/>
                      <a:pt x="5382" y="14220"/>
                      <a:pt x="5500" y="14245"/>
                    </a:cubicBezTo>
                    <a:cubicBezTo>
                      <a:pt x="5500" y="14245"/>
                      <a:pt x="6875" y="16013"/>
                      <a:pt x="5894" y="19058"/>
                    </a:cubicBezTo>
                    <a:cubicBezTo>
                      <a:pt x="5894" y="19058"/>
                      <a:pt x="6078" y="19137"/>
                      <a:pt x="6351" y="19137"/>
                    </a:cubicBezTo>
                    <a:cubicBezTo>
                      <a:pt x="7170" y="19137"/>
                      <a:pt x="8791" y="18419"/>
                      <a:pt x="8643" y="12673"/>
                    </a:cubicBezTo>
                    <a:cubicBezTo>
                      <a:pt x="8643" y="12673"/>
                      <a:pt x="11198" y="11888"/>
                      <a:pt x="11492" y="9333"/>
                    </a:cubicBezTo>
                    <a:cubicBezTo>
                      <a:pt x="11492" y="9333"/>
                      <a:pt x="13947" y="13852"/>
                      <a:pt x="19055" y="14834"/>
                    </a:cubicBezTo>
                    <a:lnTo>
                      <a:pt x="17679" y="11690"/>
                    </a:lnTo>
                    <a:lnTo>
                      <a:pt x="17679" y="11690"/>
                    </a:lnTo>
                    <a:cubicBezTo>
                      <a:pt x="17679" y="11690"/>
                      <a:pt x="22491" y="15030"/>
                      <a:pt x="27993" y="15718"/>
                    </a:cubicBezTo>
                    <a:cubicBezTo>
                      <a:pt x="27993" y="15718"/>
                      <a:pt x="29879" y="9040"/>
                      <a:pt x="25480" y="4670"/>
                    </a:cubicBezTo>
                    <a:lnTo>
                      <a:pt x="25480" y="4670"/>
                    </a:lnTo>
                    <a:cubicBezTo>
                      <a:pt x="27330" y="6104"/>
                      <a:pt x="29584" y="8120"/>
                      <a:pt x="30349" y="9922"/>
                    </a:cubicBezTo>
                    <a:cubicBezTo>
                      <a:pt x="30349" y="9922"/>
                      <a:pt x="29674" y="1"/>
                      <a:pt x="18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55"/>
              <p:cNvSpPr/>
              <p:nvPr/>
            </p:nvSpPr>
            <p:spPr>
              <a:xfrm>
                <a:off x="1484575" y="2389175"/>
                <a:ext cx="445450" cy="466925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8677" extrusionOk="0">
                    <a:moveTo>
                      <a:pt x="1303" y="0"/>
                    </a:moveTo>
                    <a:cubicBezTo>
                      <a:pt x="1269" y="0"/>
                      <a:pt x="1245" y="17"/>
                      <a:pt x="1232" y="52"/>
                    </a:cubicBezTo>
                    <a:cubicBezTo>
                      <a:pt x="1" y="3385"/>
                      <a:pt x="2256" y="18677"/>
                      <a:pt x="4946" y="18677"/>
                    </a:cubicBezTo>
                    <a:cubicBezTo>
                      <a:pt x="5048" y="18677"/>
                      <a:pt x="5151" y="18655"/>
                      <a:pt x="5255" y="18609"/>
                    </a:cubicBezTo>
                    <a:cubicBezTo>
                      <a:pt x="17133" y="13345"/>
                      <a:pt x="17818" y="190"/>
                      <a:pt x="17818" y="189"/>
                    </a:cubicBezTo>
                    <a:lnTo>
                      <a:pt x="17818" y="189"/>
                    </a:lnTo>
                    <a:lnTo>
                      <a:pt x="10724" y="2690"/>
                    </a:lnTo>
                    <a:cubicBezTo>
                      <a:pt x="10724" y="2690"/>
                      <a:pt x="9359" y="4778"/>
                      <a:pt x="8109" y="7462"/>
                    </a:cubicBezTo>
                    <a:cubicBezTo>
                      <a:pt x="8095" y="7492"/>
                      <a:pt x="8072" y="7506"/>
                      <a:pt x="8039" y="7506"/>
                    </a:cubicBezTo>
                    <a:cubicBezTo>
                      <a:pt x="7304" y="7506"/>
                      <a:pt x="2027" y="0"/>
                      <a:pt x="1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55"/>
              <p:cNvSpPr/>
              <p:nvPr/>
            </p:nvSpPr>
            <p:spPr>
              <a:xfrm>
                <a:off x="1484575" y="2389175"/>
                <a:ext cx="345550" cy="466925"/>
              </a:xfrm>
              <a:custGeom>
                <a:avLst/>
                <a:gdLst/>
                <a:ahLst/>
                <a:cxnLst/>
                <a:rect l="l" t="t" r="r" b="b"/>
                <a:pathLst>
                  <a:path w="13822" h="18677" extrusionOk="0">
                    <a:moveTo>
                      <a:pt x="1304" y="0"/>
                    </a:moveTo>
                    <a:cubicBezTo>
                      <a:pt x="1270" y="0"/>
                      <a:pt x="1246" y="17"/>
                      <a:pt x="1233" y="52"/>
                    </a:cubicBezTo>
                    <a:cubicBezTo>
                      <a:pt x="1" y="3385"/>
                      <a:pt x="2256" y="18677"/>
                      <a:pt x="4947" y="18677"/>
                    </a:cubicBezTo>
                    <a:cubicBezTo>
                      <a:pt x="5049" y="18677"/>
                      <a:pt x="5153" y="18655"/>
                      <a:pt x="5256" y="18609"/>
                    </a:cubicBezTo>
                    <a:cubicBezTo>
                      <a:pt x="9240" y="16844"/>
                      <a:pt x="11960" y="14190"/>
                      <a:pt x="13821" y="11444"/>
                    </a:cubicBezTo>
                    <a:cubicBezTo>
                      <a:pt x="13450" y="10563"/>
                      <a:pt x="13105" y="9724"/>
                      <a:pt x="12871" y="8960"/>
                    </a:cubicBezTo>
                    <a:cubicBezTo>
                      <a:pt x="12217" y="6834"/>
                      <a:pt x="11709" y="4644"/>
                      <a:pt x="11465" y="2430"/>
                    </a:cubicBezTo>
                    <a:lnTo>
                      <a:pt x="10725" y="2690"/>
                    </a:lnTo>
                    <a:cubicBezTo>
                      <a:pt x="10725" y="2690"/>
                      <a:pt x="9361" y="4778"/>
                      <a:pt x="8111" y="7463"/>
                    </a:cubicBezTo>
                    <a:cubicBezTo>
                      <a:pt x="8097" y="7493"/>
                      <a:pt x="8073" y="7507"/>
                      <a:pt x="8041" y="7507"/>
                    </a:cubicBezTo>
                    <a:cubicBezTo>
                      <a:pt x="7305" y="7507"/>
                      <a:pt x="2028" y="0"/>
                      <a:pt x="1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55"/>
              <p:cNvSpPr/>
              <p:nvPr/>
            </p:nvSpPr>
            <p:spPr>
              <a:xfrm>
                <a:off x="905075" y="5023500"/>
                <a:ext cx="344375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13775" h="8949" extrusionOk="0">
                    <a:moveTo>
                      <a:pt x="7304" y="1"/>
                    </a:moveTo>
                    <a:lnTo>
                      <a:pt x="7757" y="5319"/>
                    </a:lnTo>
                    <a:cubicBezTo>
                      <a:pt x="7757" y="5319"/>
                      <a:pt x="1" y="6781"/>
                      <a:pt x="149" y="8171"/>
                    </a:cubicBezTo>
                    <a:cubicBezTo>
                      <a:pt x="213" y="8778"/>
                      <a:pt x="2823" y="8949"/>
                      <a:pt x="5742" y="8949"/>
                    </a:cubicBezTo>
                    <a:cubicBezTo>
                      <a:pt x="9502" y="8949"/>
                      <a:pt x="13775" y="8665"/>
                      <a:pt x="13775" y="8665"/>
                    </a:cubicBezTo>
                    <a:lnTo>
                      <a:pt x="13266" y="1653"/>
                    </a:lnTo>
                    <a:lnTo>
                      <a:pt x="73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55"/>
              <p:cNvSpPr/>
              <p:nvPr/>
            </p:nvSpPr>
            <p:spPr>
              <a:xfrm>
                <a:off x="908625" y="5174900"/>
                <a:ext cx="340825" cy="72300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2892" extrusionOk="0">
                    <a:moveTo>
                      <a:pt x="4370" y="0"/>
                    </a:moveTo>
                    <a:cubicBezTo>
                      <a:pt x="2768" y="421"/>
                      <a:pt x="1033" y="980"/>
                      <a:pt x="330" y="1562"/>
                    </a:cubicBezTo>
                    <a:lnTo>
                      <a:pt x="328" y="1562"/>
                    </a:lnTo>
                    <a:cubicBezTo>
                      <a:pt x="277" y="1604"/>
                      <a:pt x="227" y="1650"/>
                      <a:pt x="182" y="1698"/>
                    </a:cubicBezTo>
                    <a:lnTo>
                      <a:pt x="181" y="1699"/>
                    </a:lnTo>
                    <a:cubicBezTo>
                      <a:pt x="143" y="1742"/>
                      <a:pt x="108" y="1787"/>
                      <a:pt x="78" y="1835"/>
                    </a:cubicBezTo>
                    <a:cubicBezTo>
                      <a:pt x="71" y="1846"/>
                      <a:pt x="70" y="1856"/>
                      <a:pt x="64" y="1866"/>
                    </a:cubicBezTo>
                    <a:cubicBezTo>
                      <a:pt x="45" y="1900"/>
                      <a:pt x="29" y="1936"/>
                      <a:pt x="17" y="1973"/>
                    </a:cubicBezTo>
                    <a:cubicBezTo>
                      <a:pt x="5" y="2018"/>
                      <a:pt x="1" y="2066"/>
                      <a:pt x="5" y="2113"/>
                    </a:cubicBezTo>
                    <a:cubicBezTo>
                      <a:pt x="11" y="2151"/>
                      <a:pt x="24" y="2186"/>
                      <a:pt x="46" y="2218"/>
                    </a:cubicBezTo>
                    <a:cubicBezTo>
                      <a:pt x="49" y="2221"/>
                      <a:pt x="50" y="2226"/>
                      <a:pt x="53" y="2230"/>
                    </a:cubicBezTo>
                    <a:cubicBezTo>
                      <a:pt x="80" y="2264"/>
                      <a:pt x="110" y="2294"/>
                      <a:pt x="146" y="2321"/>
                    </a:cubicBezTo>
                    <a:cubicBezTo>
                      <a:pt x="153" y="2325"/>
                      <a:pt x="159" y="2331"/>
                      <a:pt x="165" y="2335"/>
                    </a:cubicBezTo>
                    <a:cubicBezTo>
                      <a:pt x="210" y="2365"/>
                      <a:pt x="257" y="2392"/>
                      <a:pt x="305" y="2414"/>
                    </a:cubicBezTo>
                    <a:lnTo>
                      <a:pt x="334" y="2428"/>
                    </a:lnTo>
                    <a:cubicBezTo>
                      <a:pt x="396" y="2455"/>
                      <a:pt x="458" y="2479"/>
                      <a:pt x="523" y="2499"/>
                    </a:cubicBezTo>
                    <a:lnTo>
                      <a:pt x="554" y="2509"/>
                    </a:lnTo>
                    <a:cubicBezTo>
                      <a:pt x="627" y="2533"/>
                      <a:pt x="707" y="2555"/>
                      <a:pt x="793" y="2575"/>
                    </a:cubicBezTo>
                    <a:lnTo>
                      <a:pt x="811" y="2580"/>
                    </a:lnTo>
                    <a:cubicBezTo>
                      <a:pt x="899" y="2600"/>
                      <a:pt x="995" y="2619"/>
                      <a:pt x="1096" y="2638"/>
                    </a:cubicBezTo>
                    <a:lnTo>
                      <a:pt x="1114" y="2642"/>
                    </a:lnTo>
                    <a:cubicBezTo>
                      <a:pt x="1216" y="2660"/>
                      <a:pt x="1324" y="2676"/>
                      <a:pt x="1435" y="2692"/>
                    </a:cubicBezTo>
                    <a:lnTo>
                      <a:pt x="1481" y="2700"/>
                    </a:lnTo>
                    <a:cubicBezTo>
                      <a:pt x="1590" y="2714"/>
                      <a:pt x="1706" y="2727"/>
                      <a:pt x="1826" y="2740"/>
                    </a:cubicBezTo>
                    <a:lnTo>
                      <a:pt x="1884" y="2748"/>
                    </a:lnTo>
                    <a:cubicBezTo>
                      <a:pt x="2004" y="2759"/>
                      <a:pt x="2130" y="2771"/>
                      <a:pt x="2259" y="2783"/>
                    </a:cubicBezTo>
                    <a:lnTo>
                      <a:pt x="2319" y="2787"/>
                    </a:lnTo>
                    <a:cubicBezTo>
                      <a:pt x="2452" y="2797"/>
                      <a:pt x="2589" y="2808"/>
                      <a:pt x="2731" y="2817"/>
                    </a:cubicBezTo>
                    <a:lnTo>
                      <a:pt x="2768" y="2819"/>
                    </a:lnTo>
                    <a:cubicBezTo>
                      <a:pt x="3067" y="2837"/>
                      <a:pt x="3383" y="2852"/>
                      <a:pt x="3712" y="2865"/>
                    </a:cubicBezTo>
                    <a:lnTo>
                      <a:pt x="3755" y="2866"/>
                    </a:lnTo>
                    <a:cubicBezTo>
                      <a:pt x="3913" y="2871"/>
                      <a:pt x="4073" y="2875"/>
                      <a:pt x="4236" y="2879"/>
                    </a:cubicBezTo>
                    <a:lnTo>
                      <a:pt x="4299" y="2879"/>
                    </a:lnTo>
                    <a:cubicBezTo>
                      <a:pt x="4459" y="2884"/>
                      <a:pt x="4623" y="2887"/>
                      <a:pt x="4788" y="2888"/>
                    </a:cubicBezTo>
                    <a:lnTo>
                      <a:pt x="4853" y="2888"/>
                    </a:lnTo>
                    <a:cubicBezTo>
                      <a:pt x="5021" y="2890"/>
                      <a:pt x="5189" y="2891"/>
                      <a:pt x="5360" y="2891"/>
                    </a:cubicBezTo>
                    <a:lnTo>
                      <a:pt x="5411" y="2891"/>
                    </a:lnTo>
                    <a:cubicBezTo>
                      <a:pt x="5477" y="2891"/>
                      <a:pt x="5543" y="2891"/>
                      <a:pt x="5608" y="2891"/>
                    </a:cubicBezTo>
                    <a:cubicBezTo>
                      <a:pt x="9367" y="2891"/>
                      <a:pt x="13633" y="2609"/>
                      <a:pt x="13633" y="2609"/>
                    </a:cubicBezTo>
                    <a:lnTo>
                      <a:pt x="13571" y="1774"/>
                    </a:lnTo>
                    <a:cubicBezTo>
                      <a:pt x="12887" y="1817"/>
                      <a:pt x="9068" y="2050"/>
                      <a:pt x="5665" y="2050"/>
                    </a:cubicBezTo>
                    <a:cubicBezTo>
                      <a:pt x="5644" y="2050"/>
                      <a:pt x="5623" y="2050"/>
                      <a:pt x="5602" y="2050"/>
                    </a:cubicBezTo>
                    <a:cubicBezTo>
                      <a:pt x="5262" y="1326"/>
                      <a:pt x="4850" y="639"/>
                      <a:pt x="4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5"/>
              <p:cNvSpPr/>
              <p:nvPr/>
            </p:nvSpPr>
            <p:spPr>
              <a:xfrm>
                <a:off x="1170350" y="5148775"/>
                <a:ext cx="522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1992" extrusionOk="0">
                    <a:moveTo>
                      <a:pt x="1016" y="1"/>
                    </a:moveTo>
                    <a:cubicBezTo>
                      <a:pt x="494" y="1"/>
                      <a:pt x="55" y="408"/>
                      <a:pt x="24" y="937"/>
                    </a:cubicBezTo>
                    <a:cubicBezTo>
                      <a:pt x="1" y="1339"/>
                      <a:pt x="221" y="1716"/>
                      <a:pt x="583" y="1892"/>
                    </a:cubicBezTo>
                    <a:cubicBezTo>
                      <a:pt x="721" y="1959"/>
                      <a:pt x="869" y="1991"/>
                      <a:pt x="1017" y="1991"/>
                    </a:cubicBezTo>
                    <a:cubicBezTo>
                      <a:pt x="1256" y="1991"/>
                      <a:pt x="1493" y="1905"/>
                      <a:pt x="1679" y="1740"/>
                    </a:cubicBezTo>
                    <a:cubicBezTo>
                      <a:pt x="1979" y="1472"/>
                      <a:pt x="2090" y="1049"/>
                      <a:pt x="1957" y="669"/>
                    </a:cubicBezTo>
                    <a:cubicBezTo>
                      <a:pt x="1826" y="289"/>
                      <a:pt x="1478" y="26"/>
                      <a:pt x="1075" y="2"/>
                    </a:cubicBezTo>
                    <a:cubicBezTo>
                      <a:pt x="1056" y="1"/>
                      <a:pt x="1036" y="1"/>
                      <a:pt x="1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55"/>
              <p:cNvSpPr/>
              <p:nvPr/>
            </p:nvSpPr>
            <p:spPr>
              <a:xfrm>
                <a:off x="1041950" y="5164425"/>
                <a:ext cx="3035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364" extrusionOk="0">
                    <a:moveTo>
                      <a:pt x="192" y="1"/>
                    </a:moveTo>
                    <a:cubicBezTo>
                      <a:pt x="155" y="1"/>
                      <a:pt x="118" y="13"/>
                      <a:pt x="87" y="37"/>
                    </a:cubicBezTo>
                    <a:cubicBezTo>
                      <a:pt x="14" y="94"/>
                      <a:pt x="1" y="201"/>
                      <a:pt x="59" y="274"/>
                    </a:cubicBezTo>
                    <a:lnTo>
                      <a:pt x="861" y="1299"/>
                    </a:lnTo>
                    <a:cubicBezTo>
                      <a:pt x="893" y="1340"/>
                      <a:pt x="943" y="1364"/>
                      <a:pt x="994" y="1364"/>
                    </a:cubicBezTo>
                    <a:cubicBezTo>
                      <a:pt x="1134" y="1364"/>
                      <a:pt x="1213" y="1201"/>
                      <a:pt x="1127" y="1092"/>
                    </a:cubicBezTo>
                    <a:lnTo>
                      <a:pt x="324" y="65"/>
                    </a:lnTo>
                    <a:cubicBezTo>
                      <a:pt x="291" y="23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5"/>
              <p:cNvSpPr/>
              <p:nvPr/>
            </p:nvSpPr>
            <p:spPr>
              <a:xfrm>
                <a:off x="1068600" y="5156975"/>
                <a:ext cx="3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364" extrusionOk="0">
                    <a:moveTo>
                      <a:pt x="191" y="0"/>
                    </a:moveTo>
                    <a:cubicBezTo>
                      <a:pt x="155" y="0"/>
                      <a:pt x="118" y="12"/>
                      <a:pt x="87" y="37"/>
                    </a:cubicBezTo>
                    <a:cubicBezTo>
                      <a:pt x="13" y="94"/>
                      <a:pt x="1" y="201"/>
                      <a:pt x="58" y="274"/>
                    </a:cubicBezTo>
                    <a:lnTo>
                      <a:pt x="861" y="1299"/>
                    </a:lnTo>
                    <a:cubicBezTo>
                      <a:pt x="893" y="1340"/>
                      <a:pt x="941" y="1363"/>
                      <a:pt x="994" y="1363"/>
                    </a:cubicBezTo>
                    <a:cubicBezTo>
                      <a:pt x="1134" y="1363"/>
                      <a:pt x="1212" y="1201"/>
                      <a:pt x="1126" y="1091"/>
                    </a:cubicBezTo>
                    <a:lnTo>
                      <a:pt x="324" y="65"/>
                    </a:lnTo>
                    <a:cubicBezTo>
                      <a:pt x="290" y="23"/>
                      <a:pt x="241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5"/>
              <p:cNvSpPr/>
              <p:nvPr/>
            </p:nvSpPr>
            <p:spPr>
              <a:xfrm>
                <a:off x="1093550" y="5152000"/>
                <a:ext cx="30325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364" extrusionOk="0">
                    <a:moveTo>
                      <a:pt x="191" y="1"/>
                    </a:moveTo>
                    <a:cubicBezTo>
                      <a:pt x="154" y="1"/>
                      <a:pt x="117" y="12"/>
                      <a:pt x="87" y="37"/>
                    </a:cubicBezTo>
                    <a:cubicBezTo>
                      <a:pt x="13" y="94"/>
                      <a:pt x="0" y="201"/>
                      <a:pt x="57" y="274"/>
                    </a:cubicBezTo>
                    <a:lnTo>
                      <a:pt x="860" y="1299"/>
                    </a:lnTo>
                    <a:cubicBezTo>
                      <a:pt x="892" y="1340"/>
                      <a:pt x="941" y="1364"/>
                      <a:pt x="993" y="1364"/>
                    </a:cubicBezTo>
                    <a:cubicBezTo>
                      <a:pt x="1134" y="1364"/>
                      <a:pt x="1213" y="1201"/>
                      <a:pt x="1126" y="1090"/>
                    </a:cubicBezTo>
                    <a:lnTo>
                      <a:pt x="323" y="65"/>
                    </a:lnTo>
                    <a:cubicBezTo>
                      <a:pt x="290" y="23"/>
                      <a:pt x="240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55"/>
              <p:cNvSpPr/>
              <p:nvPr/>
            </p:nvSpPr>
            <p:spPr>
              <a:xfrm>
                <a:off x="1550350" y="5033600"/>
                <a:ext cx="342525" cy="223650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8946" extrusionOk="0">
                    <a:moveTo>
                      <a:pt x="6171" y="0"/>
                    </a:moveTo>
                    <a:lnTo>
                      <a:pt x="268" y="1857"/>
                    </a:lnTo>
                    <a:lnTo>
                      <a:pt x="0" y="8882"/>
                    </a:lnTo>
                    <a:cubicBezTo>
                      <a:pt x="0" y="8882"/>
                      <a:pt x="1982" y="8946"/>
                      <a:pt x="4433" y="8946"/>
                    </a:cubicBezTo>
                    <a:cubicBezTo>
                      <a:pt x="8379" y="8946"/>
                      <a:pt x="13539" y="8781"/>
                      <a:pt x="13600" y="7922"/>
                    </a:cubicBezTo>
                    <a:cubicBezTo>
                      <a:pt x="13701" y="6528"/>
                      <a:pt x="5899" y="5332"/>
                      <a:pt x="5899" y="5332"/>
                    </a:cubicBezTo>
                    <a:lnTo>
                      <a:pt x="6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55"/>
              <p:cNvSpPr/>
              <p:nvPr/>
            </p:nvSpPr>
            <p:spPr>
              <a:xfrm>
                <a:off x="1550350" y="5182525"/>
                <a:ext cx="340075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13603" h="2988" extrusionOk="0">
                    <a:moveTo>
                      <a:pt x="9166" y="1"/>
                    </a:moveTo>
                    <a:cubicBezTo>
                      <a:pt x="8708" y="656"/>
                      <a:pt x="8321" y="1358"/>
                      <a:pt x="8007" y="2092"/>
                    </a:cubicBezTo>
                    <a:cubicBezTo>
                      <a:pt x="6787" y="2135"/>
                      <a:pt x="5510" y="2149"/>
                      <a:pt x="4340" y="2149"/>
                    </a:cubicBezTo>
                    <a:cubicBezTo>
                      <a:pt x="2233" y="2149"/>
                      <a:pt x="475" y="2102"/>
                      <a:pt x="31" y="2089"/>
                    </a:cubicBezTo>
                    <a:lnTo>
                      <a:pt x="0" y="2924"/>
                    </a:lnTo>
                    <a:cubicBezTo>
                      <a:pt x="0" y="2924"/>
                      <a:pt x="1993" y="2988"/>
                      <a:pt x="4453" y="2988"/>
                    </a:cubicBezTo>
                    <a:cubicBezTo>
                      <a:pt x="5658" y="2988"/>
                      <a:pt x="6975" y="2972"/>
                      <a:pt x="8224" y="2927"/>
                    </a:cubicBezTo>
                    <a:lnTo>
                      <a:pt x="8277" y="2924"/>
                    </a:lnTo>
                    <a:cubicBezTo>
                      <a:pt x="8447" y="2918"/>
                      <a:pt x="8615" y="2911"/>
                      <a:pt x="8783" y="2903"/>
                    </a:cubicBezTo>
                    <a:lnTo>
                      <a:pt x="8847" y="2900"/>
                    </a:lnTo>
                    <a:cubicBezTo>
                      <a:pt x="9013" y="2893"/>
                      <a:pt x="9175" y="2884"/>
                      <a:pt x="9337" y="2876"/>
                    </a:cubicBezTo>
                    <a:lnTo>
                      <a:pt x="9399" y="2873"/>
                    </a:lnTo>
                    <a:cubicBezTo>
                      <a:pt x="9562" y="2862"/>
                      <a:pt x="9722" y="2852"/>
                      <a:pt x="9880" y="2842"/>
                    </a:cubicBezTo>
                    <a:lnTo>
                      <a:pt x="9922" y="2839"/>
                    </a:lnTo>
                    <a:cubicBezTo>
                      <a:pt x="10250" y="2817"/>
                      <a:pt x="10566" y="2792"/>
                      <a:pt x="10864" y="2762"/>
                    </a:cubicBezTo>
                    <a:lnTo>
                      <a:pt x="10901" y="2759"/>
                    </a:lnTo>
                    <a:cubicBezTo>
                      <a:pt x="11041" y="2745"/>
                      <a:pt x="11178" y="2731"/>
                      <a:pt x="11311" y="2715"/>
                    </a:cubicBezTo>
                    <a:lnTo>
                      <a:pt x="11370" y="2709"/>
                    </a:lnTo>
                    <a:cubicBezTo>
                      <a:pt x="11499" y="2693"/>
                      <a:pt x="11623" y="2677"/>
                      <a:pt x="11743" y="2661"/>
                    </a:cubicBezTo>
                    <a:lnTo>
                      <a:pt x="11801" y="2652"/>
                    </a:lnTo>
                    <a:cubicBezTo>
                      <a:pt x="11920" y="2634"/>
                      <a:pt x="12035" y="2617"/>
                      <a:pt x="12145" y="2598"/>
                    </a:cubicBezTo>
                    <a:lnTo>
                      <a:pt x="12189" y="2590"/>
                    </a:lnTo>
                    <a:cubicBezTo>
                      <a:pt x="12301" y="2570"/>
                      <a:pt x="12408" y="2550"/>
                      <a:pt x="12509" y="2529"/>
                    </a:cubicBezTo>
                    <a:lnTo>
                      <a:pt x="12527" y="2525"/>
                    </a:lnTo>
                    <a:cubicBezTo>
                      <a:pt x="12629" y="2503"/>
                      <a:pt x="12723" y="2479"/>
                      <a:pt x="12810" y="2456"/>
                    </a:cubicBezTo>
                    <a:lnTo>
                      <a:pt x="12828" y="2452"/>
                    </a:lnTo>
                    <a:cubicBezTo>
                      <a:pt x="12913" y="2428"/>
                      <a:pt x="12992" y="2403"/>
                      <a:pt x="13065" y="2377"/>
                    </a:cubicBezTo>
                    <a:cubicBezTo>
                      <a:pt x="13075" y="2374"/>
                      <a:pt x="13085" y="2370"/>
                      <a:pt x="13095" y="2367"/>
                    </a:cubicBezTo>
                    <a:cubicBezTo>
                      <a:pt x="13160" y="2343"/>
                      <a:pt x="13221" y="2317"/>
                      <a:pt x="13281" y="2288"/>
                    </a:cubicBezTo>
                    <a:lnTo>
                      <a:pt x="13309" y="2275"/>
                    </a:lnTo>
                    <a:cubicBezTo>
                      <a:pt x="13359" y="2250"/>
                      <a:pt x="13404" y="2221"/>
                      <a:pt x="13448" y="2190"/>
                    </a:cubicBezTo>
                    <a:cubicBezTo>
                      <a:pt x="13454" y="2184"/>
                      <a:pt x="13460" y="2180"/>
                      <a:pt x="13465" y="2175"/>
                    </a:cubicBezTo>
                    <a:cubicBezTo>
                      <a:pt x="13501" y="2147"/>
                      <a:pt x="13531" y="2117"/>
                      <a:pt x="13556" y="2082"/>
                    </a:cubicBezTo>
                    <a:cubicBezTo>
                      <a:pt x="13558" y="2077"/>
                      <a:pt x="13559" y="2073"/>
                      <a:pt x="13562" y="2070"/>
                    </a:cubicBezTo>
                    <a:cubicBezTo>
                      <a:pt x="13582" y="2038"/>
                      <a:pt x="13596" y="2001"/>
                      <a:pt x="13600" y="1963"/>
                    </a:cubicBezTo>
                    <a:cubicBezTo>
                      <a:pt x="13603" y="1916"/>
                      <a:pt x="13597" y="1868"/>
                      <a:pt x="13582" y="1823"/>
                    </a:cubicBezTo>
                    <a:cubicBezTo>
                      <a:pt x="13571" y="1786"/>
                      <a:pt x="13553" y="1751"/>
                      <a:pt x="13533" y="1719"/>
                    </a:cubicBezTo>
                    <a:cubicBezTo>
                      <a:pt x="13527" y="1709"/>
                      <a:pt x="13524" y="1698"/>
                      <a:pt x="13518" y="1688"/>
                    </a:cubicBezTo>
                    <a:cubicBezTo>
                      <a:pt x="13486" y="1640"/>
                      <a:pt x="13449" y="1596"/>
                      <a:pt x="13410" y="1557"/>
                    </a:cubicBezTo>
                    <a:cubicBezTo>
                      <a:pt x="13410" y="1555"/>
                      <a:pt x="13408" y="1555"/>
                      <a:pt x="13408" y="1555"/>
                    </a:cubicBezTo>
                    <a:cubicBezTo>
                      <a:pt x="13362" y="1507"/>
                      <a:pt x="13312" y="1463"/>
                      <a:pt x="13258" y="1424"/>
                    </a:cubicBezTo>
                    <a:cubicBezTo>
                      <a:pt x="12535" y="866"/>
                      <a:pt x="10782" y="366"/>
                      <a:pt x="91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55"/>
              <p:cNvSpPr/>
              <p:nvPr/>
            </p:nvSpPr>
            <p:spPr>
              <a:xfrm>
                <a:off x="1574875" y="5162500"/>
                <a:ext cx="5252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993" extrusionOk="0">
                    <a:moveTo>
                      <a:pt x="1073" y="0"/>
                    </a:moveTo>
                    <a:cubicBezTo>
                      <a:pt x="1042" y="0"/>
                      <a:pt x="1010" y="2"/>
                      <a:pt x="979" y="5"/>
                    </a:cubicBezTo>
                    <a:cubicBezTo>
                      <a:pt x="578" y="43"/>
                      <a:pt x="239" y="318"/>
                      <a:pt x="120" y="702"/>
                    </a:cubicBezTo>
                    <a:cubicBezTo>
                      <a:pt x="0" y="1087"/>
                      <a:pt x="125" y="1505"/>
                      <a:pt x="435" y="1762"/>
                    </a:cubicBezTo>
                    <a:cubicBezTo>
                      <a:pt x="617" y="1914"/>
                      <a:pt x="843" y="1992"/>
                      <a:pt x="1071" y="1992"/>
                    </a:cubicBezTo>
                    <a:cubicBezTo>
                      <a:pt x="1229" y="1992"/>
                      <a:pt x="1389" y="1954"/>
                      <a:pt x="1536" y="1876"/>
                    </a:cubicBezTo>
                    <a:cubicBezTo>
                      <a:pt x="1893" y="1688"/>
                      <a:pt x="2100" y="1305"/>
                      <a:pt x="2062" y="904"/>
                    </a:cubicBezTo>
                    <a:cubicBezTo>
                      <a:pt x="2014" y="387"/>
                      <a:pt x="1580" y="0"/>
                      <a:pt x="10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55"/>
              <p:cNvSpPr/>
              <p:nvPr/>
            </p:nvSpPr>
            <p:spPr>
              <a:xfrm>
                <a:off x="1725825" y="5173050"/>
                <a:ext cx="29450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391" extrusionOk="0">
                    <a:moveTo>
                      <a:pt x="986" y="0"/>
                    </a:moveTo>
                    <a:cubicBezTo>
                      <a:pt x="934" y="0"/>
                      <a:pt x="883" y="25"/>
                      <a:pt x="850" y="70"/>
                    </a:cubicBezTo>
                    <a:lnTo>
                      <a:pt x="82" y="1123"/>
                    </a:lnTo>
                    <a:cubicBezTo>
                      <a:pt x="0" y="1234"/>
                      <a:pt x="81" y="1390"/>
                      <a:pt x="218" y="1390"/>
                    </a:cubicBezTo>
                    <a:cubicBezTo>
                      <a:pt x="272" y="1390"/>
                      <a:pt x="322" y="1365"/>
                      <a:pt x="354" y="1321"/>
                    </a:cubicBezTo>
                    <a:lnTo>
                      <a:pt x="1122" y="269"/>
                    </a:lnTo>
                    <a:cubicBezTo>
                      <a:pt x="1178" y="194"/>
                      <a:pt x="1162" y="89"/>
                      <a:pt x="1086" y="33"/>
                    </a:cubicBezTo>
                    <a:cubicBezTo>
                      <a:pt x="1055" y="11"/>
                      <a:pt x="1020" y="0"/>
                      <a:pt x="9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55"/>
              <p:cNvSpPr/>
              <p:nvPr/>
            </p:nvSpPr>
            <p:spPr>
              <a:xfrm>
                <a:off x="1699650" y="5166625"/>
                <a:ext cx="2865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387" extrusionOk="0">
                    <a:moveTo>
                      <a:pt x="955" y="1"/>
                    </a:moveTo>
                    <a:cubicBezTo>
                      <a:pt x="905" y="1"/>
                      <a:pt x="855" y="23"/>
                      <a:pt x="822" y="66"/>
                    </a:cubicBezTo>
                    <a:lnTo>
                      <a:pt x="55" y="1118"/>
                    </a:lnTo>
                    <a:cubicBezTo>
                      <a:pt x="0" y="1194"/>
                      <a:pt x="17" y="1299"/>
                      <a:pt x="91" y="1355"/>
                    </a:cubicBezTo>
                    <a:cubicBezTo>
                      <a:pt x="120" y="1375"/>
                      <a:pt x="155" y="1387"/>
                      <a:pt x="191" y="1387"/>
                    </a:cubicBezTo>
                    <a:cubicBezTo>
                      <a:pt x="245" y="1387"/>
                      <a:pt x="296" y="1361"/>
                      <a:pt x="328" y="1317"/>
                    </a:cubicBezTo>
                    <a:lnTo>
                      <a:pt x="1094" y="265"/>
                    </a:lnTo>
                    <a:cubicBezTo>
                      <a:pt x="1145" y="189"/>
                      <a:pt x="1128" y="87"/>
                      <a:pt x="1055" y="33"/>
                    </a:cubicBezTo>
                    <a:cubicBezTo>
                      <a:pt x="1024" y="11"/>
                      <a:pt x="989" y="1"/>
                      <a:pt x="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55"/>
              <p:cNvSpPr/>
              <p:nvPr/>
            </p:nvSpPr>
            <p:spPr>
              <a:xfrm>
                <a:off x="1673875" y="5162500"/>
                <a:ext cx="2935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387" extrusionOk="0">
                    <a:moveTo>
                      <a:pt x="983" y="1"/>
                    </a:moveTo>
                    <a:cubicBezTo>
                      <a:pt x="932" y="1"/>
                      <a:pt x="882" y="23"/>
                      <a:pt x="849" y="66"/>
                    </a:cubicBezTo>
                    <a:lnTo>
                      <a:pt x="81" y="1119"/>
                    </a:lnTo>
                    <a:cubicBezTo>
                      <a:pt x="0" y="1230"/>
                      <a:pt x="79" y="1387"/>
                      <a:pt x="218" y="1387"/>
                    </a:cubicBezTo>
                    <a:cubicBezTo>
                      <a:pt x="271" y="1387"/>
                      <a:pt x="322" y="1362"/>
                      <a:pt x="353" y="1318"/>
                    </a:cubicBezTo>
                    <a:lnTo>
                      <a:pt x="1121" y="265"/>
                    </a:lnTo>
                    <a:cubicBezTo>
                      <a:pt x="1173" y="190"/>
                      <a:pt x="1156" y="87"/>
                      <a:pt x="1081" y="32"/>
                    </a:cubicBezTo>
                    <a:cubicBezTo>
                      <a:pt x="1052" y="11"/>
                      <a:pt x="1017" y="1"/>
                      <a:pt x="9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55"/>
              <p:cNvSpPr/>
              <p:nvPr/>
            </p:nvSpPr>
            <p:spPr>
              <a:xfrm>
                <a:off x="688325" y="2586350"/>
                <a:ext cx="1123075" cy="2503700"/>
              </a:xfrm>
              <a:custGeom>
                <a:avLst/>
                <a:gdLst/>
                <a:ahLst/>
                <a:cxnLst/>
                <a:rect l="l" t="t" r="r" b="b"/>
                <a:pathLst>
                  <a:path w="44923" h="100148" extrusionOk="0">
                    <a:moveTo>
                      <a:pt x="12776" y="0"/>
                    </a:moveTo>
                    <a:cubicBezTo>
                      <a:pt x="12776" y="0"/>
                      <a:pt x="3020" y="10236"/>
                      <a:pt x="1511" y="20999"/>
                    </a:cubicBezTo>
                    <a:cubicBezTo>
                      <a:pt x="1" y="31761"/>
                      <a:pt x="15428" y="99132"/>
                      <a:pt x="15428" y="99132"/>
                    </a:cubicBezTo>
                    <a:lnTo>
                      <a:pt x="22705" y="98962"/>
                    </a:lnTo>
                    <a:lnTo>
                      <a:pt x="23875" y="35324"/>
                    </a:lnTo>
                    <a:lnTo>
                      <a:pt x="33681" y="99888"/>
                    </a:lnTo>
                    <a:lnTo>
                      <a:pt x="42123" y="100148"/>
                    </a:lnTo>
                    <a:cubicBezTo>
                      <a:pt x="42123" y="100148"/>
                      <a:pt x="44922" y="28306"/>
                      <a:pt x="39161" y="17516"/>
                    </a:cubicBezTo>
                    <a:cubicBezTo>
                      <a:pt x="36286" y="8781"/>
                      <a:pt x="33945" y="1831"/>
                      <a:pt x="33945" y="1831"/>
                    </a:cubicBezTo>
                    <a:lnTo>
                      <a:pt x="127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5"/>
              <p:cNvSpPr/>
              <p:nvPr/>
            </p:nvSpPr>
            <p:spPr>
              <a:xfrm>
                <a:off x="1286325" y="3140900"/>
                <a:ext cx="512300" cy="1949150"/>
              </a:xfrm>
              <a:custGeom>
                <a:avLst/>
                <a:gdLst/>
                <a:ahLst/>
                <a:cxnLst/>
                <a:rect l="l" t="t" r="r" b="b"/>
                <a:pathLst>
                  <a:path w="20492" h="77966" extrusionOk="0">
                    <a:moveTo>
                      <a:pt x="16671" y="0"/>
                    </a:moveTo>
                    <a:cubicBezTo>
                      <a:pt x="12239" y="5718"/>
                      <a:pt x="6778" y="11531"/>
                      <a:pt x="0" y="13442"/>
                    </a:cubicBezTo>
                    <a:lnTo>
                      <a:pt x="9761" y="77706"/>
                    </a:lnTo>
                    <a:lnTo>
                      <a:pt x="18205" y="77966"/>
                    </a:lnTo>
                    <a:cubicBezTo>
                      <a:pt x="18205" y="77966"/>
                      <a:pt x="20492" y="19230"/>
                      <a:pt x="166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5"/>
              <p:cNvSpPr/>
              <p:nvPr/>
            </p:nvSpPr>
            <p:spPr>
              <a:xfrm>
                <a:off x="1022575" y="4979475"/>
                <a:ext cx="257175" cy="108800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4352" extrusionOk="0">
                    <a:moveTo>
                      <a:pt x="1" y="1"/>
                    </a:moveTo>
                    <a:lnTo>
                      <a:pt x="851" y="4351"/>
                    </a:lnTo>
                    <a:lnTo>
                      <a:pt x="10287" y="4247"/>
                    </a:lnTo>
                    <a:lnTo>
                      <a:pt x="10199" y="7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5"/>
              <p:cNvSpPr/>
              <p:nvPr/>
            </p:nvSpPr>
            <p:spPr>
              <a:xfrm>
                <a:off x="1500575" y="5002600"/>
                <a:ext cx="273025" cy="102925"/>
              </a:xfrm>
              <a:custGeom>
                <a:avLst/>
                <a:gdLst/>
                <a:ahLst/>
                <a:cxnLst/>
                <a:rect l="l" t="t" r="r" b="b"/>
                <a:pathLst>
                  <a:path w="10921" h="4117" extrusionOk="0">
                    <a:moveTo>
                      <a:pt x="10920" y="0"/>
                    </a:moveTo>
                    <a:lnTo>
                      <a:pt x="314" y="67"/>
                    </a:lnTo>
                    <a:lnTo>
                      <a:pt x="1" y="3594"/>
                    </a:lnTo>
                    <a:lnTo>
                      <a:pt x="10599" y="4117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5"/>
              <p:cNvSpPr/>
              <p:nvPr/>
            </p:nvSpPr>
            <p:spPr>
              <a:xfrm>
                <a:off x="902850" y="1844675"/>
                <a:ext cx="1056175" cy="969075"/>
              </a:xfrm>
              <a:custGeom>
                <a:avLst/>
                <a:gdLst/>
                <a:ahLst/>
                <a:cxnLst/>
                <a:rect l="l" t="t" r="r" b="b"/>
                <a:pathLst>
                  <a:path w="42247" h="38763" extrusionOk="0">
                    <a:moveTo>
                      <a:pt x="14598" y="1"/>
                    </a:moveTo>
                    <a:cubicBezTo>
                      <a:pt x="10395" y="78"/>
                      <a:pt x="6850" y="1090"/>
                      <a:pt x="5613" y="3886"/>
                    </a:cubicBezTo>
                    <a:cubicBezTo>
                      <a:pt x="2162" y="11680"/>
                      <a:pt x="1" y="31219"/>
                      <a:pt x="1" y="31219"/>
                    </a:cubicBezTo>
                    <a:cubicBezTo>
                      <a:pt x="1" y="31219"/>
                      <a:pt x="9310" y="38762"/>
                      <a:pt x="24299" y="38762"/>
                    </a:cubicBezTo>
                    <a:cubicBezTo>
                      <a:pt x="25893" y="38762"/>
                      <a:pt x="27551" y="38677"/>
                      <a:pt x="29269" y="38488"/>
                    </a:cubicBezTo>
                    <a:lnTo>
                      <a:pt x="31321" y="29215"/>
                    </a:lnTo>
                    <a:cubicBezTo>
                      <a:pt x="31321" y="29215"/>
                      <a:pt x="42246" y="26545"/>
                      <a:pt x="34861" y="16451"/>
                    </a:cubicBezTo>
                    <a:cubicBezTo>
                      <a:pt x="34861" y="16451"/>
                      <a:pt x="37660" y="5277"/>
                      <a:pt x="34057" y="3717"/>
                    </a:cubicBezTo>
                    <a:cubicBezTo>
                      <a:pt x="33143" y="3320"/>
                      <a:pt x="31087" y="2636"/>
                      <a:pt x="28472" y="1962"/>
                    </a:cubicBezTo>
                    <a:cubicBezTo>
                      <a:pt x="27394" y="3866"/>
                      <a:pt x="25241" y="4647"/>
                      <a:pt x="23020" y="4647"/>
                    </a:cubicBezTo>
                    <a:cubicBezTo>
                      <a:pt x="22177" y="4647"/>
                      <a:pt x="21324" y="4534"/>
                      <a:pt x="20517" y="4328"/>
                    </a:cubicBezTo>
                    <a:cubicBezTo>
                      <a:pt x="17983" y="3681"/>
                      <a:pt x="15781" y="2128"/>
                      <a:pt x="14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5"/>
              <p:cNvSpPr/>
              <p:nvPr/>
            </p:nvSpPr>
            <p:spPr>
              <a:xfrm>
                <a:off x="1039775" y="2197625"/>
                <a:ext cx="882825" cy="514800"/>
              </a:xfrm>
              <a:custGeom>
                <a:avLst/>
                <a:gdLst/>
                <a:ahLst/>
                <a:cxnLst/>
                <a:rect l="l" t="t" r="r" b="b"/>
                <a:pathLst>
                  <a:path w="35313" h="20592" extrusionOk="0">
                    <a:moveTo>
                      <a:pt x="11066" y="0"/>
                    </a:moveTo>
                    <a:cubicBezTo>
                      <a:pt x="7647" y="341"/>
                      <a:pt x="3333" y="1179"/>
                      <a:pt x="25" y="1976"/>
                    </a:cubicBezTo>
                    <a:cubicBezTo>
                      <a:pt x="0" y="7280"/>
                      <a:pt x="1480" y="17528"/>
                      <a:pt x="6250" y="20005"/>
                    </a:cubicBezTo>
                    <a:cubicBezTo>
                      <a:pt x="7035" y="20412"/>
                      <a:pt x="8052" y="20591"/>
                      <a:pt x="9232" y="20591"/>
                    </a:cubicBezTo>
                    <a:cubicBezTo>
                      <a:pt x="17721" y="20591"/>
                      <a:pt x="34675" y="11343"/>
                      <a:pt x="34675" y="11343"/>
                    </a:cubicBezTo>
                    <a:cubicBezTo>
                      <a:pt x="34675" y="11343"/>
                      <a:pt x="35313" y="8027"/>
                      <a:pt x="34314" y="7262"/>
                    </a:cubicBezTo>
                    <a:cubicBezTo>
                      <a:pt x="34245" y="7209"/>
                      <a:pt x="34078" y="7184"/>
                      <a:pt x="33827" y="7184"/>
                    </a:cubicBezTo>
                    <a:cubicBezTo>
                      <a:pt x="30471" y="7184"/>
                      <a:pt x="12082" y="11624"/>
                      <a:pt x="11535" y="11696"/>
                    </a:cubicBezTo>
                    <a:cubicBezTo>
                      <a:pt x="11533" y="11696"/>
                      <a:pt x="11532" y="11696"/>
                      <a:pt x="11530" y="11696"/>
                    </a:cubicBezTo>
                    <a:cubicBezTo>
                      <a:pt x="11048" y="11696"/>
                      <a:pt x="11051" y="3015"/>
                      <a:pt x="11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5"/>
              <p:cNvSpPr/>
              <p:nvPr/>
            </p:nvSpPr>
            <p:spPr>
              <a:xfrm>
                <a:off x="1579050" y="2110250"/>
                <a:ext cx="382825" cy="508200"/>
              </a:xfrm>
              <a:custGeom>
                <a:avLst/>
                <a:gdLst/>
                <a:ahLst/>
                <a:cxnLst/>
                <a:rect l="l" t="t" r="r" b="b"/>
                <a:pathLst>
                  <a:path w="15313" h="20328" extrusionOk="0">
                    <a:moveTo>
                      <a:pt x="7237" y="0"/>
                    </a:moveTo>
                    <a:cubicBezTo>
                      <a:pt x="6716" y="0"/>
                      <a:pt x="6225" y="318"/>
                      <a:pt x="6032" y="835"/>
                    </a:cubicBezTo>
                    <a:lnTo>
                      <a:pt x="249" y="16111"/>
                    </a:lnTo>
                    <a:cubicBezTo>
                      <a:pt x="0" y="16776"/>
                      <a:pt x="337" y="17517"/>
                      <a:pt x="1002" y="17766"/>
                    </a:cubicBezTo>
                    <a:lnTo>
                      <a:pt x="7625" y="20246"/>
                    </a:lnTo>
                    <a:cubicBezTo>
                      <a:pt x="7773" y="20302"/>
                      <a:pt x="7925" y="20328"/>
                      <a:pt x="8075" y="20328"/>
                    </a:cubicBezTo>
                    <a:cubicBezTo>
                      <a:pt x="8596" y="20328"/>
                      <a:pt x="9087" y="20009"/>
                      <a:pt x="9280" y="19492"/>
                    </a:cubicBezTo>
                    <a:lnTo>
                      <a:pt x="15064" y="4216"/>
                    </a:lnTo>
                    <a:cubicBezTo>
                      <a:pt x="15312" y="3551"/>
                      <a:pt x="14975" y="2809"/>
                      <a:pt x="14311" y="2561"/>
                    </a:cubicBezTo>
                    <a:lnTo>
                      <a:pt x="7688" y="82"/>
                    </a:lnTo>
                    <a:cubicBezTo>
                      <a:pt x="7539" y="27"/>
                      <a:pt x="7387" y="0"/>
                      <a:pt x="7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5"/>
              <p:cNvSpPr/>
              <p:nvPr/>
            </p:nvSpPr>
            <p:spPr>
              <a:xfrm>
                <a:off x="1601775" y="2117975"/>
                <a:ext cx="360050" cy="501275"/>
              </a:xfrm>
              <a:custGeom>
                <a:avLst/>
                <a:gdLst/>
                <a:ahLst/>
                <a:cxnLst/>
                <a:rect l="l" t="t" r="r" b="b"/>
                <a:pathLst>
                  <a:path w="14402" h="20051" extrusionOk="0">
                    <a:moveTo>
                      <a:pt x="7193" y="0"/>
                    </a:moveTo>
                    <a:cubicBezTo>
                      <a:pt x="6704" y="0"/>
                      <a:pt x="6227" y="335"/>
                      <a:pt x="6029" y="865"/>
                    </a:cubicBezTo>
                    <a:lnTo>
                      <a:pt x="251" y="16144"/>
                    </a:lnTo>
                    <a:cubicBezTo>
                      <a:pt x="1" y="16809"/>
                      <a:pt x="284" y="17530"/>
                      <a:pt x="883" y="17754"/>
                    </a:cubicBezTo>
                    <a:lnTo>
                      <a:pt x="6842" y="19984"/>
                    </a:lnTo>
                    <a:cubicBezTo>
                      <a:pt x="6963" y="20029"/>
                      <a:pt x="7087" y="20051"/>
                      <a:pt x="7211" y="20051"/>
                    </a:cubicBezTo>
                    <a:cubicBezTo>
                      <a:pt x="7700" y="20051"/>
                      <a:pt x="8177" y="19716"/>
                      <a:pt x="8376" y="19186"/>
                    </a:cubicBezTo>
                    <a:lnTo>
                      <a:pt x="14153" y="3907"/>
                    </a:lnTo>
                    <a:cubicBezTo>
                      <a:pt x="14402" y="3242"/>
                      <a:pt x="14118" y="2521"/>
                      <a:pt x="13520" y="2297"/>
                    </a:cubicBezTo>
                    <a:lnTo>
                      <a:pt x="7563" y="67"/>
                    </a:lnTo>
                    <a:cubicBezTo>
                      <a:pt x="7442" y="22"/>
                      <a:pt x="7317" y="0"/>
                      <a:pt x="7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5"/>
              <p:cNvSpPr/>
              <p:nvPr/>
            </p:nvSpPr>
            <p:spPr>
              <a:xfrm>
                <a:off x="1790475" y="2282750"/>
                <a:ext cx="139550" cy="215650"/>
              </a:xfrm>
              <a:custGeom>
                <a:avLst/>
                <a:gdLst/>
                <a:ahLst/>
                <a:cxnLst/>
                <a:rect l="l" t="t" r="r" b="b"/>
                <a:pathLst>
                  <a:path w="5582" h="8626" extrusionOk="0">
                    <a:moveTo>
                      <a:pt x="3230" y="0"/>
                    </a:moveTo>
                    <a:cubicBezTo>
                      <a:pt x="3036" y="0"/>
                      <a:pt x="3155" y="930"/>
                      <a:pt x="3916" y="3641"/>
                    </a:cubicBezTo>
                    <a:cubicBezTo>
                      <a:pt x="3916" y="3641"/>
                      <a:pt x="1696" y="1196"/>
                      <a:pt x="1289" y="1196"/>
                    </a:cubicBezTo>
                    <a:cubicBezTo>
                      <a:pt x="1031" y="1196"/>
                      <a:pt x="1504" y="2182"/>
                      <a:pt x="3741" y="5404"/>
                    </a:cubicBezTo>
                    <a:cubicBezTo>
                      <a:pt x="3741" y="5404"/>
                      <a:pt x="1190" y="3347"/>
                      <a:pt x="733" y="3347"/>
                    </a:cubicBezTo>
                    <a:cubicBezTo>
                      <a:pt x="452" y="3347"/>
                      <a:pt x="962" y="4125"/>
                      <a:pt x="3341" y="6636"/>
                    </a:cubicBezTo>
                    <a:cubicBezTo>
                      <a:pt x="3341" y="6636"/>
                      <a:pt x="1042" y="4988"/>
                      <a:pt x="392" y="4988"/>
                    </a:cubicBezTo>
                    <a:cubicBezTo>
                      <a:pt x="0" y="4988"/>
                      <a:pt x="206" y="5585"/>
                      <a:pt x="1869" y="7495"/>
                    </a:cubicBezTo>
                    <a:cubicBezTo>
                      <a:pt x="2575" y="8308"/>
                      <a:pt x="3149" y="8626"/>
                      <a:pt x="3616" y="8626"/>
                    </a:cubicBezTo>
                    <a:cubicBezTo>
                      <a:pt x="5307" y="8626"/>
                      <a:pt x="5582" y="4446"/>
                      <a:pt x="5582" y="4446"/>
                    </a:cubicBezTo>
                    <a:cubicBezTo>
                      <a:pt x="5582" y="4446"/>
                      <a:pt x="3656" y="0"/>
                      <a:pt x="3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2FD2AD-10BF-87C4-8AA1-8D0729F0DF72}"/>
              </a:ext>
            </a:extLst>
          </p:cNvPr>
          <p:cNvGrpSpPr/>
          <p:nvPr/>
        </p:nvGrpSpPr>
        <p:grpSpPr>
          <a:xfrm>
            <a:off x="79943" y="1263772"/>
            <a:ext cx="5216295" cy="1799063"/>
            <a:chOff x="276776" y="1965687"/>
            <a:chExt cx="6594605" cy="1273456"/>
          </a:xfrm>
        </p:grpSpPr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9F8CE6B1-B577-63C0-8971-262CE59F485C}"/>
                </a:ext>
              </a:extLst>
            </p:cNvPr>
            <p:cNvSpPr/>
            <p:nvPr/>
          </p:nvSpPr>
          <p:spPr>
            <a:xfrm rot="16200000">
              <a:off x="3027094" y="-605144"/>
              <a:ext cx="1273454" cy="6415120"/>
            </a:xfrm>
            <a:prstGeom prst="roundRect">
              <a:avLst>
                <a:gd name="adj" fmla="val 608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4153140-B396-CD8D-5292-75D920BE4C3E}"/>
                </a:ext>
              </a:extLst>
            </p:cNvPr>
            <p:cNvSpPr/>
            <p:nvPr/>
          </p:nvSpPr>
          <p:spPr>
            <a:xfrm>
              <a:off x="456259" y="1965687"/>
              <a:ext cx="6415121" cy="329004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C6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EFEB0-085A-4019-534E-BC14C23E5357}"/>
                </a:ext>
              </a:extLst>
            </p:cNvPr>
            <p:cNvSpPr txBox="1"/>
            <p:nvPr/>
          </p:nvSpPr>
          <p:spPr>
            <a:xfrm>
              <a:off x="456259" y="2336258"/>
              <a:ext cx="6415121" cy="77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+mj-lt"/>
                <a:buAutoNum type="alphaLcParenR"/>
              </a:pPr>
              <a:r>
                <a:rPr lang="en-US" altLang="ko-KR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Primary focus on 2 customer segments - ‘Retirees’ and ‘Middle Class Family’</a:t>
              </a:r>
            </a:p>
            <a:p>
              <a:pPr marL="342900" indent="-342900">
                <a:lnSpc>
                  <a:spcPct val="120000"/>
                </a:lnSpc>
                <a:buFont typeface="+mj-lt"/>
                <a:buAutoNum type="alphaLcParenR"/>
              </a:pPr>
              <a:r>
                <a:rPr lang="en-US" altLang="ko-KR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Website based promotions and offers for ‘Retirees’</a:t>
              </a:r>
            </a:p>
            <a:p>
              <a:pPr marL="342900" indent="-342900">
                <a:lnSpc>
                  <a:spcPct val="120000"/>
                </a:lnSpc>
                <a:buFont typeface="+mj-lt"/>
                <a:buAutoNum type="alphaLcParenR"/>
              </a:pPr>
              <a:r>
                <a:rPr lang="en-US" altLang="ko-KR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‘Market-Basket’ analysis on ‘Middle Class Family’</a:t>
              </a:r>
            </a:p>
          </p:txBody>
        </p:sp>
        <p:sp>
          <p:nvSpPr>
            <p:cNvPr id="11" name="Text Placeholder 12">
              <a:extLst>
                <a:ext uri="{FF2B5EF4-FFF2-40B4-BE49-F238E27FC236}">
                  <a16:creationId xmlns:a16="http://schemas.microsoft.com/office/drawing/2014/main" id="{F36CF85E-E4ED-AE5B-03A7-53FC013CDE30}"/>
                </a:ext>
              </a:extLst>
            </p:cNvPr>
            <p:cNvSpPr txBox="1">
              <a:spLocks/>
            </p:cNvSpPr>
            <p:nvPr/>
          </p:nvSpPr>
          <p:spPr>
            <a:xfrm>
              <a:off x="276776" y="1983425"/>
              <a:ext cx="4364420" cy="286232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>
                  <a:solidFill>
                    <a:prstClr val="whit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Strategic Marketing Decision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4AF49E-6DFC-F780-A7C9-D6979BCF5942}"/>
              </a:ext>
            </a:extLst>
          </p:cNvPr>
          <p:cNvGrpSpPr/>
          <p:nvPr/>
        </p:nvGrpSpPr>
        <p:grpSpPr>
          <a:xfrm>
            <a:off x="221913" y="3301747"/>
            <a:ext cx="5074325" cy="1283007"/>
            <a:chOff x="456259" y="1965687"/>
            <a:chExt cx="6415122" cy="908169"/>
          </a:xfrm>
        </p:grpSpPr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13E54C61-84A2-7A48-6C46-502476810B39}"/>
                </a:ext>
              </a:extLst>
            </p:cNvPr>
            <p:cNvSpPr/>
            <p:nvPr/>
          </p:nvSpPr>
          <p:spPr>
            <a:xfrm rot="16200000">
              <a:off x="3209738" y="-787788"/>
              <a:ext cx="908168" cy="6415119"/>
            </a:xfrm>
            <a:prstGeom prst="roundRect">
              <a:avLst>
                <a:gd name="adj" fmla="val 608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CD8D7DC0-8636-150C-CE8E-DBD1D12B81F9}"/>
                </a:ext>
              </a:extLst>
            </p:cNvPr>
            <p:cNvSpPr/>
            <p:nvPr/>
          </p:nvSpPr>
          <p:spPr>
            <a:xfrm>
              <a:off x="456259" y="1965687"/>
              <a:ext cx="6415121" cy="329004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C6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F63AF6-68A6-1F89-E675-3311B4FEB442}"/>
                </a:ext>
              </a:extLst>
            </p:cNvPr>
            <p:cNvSpPr txBox="1"/>
            <p:nvPr/>
          </p:nvSpPr>
          <p:spPr>
            <a:xfrm>
              <a:off x="465703" y="2336258"/>
              <a:ext cx="6405676" cy="414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" sz="1400">
                  <a:solidFill>
                    <a:srgbClr val="002060"/>
                  </a:solidFill>
                </a:rPr>
                <a:t>Apply model-based approach to target customers with high-likelihood to respond</a:t>
              </a:r>
            </a:p>
          </p:txBody>
        </p:sp>
        <p:sp>
          <p:nvSpPr>
            <p:cNvPr id="16" name="Text Placeholder 12">
              <a:extLst>
                <a:ext uri="{FF2B5EF4-FFF2-40B4-BE49-F238E27FC236}">
                  <a16:creationId xmlns:a16="http://schemas.microsoft.com/office/drawing/2014/main" id="{351718A5-A45E-8884-A195-49B5308442D8}"/>
                </a:ext>
              </a:extLst>
            </p:cNvPr>
            <p:cNvSpPr txBox="1">
              <a:spLocks/>
            </p:cNvSpPr>
            <p:nvPr/>
          </p:nvSpPr>
          <p:spPr>
            <a:xfrm>
              <a:off x="465704" y="1982878"/>
              <a:ext cx="4364420" cy="286232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>
                  <a:solidFill>
                    <a:prstClr val="whit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Algorithmic Marketing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0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3"/>
          <p:cNvSpPr txBox="1">
            <a:spLocks noGrp="1"/>
          </p:cNvSpPr>
          <p:nvPr>
            <p:ph type="subTitle" idx="1"/>
          </p:nvPr>
        </p:nvSpPr>
        <p:spPr>
          <a:xfrm>
            <a:off x="4975714" y="3131635"/>
            <a:ext cx="3111000" cy="14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1065" name="Google Shape;1065;p63"/>
          <p:cNvGrpSpPr/>
          <p:nvPr/>
        </p:nvGrpSpPr>
        <p:grpSpPr>
          <a:xfrm>
            <a:off x="203554" y="480066"/>
            <a:ext cx="3476720" cy="3724363"/>
            <a:chOff x="1809182" y="1060067"/>
            <a:chExt cx="1553147" cy="1663776"/>
          </a:xfrm>
        </p:grpSpPr>
        <p:sp>
          <p:nvSpPr>
            <p:cNvPr id="1066" name="Google Shape;1066;p63"/>
            <p:cNvSpPr/>
            <p:nvPr/>
          </p:nvSpPr>
          <p:spPr>
            <a:xfrm>
              <a:off x="1809182" y="13738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3"/>
            <p:cNvSpPr/>
            <p:nvPr/>
          </p:nvSpPr>
          <p:spPr>
            <a:xfrm>
              <a:off x="2209348" y="1060067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9" name="Google Shape;1069;p63"/>
          <p:cNvPicPr preferRelativeResize="0"/>
          <p:nvPr/>
        </p:nvPicPr>
        <p:blipFill rotWithShape="1">
          <a:blip r:embed="rId3">
            <a:alphaModFix/>
          </a:blip>
          <a:srcRect l="22872" r="9197"/>
          <a:stretch/>
        </p:blipFill>
        <p:spPr>
          <a:xfrm>
            <a:off x="931625" y="743400"/>
            <a:ext cx="3726000" cy="3656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7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F28C8E-0E36-A190-EA77-2C4C4DC90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58593"/>
              </p:ext>
            </p:extLst>
          </p:nvPr>
        </p:nvGraphicFramePr>
        <p:xfrm>
          <a:off x="518808" y="1530416"/>
          <a:ext cx="7814709" cy="2483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20857">
                  <a:extLst>
                    <a:ext uri="{9D8B030D-6E8A-4147-A177-3AD203B41FA5}">
                      <a16:colId xmlns:a16="http://schemas.microsoft.com/office/drawing/2014/main" val="4205410378"/>
                    </a:ext>
                  </a:extLst>
                </a:gridCol>
                <a:gridCol w="1065642">
                  <a:extLst>
                    <a:ext uri="{9D8B030D-6E8A-4147-A177-3AD203B41FA5}">
                      <a16:colId xmlns:a16="http://schemas.microsoft.com/office/drawing/2014/main" val="2892989751"/>
                    </a:ext>
                  </a:extLst>
                </a:gridCol>
                <a:gridCol w="1065642">
                  <a:extLst>
                    <a:ext uri="{9D8B030D-6E8A-4147-A177-3AD203B41FA5}">
                      <a16:colId xmlns:a16="http://schemas.microsoft.com/office/drawing/2014/main" val="700485456"/>
                    </a:ext>
                  </a:extLst>
                </a:gridCol>
                <a:gridCol w="1065642">
                  <a:extLst>
                    <a:ext uri="{9D8B030D-6E8A-4147-A177-3AD203B41FA5}">
                      <a16:colId xmlns:a16="http://schemas.microsoft.com/office/drawing/2014/main" val="1205724499"/>
                    </a:ext>
                  </a:extLst>
                </a:gridCol>
                <a:gridCol w="1065642">
                  <a:extLst>
                    <a:ext uri="{9D8B030D-6E8A-4147-A177-3AD203B41FA5}">
                      <a16:colId xmlns:a16="http://schemas.microsoft.com/office/drawing/2014/main" val="2826475802"/>
                    </a:ext>
                  </a:extLst>
                </a:gridCol>
                <a:gridCol w="1065642">
                  <a:extLst>
                    <a:ext uri="{9D8B030D-6E8A-4147-A177-3AD203B41FA5}">
                      <a16:colId xmlns:a16="http://schemas.microsoft.com/office/drawing/2014/main" val="3821267178"/>
                    </a:ext>
                  </a:extLst>
                </a:gridCol>
                <a:gridCol w="1065642">
                  <a:extLst>
                    <a:ext uri="{9D8B030D-6E8A-4147-A177-3AD203B41FA5}">
                      <a16:colId xmlns:a16="http://schemas.microsoft.com/office/drawing/2014/main" val="3060736949"/>
                    </a:ext>
                  </a:extLst>
                </a:gridCol>
              </a:tblGrid>
              <a:tr h="496664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#Cust - 500k</a:t>
                      </a:r>
                      <a:endParaRPr lang="en-CA" sz="1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#Cust - 1 million</a:t>
                      </a:r>
                      <a:endParaRPr lang="en-CA" sz="1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#Cust - 2 million</a:t>
                      </a:r>
                      <a:endParaRPr lang="en-CA" sz="1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14628"/>
                  </a:ext>
                </a:extLst>
              </a:tr>
              <a:tr h="496664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No Model</a:t>
                      </a:r>
                      <a:endParaRPr lang="en-CA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CA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No Model</a:t>
                      </a:r>
                      <a:endParaRPr lang="en-CA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CA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No Model</a:t>
                      </a:r>
                      <a:endParaRPr lang="en-CA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CA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84532"/>
                  </a:ext>
                </a:extLst>
              </a:tr>
              <a:tr h="49666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Revenue</a:t>
                      </a:r>
                      <a:endParaRPr lang="en-CA" sz="1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2.8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2.0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5.6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3.9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11.2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8.0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9376473"/>
                  </a:ext>
                </a:extLst>
              </a:tr>
              <a:tr h="49666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Cost</a:t>
                      </a:r>
                      <a:endParaRPr lang="en-CA" sz="1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2.5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10.0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3900785"/>
                  </a:ext>
                </a:extLst>
              </a:tr>
              <a:tr h="49666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Profit</a:t>
                      </a:r>
                      <a:endParaRPr lang="en-CA" sz="1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1.8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3.6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1.2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7.3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04885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55D7A2-BDC9-59CC-0AFD-0E62E0673EDF}"/>
              </a:ext>
            </a:extLst>
          </p:cNvPr>
          <p:cNvSpPr txBox="1"/>
          <p:nvPr/>
        </p:nvSpPr>
        <p:spPr>
          <a:xfrm>
            <a:off x="518808" y="4283243"/>
            <a:ext cx="508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/>
              <a:t>All values of revenue, cost and profit in BRL million</a:t>
            </a:r>
          </a:p>
        </p:txBody>
      </p:sp>
    </p:spTree>
    <p:extLst>
      <p:ext uri="{BB962C8B-B14F-4D97-AF65-F5344CB8AC3E}">
        <p14:creationId xmlns:p14="http://schemas.microsoft.com/office/powerpoint/2010/main" val="196351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28DBBC-2B01-AD97-30C1-D28345BF8E86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/>
              <a:t>Define k-cluster: Elbow Method</a:t>
            </a:r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821C54-77FF-7C9F-37BE-C80DDC6CE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15586" y="1400248"/>
            <a:ext cx="3839087" cy="215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7ED765-79B3-6D43-79C0-BE54AE67B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7"/>
          <a:stretch/>
        </p:blipFill>
        <p:spPr>
          <a:xfrm>
            <a:off x="5012557" y="1365681"/>
            <a:ext cx="3839087" cy="21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>
            <a:spLocks noGrp="1"/>
          </p:cNvSpPr>
          <p:nvPr>
            <p:ph type="title"/>
          </p:nvPr>
        </p:nvSpPr>
        <p:spPr>
          <a:xfrm>
            <a:off x="1186525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800"/>
              <a:t>Company Background</a:t>
            </a:r>
            <a:endParaRPr lang="en-US" sz="1800"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2"/>
          </p:nvPr>
        </p:nvSpPr>
        <p:spPr>
          <a:xfrm>
            <a:off x="2908609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800"/>
              <a:t>Customer Segmentation</a:t>
            </a:r>
            <a:endParaRPr lang="en-US" sz="1800"/>
          </a:p>
        </p:txBody>
      </p:sp>
      <p:sp>
        <p:nvSpPr>
          <p:cNvPr id="372" name="Google Shape;372;p48"/>
          <p:cNvSpPr txBox="1">
            <a:spLocks noGrp="1"/>
          </p:cNvSpPr>
          <p:nvPr>
            <p:ph type="subTitle" idx="3"/>
          </p:nvPr>
        </p:nvSpPr>
        <p:spPr>
          <a:xfrm>
            <a:off x="2908602" y="357499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>
                <a:latin typeface="Advent Pro"/>
              </a:rPr>
              <a:t>Who are the customers?</a:t>
            </a:r>
            <a:endParaRPr lang="en-US" b="1">
              <a:latin typeface="Advent Pro"/>
            </a:endParaRP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4"/>
          </p:nvPr>
        </p:nvSpPr>
        <p:spPr>
          <a:xfrm>
            <a:off x="4630692" y="2569777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800"/>
              <a:t>Campaign </a:t>
            </a:r>
            <a:br>
              <a:rPr lang="en" sz="1800"/>
            </a:br>
            <a:r>
              <a:rPr lang="en" sz="1800"/>
              <a:t>Response Model</a:t>
            </a:r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5"/>
          </p:nvPr>
        </p:nvSpPr>
        <p:spPr>
          <a:xfrm>
            <a:off x="4630692" y="357499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>
                <a:latin typeface="Advent Pro"/>
              </a:rPr>
              <a:t>How to target </a:t>
            </a:r>
            <a:r>
              <a:rPr lang="en" b="1" err="1">
                <a:latin typeface="Advent Pro"/>
              </a:rPr>
              <a:t>iFood's</a:t>
            </a:r>
            <a:r>
              <a:rPr lang="en" b="1">
                <a:latin typeface="Advent Pro"/>
              </a:rPr>
              <a:t> customers? </a:t>
            </a:r>
            <a:endParaRPr lang="en-US" b="1">
              <a:latin typeface="Advent Pro"/>
            </a:endParaRPr>
          </a:p>
        </p:txBody>
      </p:sp>
      <p:sp>
        <p:nvSpPr>
          <p:cNvPr id="375" name="Google Shape;375;p48"/>
          <p:cNvSpPr/>
          <p:nvPr/>
        </p:nvSpPr>
        <p:spPr>
          <a:xfrm>
            <a:off x="139712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8"/>
          <p:cNvSpPr/>
          <p:nvPr/>
        </p:nvSpPr>
        <p:spPr>
          <a:xfrm>
            <a:off x="3119213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8"/>
          <p:cNvSpPr/>
          <p:nvPr/>
        </p:nvSpPr>
        <p:spPr>
          <a:xfrm>
            <a:off x="48412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8"/>
          <p:cNvSpPr/>
          <p:nvPr/>
        </p:nvSpPr>
        <p:spPr>
          <a:xfrm>
            <a:off x="65633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8"/>
          <p:cNvSpPr txBox="1">
            <a:spLocks noGrp="1"/>
          </p:cNvSpPr>
          <p:nvPr>
            <p:ph type="title" idx="6"/>
          </p:nvPr>
        </p:nvSpPr>
        <p:spPr>
          <a:xfrm>
            <a:off x="6352775" y="2708401"/>
            <a:ext cx="1795904" cy="491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Recommendation</a:t>
            </a:r>
            <a:endParaRPr lang="en-US"/>
          </a:p>
        </p:txBody>
      </p:sp>
      <p:sp>
        <p:nvSpPr>
          <p:cNvPr id="380" name="Google Shape;380;p48"/>
          <p:cNvSpPr txBox="1">
            <a:spLocks noGrp="1"/>
          </p:cNvSpPr>
          <p:nvPr>
            <p:ph type="subTitle" idx="7"/>
          </p:nvPr>
        </p:nvSpPr>
        <p:spPr>
          <a:xfrm>
            <a:off x="6352782" y="357499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>
                <a:latin typeface="Advent Pro"/>
              </a:rPr>
              <a:t>What are the next steps?</a:t>
            </a:r>
            <a:endParaRPr lang="en-US" b="1">
              <a:latin typeface="Advent Pro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title" idx="8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2" name="Google Shape;382;p48"/>
          <p:cNvSpPr txBox="1">
            <a:spLocks noGrp="1"/>
          </p:cNvSpPr>
          <p:nvPr>
            <p:ph type="title" idx="9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3" name="Google Shape;383;p48"/>
          <p:cNvSpPr txBox="1">
            <a:spLocks noGrp="1"/>
          </p:cNvSpPr>
          <p:nvPr>
            <p:ph type="title" idx="13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title" idx="14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FE142-73D8-6B7B-64D7-6628A99D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518" y="3569254"/>
            <a:ext cx="1604700" cy="1235100"/>
          </a:xfrm>
        </p:spPr>
        <p:txBody>
          <a:bodyPr/>
          <a:lstStyle/>
          <a:p>
            <a:r>
              <a:rPr lang="en-US" b="1">
                <a:latin typeface="Advent Pro" panose="020B0604020202020204" charset="0"/>
              </a:rPr>
              <a:t>What is </a:t>
            </a:r>
            <a:r>
              <a:rPr lang="en-US" b="1" err="1">
                <a:latin typeface="Advent Pro" panose="020B0604020202020204" charset="0"/>
              </a:rPr>
              <a:t>iFood</a:t>
            </a:r>
            <a:r>
              <a:rPr lang="en-US" b="1">
                <a:latin typeface="Advent Pro" panose="020B060402020202020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371" grpId="0"/>
      <p:bldP spid="372" grpId="0" build="p"/>
      <p:bldP spid="373" grpId="0"/>
      <p:bldP spid="374" grpId="0" build="p"/>
      <p:bldP spid="379" grpId="0"/>
      <p:bldP spid="380" grpId="0" build="p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7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iFood</a:t>
            </a:r>
            <a:endParaRPr/>
          </a:p>
        </p:txBody>
      </p:sp>
      <p:sp>
        <p:nvSpPr>
          <p:cNvPr id="1465" name="Google Shape;1465;p70"/>
          <p:cNvSpPr/>
          <p:nvPr/>
        </p:nvSpPr>
        <p:spPr>
          <a:xfrm>
            <a:off x="1114547" y="3587774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70"/>
          <p:cNvSpPr/>
          <p:nvPr/>
        </p:nvSpPr>
        <p:spPr>
          <a:xfrm>
            <a:off x="2218713" y="3587774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3322253" y="3587774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0"/>
          <p:cNvSpPr/>
          <p:nvPr/>
        </p:nvSpPr>
        <p:spPr>
          <a:xfrm>
            <a:off x="4427044" y="3587774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rgbClr val="EFA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0"/>
          <p:cNvSpPr txBox="1">
            <a:spLocks noGrp="1"/>
          </p:cNvSpPr>
          <p:nvPr>
            <p:ph type="title" idx="4294967295"/>
          </p:nvPr>
        </p:nvSpPr>
        <p:spPr>
          <a:xfrm>
            <a:off x="940080" y="2613602"/>
            <a:ext cx="174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60M+ orders delivered monthly</a:t>
            </a:r>
            <a:endParaRPr lang="en-CA" sz="1800">
              <a:solidFill>
                <a:schemeClr val="accent1"/>
              </a:solidFill>
            </a:endParaRPr>
          </a:p>
        </p:txBody>
      </p:sp>
      <p:sp>
        <p:nvSpPr>
          <p:cNvPr id="1471" name="Google Shape;1471;p70"/>
          <p:cNvSpPr txBox="1">
            <a:spLocks noGrp="1"/>
          </p:cNvSpPr>
          <p:nvPr>
            <p:ph type="title" idx="4294967295"/>
          </p:nvPr>
        </p:nvSpPr>
        <p:spPr>
          <a:xfrm>
            <a:off x="1956150" y="4131013"/>
            <a:ext cx="174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200K couriers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473" name="Google Shape;1473;p70"/>
          <p:cNvSpPr txBox="1">
            <a:spLocks noGrp="1"/>
          </p:cNvSpPr>
          <p:nvPr>
            <p:ph type="title" idx="4294967295"/>
          </p:nvPr>
        </p:nvSpPr>
        <p:spPr>
          <a:xfrm>
            <a:off x="3113859" y="2658871"/>
            <a:ext cx="174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270K+ partnered restaurants 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493" name="Google Shape;1493;p70"/>
          <p:cNvSpPr txBox="1">
            <a:spLocks noGrp="1"/>
          </p:cNvSpPr>
          <p:nvPr>
            <p:ph type="title" idx="4294967295"/>
          </p:nvPr>
        </p:nvSpPr>
        <p:spPr>
          <a:xfrm>
            <a:off x="4155800" y="4131038"/>
            <a:ext cx="174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AF0F"/>
                </a:solidFill>
              </a:rPr>
              <a:t>4K employees</a:t>
            </a:r>
            <a:endParaRPr sz="1800">
              <a:solidFill>
                <a:srgbClr val="EFAF0F"/>
              </a:solidFill>
            </a:endParaRPr>
          </a:p>
        </p:txBody>
      </p:sp>
      <p:sp>
        <p:nvSpPr>
          <p:cNvPr id="3" name="Google Shape;462;p50">
            <a:extLst>
              <a:ext uri="{FF2B5EF4-FFF2-40B4-BE49-F238E27FC236}">
                <a16:creationId xmlns:a16="http://schemas.microsoft.com/office/drawing/2014/main" id="{E0D4F333-5C84-E858-0374-F11E240FB3F0}"/>
              </a:ext>
            </a:extLst>
          </p:cNvPr>
          <p:cNvSpPr txBox="1">
            <a:spLocks/>
          </p:cNvSpPr>
          <p:nvPr/>
        </p:nvSpPr>
        <p:spPr>
          <a:xfrm>
            <a:off x="721152" y="1701048"/>
            <a:ext cx="4822056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>
                <a:latin typeface="Roboto" panose="02000000000000000000" pitchFamily="2" charset="0"/>
                <a:ea typeface="Roboto" panose="02000000000000000000" pitchFamily="2" charset="0"/>
              </a:rPr>
              <a:t>Brazilian online food ordering and delivery platform. Founded in 2011 and operates in Brazil and Colombia.</a:t>
            </a:r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462;p50">
            <a:extLst>
              <a:ext uri="{FF2B5EF4-FFF2-40B4-BE49-F238E27FC236}">
                <a16:creationId xmlns:a16="http://schemas.microsoft.com/office/drawing/2014/main" id="{9CFD95D7-AE11-7158-3ED5-3797664619E0}"/>
              </a:ext>
            </a:extLst>
          </p:cNvPr>
          <p:cNvSpPr txBox="1">
            <a:spLocks/>
          </p:cNvSpPr>
          <p:nvPr/>
        </p:nvSpPr>
        <p:spPr>
          <a:xfrm>
            <a:off x="713225" y="1239255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200" b="1">
                <a:solidFill>
                  <a:schemeClr val="accent6"/>
                </a:solidFill>
                <a:latin typeface="Advent Pro"/>
                <a:sym typeface="Advent Pro"/>
              </a:rPr>
              <a:t>Background</a:t>
            </a:r>
            <a:endParaRPr lang="en-US" sz="2200" b="1">
              <a:solidFill>
                <a:schemeClr val="accent6"/>
              </a:solidFill>
              <a:latin typeface="Advent Pro"/>
              <a:sym typeface="Advent Pro"/>
            </a:endParaRPr>
          </a:p>
        </p:txBody>
      </p:sp>
      <p:sp>
        <p:nvSpPr>
          <p:cNvPr id="36" name="Google Shape;460;p50">
            <a:extLst>
              <a:ext uri="{FF2B5EF4-FFF2-40B4-BE49-F238E27FC236}">
                <a16:creationId xmlns:a16="http://schemas.microsoft.com/office/drawing/2014/main" id="{8B11FDD8-E12D-599A-7C73-E4478F5C0900}"/>
              </a:ext>
            </a:extLst>
          </p:cNvPr>
          <p:cNvSpPr/>
          <p:nvPr/>
        </p:nvSpPr>
        <p:spPr>
          <a:xfrm>
            <a:off x="5937180" y="1402175"/>
            <a:ext cx="2927400" cy="292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1;p50">
            <a:extLst>
              <a:ext uri="{FF2B5EF4-FFF2-40B4-BE49-F238E27FC236}">
                <a16:creationId xmlns:a16="http://schemas.microsoft.com/office/drawing/2014/main" id="{1381B49F-DB7E-6BE7-4E26-8AA0E9AF395B}"/>
              </a:ext>
            </a:extLst>
          </p:cNvPr>
          <p:cNvSpPr/>
          <p:nvPr/>
        </p:nvSpPr>
        <p:spPr>
          <a:xfrm>
            <a:off x="6077308" y="1553750"/>
            <a:ext cx="2642700" cy="26427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5;p50">
            <a:extLst>
              <a:ext uri="{FF2B5EF4-FFF2-40B4-BE49-F238E27FC236}">
                <a16:creationId xmlns:a16="http://schemas.microsoft.com/office/drawing/2014/main" id="{04D55C2F-1C87-176E-4B52-16536C258289}"/>
              </a:ext>
            </a:extLst>
          </p:cNvPr>
          <p:cNvSpPr txBox="1">
            <a:spLocks/>
          </p:cNvSpPr>
          <p:nvPr/>
        </p:nvSpPr>
        <p:spPr>
          <a:xfrm>
            <a:off x="6030059" y="3189425"/>
            <a:ext cx="27372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>
                <a:solidFill>
                  <a:schemeClr val="tx2">
                    <a:lumMod val="50000"/>
                  </a:schemeClr>
                </a:solidFill>
                <a:latin typeface="Coiny"/>
                <a:sym typeface="Coiny"/>
              </a:rPr>
              <a:t>iFood Delivery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9" name="Google Shape;466;p50">
            <a:extLst>
              <a:ext uri="{FF2B5EF4-FFF2-40B4-BE49-F238E27FC236}">
                <a16:creationId xmlns:a16="http://schemas.microsoft.com/office/drawing/2014/main" id="{F37E353B-FBAB-53F3-88B4-F4AF1AC54D6F}"/>
              </a:ext>
            </a:extLst>
          </p:cNvPr>
          <p:cNvGrpSpPr/>
          <p:nvPr/>
        </p:nvGrpSpPr>
        <p:grpSpPr>
          <a:xfrm>
            <a:off x="6611408" y="2108678"/>
            <a:ext cx="1574500" cy="1125798"/>
            <a:chOff x="2135100" y="238125"/>
            <a:chExt cx="2240325" cy="1601875"/>
          </a:xfrm>
        </p:grpSpPr>
        <p:sp>
          <p:nvSpPr>
            <p:cNvPr id="40" name="Google Shape;467;p50">
              <a:extLst>
                <a:ext uri="{FF2B5EF4-FFF2-40B4-BE49-F238E27FC236}">
                  <a16:creationId xmlns:a16="http://schemas.microsoft.com/office/drawing/2014/main" id="{90AECCF4-7AEE-0D9E-B771-B11CB3DD6128}"/>
                </a:ext>
              </a:extLst>
            </p:cNvPr>
            <p:cNvSpPr/>
            <p:nvPr/>
          </p:nvSpPr>
          <p:spPr>
            <a:xfrm>
              <a:off x="2135100" y="998650"/>
              <a:ext cx="215350" cy="41450"/>
            </a:xfrm>
            <a:custGeom>
              <a:avLst/>
              <a:gdLst/>
              <a:ahLst/>
              <a:cxnLst/>
              <a:rect l="l" t="t" r="r" b="b"/>
              <a:pathLst>
                <a:path w="8614" h="1658" extrusionOk="0">
                  <a:moveTo>
                    <a:pt x="829" y="1"/>
                  </a:moveTo>
                  <a:cubicBezTo>
                    <a:pt x="371" y="1"/>
                    <a:pt x="1" y="372"/>
                    <a:pt x="1" y="829"/>
                  </a:cubicBezTo>
                  <a:cubicBezTo>
                    <a:pt x="1" y="1286"/>
                    <a:pt x="371" y="1657"/>
                    <a:pt x="829" y="1657"/>
                  </a:cubicBezTo>
                  <a:lnTo>
                    <a:pt x="7785" y="1657"/>
                  </a:lnTo>
                  <a:cubicBezTo>
                    <a:pt x="8242" y="1656"/>
                    <a:pt x="8611" y="1286"/>
                    <a:pt x="8613" y="829"/>
                  </a:cubicBezTo>
                  <a:cubicBezTo>
                    <a:pt x="8611" y="372"/>
                    <a:pt x="8241" y="2"/>
                    <a:pt x="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68;p50">
              <a:extLst>
                <a:ext uri="{FF2B5EF4-FFF2-40B4-BE49-F238E27FC236}">
                  <a16:creationId xmlns:a16="http://schemas.microsoft.com/office/drawing/2014/main" id="{7DFBBEF5-1B50-AF37-BE70-1E20A7F61A69}"/>
                </a:ext>
              </a:extLst>
            </p:cNvPr>
            <p:cNvSpPr/>
            <p:nvPr/>
          </p:nvSpPr>
          <p:spPr>
            <a:xfrm>
              <a:off x="2281900" y="238125"/>
              <a:ext cx="2093525" cy="1601875"/>
            </a:xfrm>
            <a:custGeom>
              <a:avLst/>
              <a:gdLst/>
              <a:ahLst/>
              <a:cxnLst/>
              <a:rect l="l" t="t" r="r" b="b"/>
              <a:pathLst>
                <a:path w="83741" h="64075" extrusionOk="0">
                  <a:moveTo>
                    <a:pt x="69637" y="51592"/>
                  </a:moveTo>
                  <a:cubicBezTo>
                    <a:pt x="69668" y="51592"/>
                    <a:pt x="69699" y="51592"/>
                    <a:pt x="69729" y="51593"/>
                  </a:cubicBezTo>
                  <a:cubicBezTo>
                    <a:pt x="71553" y="51641"/>
                    <a:pt x="72515" y="53113"/>
                    <a:pt x="71868" y="54882"/>
                  </a:cubicBezTo>
                  <a:cubicBezTo>
                    <a:pt x="71236" y="56615"/>
                    <a:pt x="69290" y="57991"/>
                    <a:pt x="67487" y="57991"/>
                  </a:cubicBezTo>
                  <a:cubicBezTo>
                    <a:pt x="67456" y="57991"/>
                    <a:pt x="67425" y="57990"/>
                    <a:pt x="67395" y="57990"/>
                  </a:cubicBezTo>
                  <a:cubicBezTo>
                    <a:pt x="65568" y="57942"/>
                    <a:pt x="64610" y="56469"/>
                    <a:pt x="65252" y="54701"/>
                  </a:cubicBezTo>
                  <a:cubicBezTo>
                    <a:pt x="65888" y="52968"/>
                    <a:pt x="67835" y="51592"/>
                    <a:pt x="69637" y="51592"/>
                  </a:cubicBezTo>
                  <a:close/>
                  <a:moveTo>
                    <a:pt x="54012" y="0"/>
                  </a:moveTo>
                  <a:cubicBezTo>
                    <a:pt x="49440" y="0"/>
                    <a:pt x="45700" y="3741"/>
                    <a:pt x="45700" y="8312"/>
                  </a:cubicBezTo>
                  <a:cubicBezTo>
                    <a:pt x="45700" y="10834"/>
                    <a:pt x="46842" y="13099"/>
                    <a:pt x="48630" y="14627"/>
                  </a:cubicBezTo>
                  <a:cubicBezTo>
                    <a:pt x="37913" y="14823"/>
                    <a:pt x="31942" y="19434"/>
                    <a:pt x="30204" y="21018"/>
                  </a:cubicBezTo>
                  <a:cubicBezTo>
                    <a:pt x="29521" y="21451"/>
                    <a:pt x="29062" y="22214"/>
                    <a:pt x="29062" y="23081"/>
                  </a:cubicBezTo>
                  <a:lnTo>
                    <a:pt x="29062" y="23257"/>
                  </a:lnTo>
                  <a:cubicBezTo>
                    <a:pt x="29062" y="24599"/>
                    <a:pt x="30156" y="25697"/>
                    <a:pt x="31494" y="25697"/>
                  </a:cubicBezTo>
                  <a:lnTo>
                    <a:pt x="33945" y="25707"/>
                  </a:lnTo>
                  <a:cubicBezTo>
                    <a:pt x="31418" y="28913"/>
                    <a:pt x="29669" y="32039"/>
                    <a:pt x="28656" y="34072"/>
                  </a:cubicBezTo>
                  <a:lnTo>
                    <a:pt x="25659" y="34072"/>
                  </a:lnTo>
                  <a:cubicBezTo>
                    <a:pt x="25743" y="33913"/>
                    <a:pt x="25809" y="33746"/>
                    <a:pt x="25839" y="33570"/>
                  </a:cubicBezTo>
                  <a:lnTo>
                    <a:pt x="28861" y="16124"/>
                  </a:lnTo>
                  <a:cubicBezTo>
                    <a:pt x="29018" y="15219"/>
                    <a:pt x="28355" y="14474"/>
                    <a:pt x="27388" y="14468"/>
                  </a:cubicBezTo>
                  <a:lnTo>
                    <a:pt x="10851" y="14360"/>
                  </a:lnTo>
                  <a:cubicBezTo>
                    <a:pt x="10848" y="14360"/>
                    <a:pt x="10844" y="14360"/>
                    <a:pt x="10841" y="14360"/>
                  </a:cubicBezTo>
                  <a:cubicBezTo>
                    <a:pt x="9877" y="14360"/>
                    <a:pt x="8964" y="15092"/>
                    <a:pt x="8808" y="15993"/>
                  </a:cubicBezTo>
                  <a:lnTo>
                    <a:pt x="5786" y="33442"/>
                  </a:lnTo>
                  <a:cubicBezTo>
                    <a:pt x="5748" y="33651"/>
                    <a:pt x="5758" y="33866"/>
                    <a:pt x="5813" y="34073"/>
                  </a:cubicBezTo>
                  <a:lnTo>
                    <a:pt x="1097" y="34073"/>
                  </a:lnTo>
                  <a:cubicBezTo>
                    <a:pt x="493" y="34074"/>
                    <a:pt x="3" y="34564"/>
                    <a:pt x="1" y="35169"/>
                  </a:cubicBezTo>
                  <a:lnTo>
                    <a:pt x="1" y="35288"/>
                  </a:lnTo>
                  <a:cubicBezTo>
                    <a:pt x="3" y="35892"/>
                    <a:pt x="493" y="36382"/>
                    <a:pt x="1097" y="36384"/>
                  </a:cubicBezTo>
                  <a:lnTo>
                    <a:pt x="11330" y="36384"/>
                  </a:lnTo>
                  <a:cubicBezTo>
                    <a:pt x="11347" y="36385"/>
                    <a:pt x="11362" y="36389"/>
                    <a:pt x="11378" y="36389"/>
                  </a:cubicBezTo>
                  <a:lnTo>
                    <a:pt x="58876" y="36389"/>
                  </a:lnTo>
                  <a:cubicBezTo>
                    <a:pt x="53718" y="32229"/>
                    <a:pt x="48559" y="31554"/>
                    <a:pt x="45756" y="31554"/>
                  </a:cubicBezTo>
                  <a:cubicBezTo>
                    <a:pt x="44410" y="31554"/>
                    <a:pt x="43607" y="31709"/>
                    <a:pt x="43607" y="31709"/>
                  </a:cubicBezTo>
                  <a:cubicBezTo>
                    <a:pt x="43607" y="31709"/>
                    <a:pt x="45300" y="28931"/>
                    <a:pt x="47324" y="25757"/>
                  </a:cubicBezTo>
                  <a:lnTo>
                    <a:pt x="50707" y="25770"/>
                  </a:lnTo>
                  <a:cubicBezTo>
                    <a:pt x="50434" y="26081"/>
                    <a:pt x="50263" y="26484"/>
                    <a:pt x="50263" y="26928"/>
                  </a:cubicBezTo>
                  <a:cubicBezTo>
                    <a:pt x="50263" y="27901"/>
                    <a:pt x="51059" y="28695"/>
                    <a:pt x="52030" y="28695"/>
                  </a:cubicBezTo>
                  <a:lnTo>
                    <a:pt x="60731" y="28695"/>
                  </a:lnTo>
                  <a:cubicBezTo>
                    <a:pt x="60772" y="28998"/>
                    <a:pt x="60858" y="29292"/>
                    <a:pt x="60985" y="29569"/>
                  </a:cubicBezTo>
                  <a:lnTo>
                    <a:pt x="64514" y="37214"/>
                  </a:lnTo>
                  <a:lnTo>
                    <a:pt x="63155" y="38573"/>
                  </a:lnTo>
                  <a:lnTo>
                    <a:pt x="51108" y="38573"/>
                  </a:lnTo>
                  <a:cubicBezTo>
                    <a:pt x="50698" y="38573"/>
                    <a:pt x="50367" y="38905"/>
                    <a:pt x="50367" y="39314"/>
                  </a:cubicBezTo>
                  <a:cubicBezTo>
                    <a:pt x="50367" y="39722"/>
                    <a:pt x="50698" y="40054"/>
                    <a:pt x="51108" y="40054"/>
                  </a:cubicBezTo>
                  <a:lnTo>
                    <a:pt x="62182" y="40054"/>
                  </a:lnTo>
                  <a:cubicBezTo>
                    <a:pt x="62454" y="40121"/>
                    <a:pt x="62645" y="40365"/>
                    <a:pt x="62647" y="40645"/>
                  </a:cubicBezTo>
                  <a:lnTo>
                    <a:pt x="62647" y="40721"/>
                  </a:lnTo>
                  <a:cubicBezTo>
                    <a:pt x="62646" y="40893"/>
                    <a:pt x="62572" y="41057"/>
                    <a:pt x="62442" y="41171"/>
                  </a:cubicBezTo>
                  <a:lnTo>
                    <a:pt x="41945" y="41171"/>
                  </a:lnTo>
                  <a:cubicBezTo>
                    <a:pt x="41941" y="41171"/>
                    <a:pt x="41937" y="41171"/>
                    <a:pt x="41933" y="41171"/>
                  </a:cubicBezTo>
                  <a:cubicBezTo>
                    <a:pt x="41359" y="41171"/>
                    <a:pt x="40894" y="41637"/>
                    <a:pt x="40894" y="42212"/>
                  </a:cubicBezTo>
                  <a:cubicBezTo>
                    <a:pt x="40894" y="42787"/>
                    <a:pt x="41359" y="43251"/>
                    <a:pt x="41933" y="43251"/>
                  </a:cubicBezTo>
                  <a:cubicBezTo>
                    <a:pt x="41937" y="43251"/>
                    <a:pt x="41941" y="43251"/>
                    <a:pt x="41945" y="43251"/>
                  </a:cubicBezTo>
                  <a:lnTo>
                    <a:pt x="58476" y="43251"/>
                  </a:lnTo>
                  <a:lnTo>
                    <a:pt x="58414" y="43314"/>
                  </a:lnTo>
                  <a:lnTo>
                    <a:pt x="58493" y="43314"/>
                  </a:lnTo>
                  <a:cubicBezTo>
                    <a:pt x="58879" y="43316"/>
                    <a:pt x="59190" y="43627"/>
                    <a:pt x="59192" y="44013"/>
                  </a:cubicBezTo>
                  <a:lnTo>
                    <a:pt x="59192" y="44092"/>
                  </a:lnTo>
                  <a:cubicBezTo>
                    <a:pt x="59190" y="44477"/>
                    <a:pt x="58879" y="44789"/>
                    <a:pt x="58493" y="44791"/>
                  </a:cubicBezTo>
                  <a:lnTo>
                    <a:pt x="57914" y="44791"/>
                  </a:lnTo>
                  <a:cubicBezTo>
                    <a:pt x="57839" y="44772"/>
                    <a:pt x="57762" y="44764"/>
                    <a:pt x="57686" y="44764"/>
                  </a:cubicBezTo>
                  <a:lnTo>
                    <a:pt x="36060" y="44764"/>
                  </a:lnTo>
                  <a:cubicBezTo>
                    <a:pt x="35491" y="44770"/>
                    <a:pt x="35032" y="45234"/>
                    <a:pt x="35032" y="45803"/>
                  </a:cubicBezTo>
                  <a:cubicBezTo>
                    <a:pt x="35032" y="46373"/>
                    <a:pt x="35491" y="46837"/>
                    <a:pt x="36060" y="46843"/>
                  </a:cubicBezTo>
                  <a:lnTo>
                    <a:pt x="56524" y="46843"/>
                  </a:lnTo>
                  <a:cubicBezTo>
                    <a:pt x="56777" y="47034"/>
                    <a:pt x="56927" y="47333"/>
                    <a:pt x="56928" y="47652"/>
                  </a:cubicBezTo>
                  <a:lnTo>
                    <a:pt x="56928" y="47664"/>
                  </a:lnTo>
                  <a:cubicBezTo>
                    <a:pt x="56928" y="48227"/>
                    <a:pt x="56471" y="48684"/>
                    <a:pt x="55908" y="48685"/>
                  </a:cubicBezTo>
                  <a:lnTo>
                    <a:pt x="31510" y="48463"/>
                  </a:lnTo>
                  <a:cubicBezTo>
                    <a:pt x="30860" y="48466"/>
                    <a:pt x="30335" y="48991"/>
                    <a:pt x="30333" y="49641"/>
                  </a:cubicBezTo>
                  <a:lnTo>
                    <a:pt x="30333" y="49954"/>
                  </a:lnTo>
                  <a:cubicBezTo>
                    <a:pt x="30335" y="50604"/>
                    <a:pt x="30860" y="51130"/>
                    <a:pt x="31510" y="51132"/>
                  </a:cubicBezTo>
                  <a:lnTo>
                    <a:pt x="52859" y="51132"/>
                  </a:lnTo>
                  <a:cubicBezTo>
                    <a:pt x="52989" y="51131"/>
                    <a:pt x="53118" y="51107"/>
                    <a:pt x="53239" y="51063"/>
                  </a:cubicBezTo>
                  <a:cubicBezTo>
                    <a:pt x="53533" y="51149"/>
                    <a:pt x="53736" y="51419"/>
                    <a:pt x="53737" y="51726"/>
                  </a:cubicBezTo>
                  <a:lnTo>
                    <a:pt x="53737" y="51810"/>
                  </a:lnTo>
                  <a:cubicBezTo>
                    <a:pt x="53736" y="52051"/>
                    <a:pt x="53608" y="52274"/>
                    <a:pt x="53402" y="52399"/>
                  </a:cubicBezTo>
                  <a:lnTo>
                    <a:pt x="28436" y="52399"/>
                  </a:lnTo>
                  <a:cubicBezTo>
                    <a:pt x="28328" y="53058"/>
                    <a:pt x="28149" y="53737"/>
                    <a:pt x="27897" y="54427"/>
                  </a:cubicBezTo>
                  <a:cubicBezTo>
                    <a:pt x="27688" y="54998"/>
                    <a:pt x="27439" y="55554"/>
                    <a:pt x="27151" y="56091"/>
                  </a:cubicBezTo>
                  <a:lnTo>
                    <a:pt x="36591" y="56091"/>
                  </a:lnTo>
                  <a:lnTo>
                    <a:pt x="36540" y="56143"/>
                  </a:lnTo>
                  <a:lnTo>
                    <a:pt x="58525" y="56143"/>
                  </a:lnTo>
                  <a:cubicBezTo>
                    <a:pt x="57723" y="60523"/>
                    <a:pt x="60443" y="63942"/>
                    <a:pt x="65177" y="64071"/>
                  </a:cubicBezTo>
                  <a:cubicBezTo>
                    <a:pt x="65267" y="64073"/>
                    <a:pt x="65356" y="64074"/>
                    <a:pt x="65446" y="64074"/>
                  </a:cubicBezTo>
                  <a:cubicBezTo>
                    <a:pt x="70671" y="64074"/>
                    <a:pt x="76317" y="60086"/>
                    <a:pt x="78156" y="55049"/>
                  </a:cubicBezTo>
                  <a:cubicBezTo>
                    <a:pt x="78797" y="53294"/>
                    <a:pt x="78892" y="51640"/>
                    <a:pt x="78527" y="50218"/>
                  </a:cubicBezTo>
                  <a:lnTo>
                    <a:pt x="83715" y="50218"/>
                  </a:lnTo>
                  <a:cubicBezTo>
                    <a:pt x="83722" y="50043"/>
                    <a:pt x="83741" y="49873"/>
                    <a:pt x="83741" y="49697"/>
                  </a:cubicBezTo>
                  <a:cubicBezTo>
                    <a:pt x="83741" y="43725"/>
                    <a:pt x="78899" y="38884"/>
                    <a:pt x="72928" y="38884"/>
                  </a:cubicBezTo>
                  <a:cubicBezTo>
                    <a:pt x="72673" y="38884"/>
                    <a:pt x="72421" y="38896"/>
                    <a:pt x="72171" y="38913"/>
                  </a:cubicBezTo>
                  <a:lnTo>
                    <a:pt x="66649" y="26954"/>
                  </a:lnTo>
                  <a:cubicBezTo>
                    <a:pt x="66501" y="26635"/>
                    <a:pt x="66300" y="26344"/>
                    <a:pt x="66054" y="26093"/>
                  </a:cubicBezTo>
                  <a:cubicBezTo>
                    <a:pt x="65755" y="25541"/>
                    <a:pt x="65176" y="25160"/>
                    <a:pt x="64507" y="25160"/>
                  </a:cubicBezTo>
                  <a:lnTo>
                    <a:pt x="64098" y="25160"/>
                  </a:lnTo>
                  <a:cubicBezTo>
                    <a:pt x="64002" y="25152"/>
                    <a:pt x="63907" y="25147"/>
                    <a:pt x="63812" y="25147"/>
                  </a:cubicBezTo>
                  <a:cubicBezTo>
                    <a:pt x="63717" y="25147"/>
                    <a:pt x="63621" y="25152"/>
                    <a:pt x="63526" y="25160"/>
                  </a:cubicBezTo>
                  <a:lnTo>
                    <a:pt x="60537" y="25160"/>
                  </a:lnTo>
                  <a:lnTo>
                    <a:pt x="60265" y="23081"/>
                  </a:lnTo>
                  <a:cubicBezTo>
                    <a:pt x="60265" y="21739"/>
                    <a:pt x="59170" y="20641"/>
                    <a:pt x="57833" y="20641"/>
                  </a:cubicBezTo>
                  <a:lnTo>
                    <a:pt x="50680" y="20641"/>
                  </a:lnTo>
                  <a:cubicBezTo>
                    <a:pt x="52173" y="18455"/>
                    <a:pt x="53434" y="16776"/>
                    <a:pt x="53887" y="16618"/>
                  </a:cubicBezTo>
                  <a:cubicBezTo>
                    <a:pt x="53929" y="16618"/>
                    <a:pt x="53970" y="16625"/>
                    <a:pt x="54013" y="16625"/>
                  </a:cubicBezTo>
                  <a:cubicBezTo>
                    <a:pt x="57883" y="16625"/>
                    <a:pt x="61147" y="13940"/>
                    <a:pt x="62062" y="10345"/>
                  </a:cubicBezTo>
                  <a:lnTo>
                    <a:pt x="64456" y="10345"/>
                  </a:lnTo>
                  <a:cubicBezTo>
                    <a:pt x="64196" y="8650"/>
                    <a:pt x="63298" y="7162"/>
                    <a:pt x="62020" y="6126"/>
                  </a:cubicBezTo>
                  <a:cubicBezTo>
                    <a:pt x="61054" y="2607"/>
                    <a:pt x="57826" y="0"/>
                    <a:pt x="54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9;p50">
              <a:extLst>
                <a:ext uri="{FF2B5EF4-FFF2-40B4-BE49-F238E27FC236}">
                  <a16:creationId xmlns:a16="http://schemas.microsoft.com/office/drawing/2014/main" id="{44FA1ABB-DF0F-E31C-E5D6-DD71FAA843D4}"/>
                </a:ext>
              </a:extLst>
            </p:cNvPr>
            <p:cNvSpPr/>
            <p:nvPr/>
          </p:nvSpPr>
          <p:spPr>
            <a:xfrm>
              <a:off x="4032300" y="960675"/>
              <a:ext cx="91000" cy="166400"/>
            </a:xfrm>
            <a:custGeom>
              <a:avLst/>
              <a:gdLst/>
              <a:ahLst/>
              <a:cxnLst/>
              <a:rect l="l" t="t" r="r" b="b"/>
              <a:pathLst>
                <a:path w="3640" h="6656" extrusionOk="0">
                  <a:moveTo>
                    <a:pt x="3120" y="1"/>
                  </a:moveTo>
                  <a:cubicBezTo>
                    <a:pt x="1404" y="1"/>
                    <a:pt x="0" y="1405"/>
                    <a:pt x="0" y="3121"/>
                  </a:cubicBezTo>
                  <a:lnTo>
                    <a:pt x="0" y="3536"/>
                  </a:lnTo>
                  <a:cubicBezTo>
                    <a:pt x="0" y="5251"/>
                    <a:pt x="1404" y="6655"/>
                    <a:pt x="3120" y="6655"/>
                  </a:cubicBezTo>
                  <a:cubicBezTo>
                    <a:pt x="3298" y="6655"/>
                    <a:pt x="3470" y="6631"/>
                    <a:pt x="3639" y="6603"/>
                  </a:cubicBezTo>
                  <a:lnTo>
                    <a:pt x="3639" y="54"/>
                  </a:lnTo>
                  <a:cubicBezTo>
                    <a:pt x="3470" y="25"/>
                    <a:pt x="3298" y="1"/>
                    <a:pt x="3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0;p50">
              <a:extLst>
                <a:ext uri="{FF2B5EF4-FFF2-40B4-BE49-F238E27FC236}">
                  <a16:creationId xmlns:a16="http://schemas.microsoft.com/office/drawing/2014/main" id="{4D6D4E3C-6FAC-14DB-ECD2-2A646A9D2835}"/>
                </a:ext>
              </a:extLst>
            </p:cNvPr>
            <p:cNvSpPr/>
            <p:nvPr/>
          </p:nvSpPr>
          <p:spPr>
            <a:xfrm>
              <a:off x="3018625" y="1268700"/>
              <a:ext cx="239800" cy="50700"/>
            </a:xfrm>
            <a:custGeom>
              <a:avLst/>
              <a:gdLst/>
              <a:ahLst/>
              <a:cxnLst/>
              <a:rect l="l" t="t" r="r" b="b"/>
              <a:pathLst>
                <a:path w="9592" h="2028" extrusionOk="0">
                  <a:moveTo>
                    <a:pt x="1015" y="1"/>
                  </a:moveTo>
                  <a:cubicBezTo>
                    <a:pt x="456" y="2"/>
                    <a:pt x="2" y="455"/>
                    <a:pt x="1" y="1015"/>
                  </a:cubicBezTo>
                  <a:cubicBezTo>
                    <a:pt x="2" y="1573"/>
                    <a:pt x="456" y="2026"/>
                    <a:pt x="1015" y="2028"/>
                  </a:cubicBezTo>
                  <a:lnTo>
                    <a:pt x="8578" y="2028"/>
                  </a:lnTo>
                  <a:cubicBezTo>
                    <a:pt x="9136" y="2026"/>
                    <a:pt x="9590" y="1573"/>
                    <a:pt x="9591" y="1015"/>
                  </a:cubicBezTo>
                  <a:cubicBezTo>
                    <a:pt x="9590" y="455"/>
                    <a:pt x="9136" y="2"/>
                    <a:pt x="8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1;p50">
              <a:extLst>
                <a:ext uri="{FF2B5EF4-FFF2-40B4-BE49-F238E27FC236}">
                  <a16:creationId xmlns:a16="http://schemas.microsoft.com/office/drawing/2014/main" id="{DBEDDB76-83F5-073D-6C48-3C203821DE04}"/>
                </a:ext>
              </a:extLst>
            </p:cNvPr>
            <p:cNvSpPr/>
            <p:nvPr/>
          </p:nvSpPr>
          <p:spPr>
            <a:xfrm>
              <a:off x="3344175" y="119657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5" y="1"/>
                  </a:moveTo>
                  <a:cubicBezTo>
                    <a:pt x="280" y="1"/>
                    <a:pt x="0" y="279"/>
                    <a:pt x="0" y="624"/>
                  </a:cubicBezTo>
                  <a:cubicBezTo>
                    <a:pt x="0" y="968"/>
                    <a:pt x="280" y="1248"/>
                    <a:pt x="625" y="1248"/>
                  </a:cubicBezTo>
                  <a:lnTo>
                    <a:pt x="3821" y="1248"/>
                  </a:lnTo>
                  <a:cubicBezTo>
                    <a:pt x="4166" y="1248"/>
                    <a:pt x="4444" y="968"/>
                    <a:pt x="4444" y="624"/>
                  </a:cubicBezTo>
                  <a:cubicBezTo>
                    <a:pt x="4444" y="279"/>
                    <a:pt x="4166" y="1"/>
                    <a:pt x="3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2;p50">
              <a:extLst>
                <a:ext uri="{FF2B5EF4-FFF2-40B4-BE49-F238E27FC236}">
                  <a16:creationId xmlns:a16="http://schemas.microsoft.com/office/drawing/2014/main" id="{656065AD-AF6F-EF02-6B0F-64DBCE64ADAF}"/>
                </a:ext>
              </a:extLst>
            </p:cNvPr>
            <p:cNvSpPr/>
            <p:nvPr/>
          </p:nvSpPr>
          <p:spPr>
            <a:xfrm>
              <a:off x="2296025" y="872325"/>
              <a:ext cx="111125" cy="31225"/>
            </a:xfrm>
            <a:custGeom>
              <a:avLst/>
              <a:gdLst/>
              <a:ahLst/>
              <a:cxnLst/>
              <a:rect l="l" t="t" r="r" b="b"/>
              <a:pathLst>
                <a:path w="4445" h="1249" extrusionOk="0">
                  <a:moveTo>
                    <a:pt x="625" y="0"/>
                  </a:moveTo>
                  <a:cubicBezTo>
                    <a:pt x="280" y="0"/>
                    <a:pt x="1" y="280"/>
                    <a:pt x="1" y="624"/>
                  </a:cubicBezTo>
                  <a:cubicBezTo>
                    <a:pt x="1" y="969"/>
                    <a:pt x="280" y="1247"/>
                    <a:pt x="625" y="1249"/>
                  </a:cubicBezTo>
                  <a:lnTo>
                    <a:pt x="3821" y="1249"/>
                  </a:lnTo>
                  <a:cubicBezTo>
                    <a:pt x="4166" y="1249"/>
                    <a:pt x="4445" y="969"/>
                    <a:pt x="4445" y="624"/>
                  </a:cubicBezTo>
                  <a:cubicBezTo>
                    <a:pt x="4445" y="280"/>
                    <a:pt x="4166" y="0"/>
                    <a:pt x="38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3;p50">
              <a:extLst>
                <a:ext uri="{FF2B5EF4-FFF2-40B4-BE49-F238E27FC236}">
                  <a16:creationId xmlns:a16="http://schemas.microsoft.com/office/drawing/2014/main" id="{E131F97D-2666-A669-DB59-FEDB37B3155F}"/>
                </a:ext>
              </a:extLst>
            </p:cNvPr>
            <p:cNvSpPr/>
            <p:nvPr/>
          </p:nvSpPr>
          <p:spPr>
            <a:xfrm>
              <a:off x="2366850" y="147942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4" y="1"/>
                  </a:moveTo>
                  <a:cubicBezTo>
                    <a:pt x="280" y="1"/>
                    <a:pt x="0" y="281"/>
                    <a:pt x="0" y="624"/>
                  </a:cubicBezTo>
                  <a:cubicBezTo>
                    <a:pt x="0" y="969"/>
                    <a:pt x="280" y="1248"/>
                    <a:pt x="624" y="1248"/>
                  </a:cubicBezTo>
                  <a:lnTo>
                    <a:pt x="3821" y="1248"/>
                  </a:lnTo>
                  <a:cubicBezTo>
                    <a:pt x="4165" y="1248"/>
                    <a:pt x="4444" y="968"/>
                    <a:pt x="4445" y="624"/>
                  </a:cubicBezTo>
                  <a:cubicBezTo>
                    <a:pt x="4444" y="281"/>
                    <a:pt x="4165" y="2"/>
                    <a:pt x="3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4;p50">
              <a:extLst>
                <a:ext uri="{FF2B5EF4-FFF2-40B4-BE49-F238E27FC236}">
                  <a16:creationId xmlns:a16="http://schemas.microsoft.com/office/drawing/2014/main" id="{0535352F-9AD1-B29E-DEF6-573EB5AE9AD7}"/>
                </a:ext>
              </a:extLst>
            </p:cNvPr>
            <p:cNvSpPr/>
            <p:nvPr/>
          </p:nvSpPr>
          <p:spPr>
            <a:xfrm>
              <a:off x="3054525" y="583875"/>
              <a:ext cx="217525" cy="38775"/>
            </a:xfrm>
            <a:custGeom>
              <a:avLst/>
              <a:gdLst/>
              <a:ahLst/>
              <a:cxnLst/>
              <a:rect l="l" t="t" r="r" b="b"/>
              <a:pathLst>
                <a:path w="8701" h="1551" extrusionOk="0">
                  <a:moveTo>
                    <a:pt x="775" y="0"/>
                  </a:moveTo>
                  <a:cubicBezTo>
                    <a:pt x="346" y="0"/>
                    <a:pt x="0" y="347"/>
                    <a:pt x="0" y="775"/>
                  </a:cubicBezTo>
                  <a:cubicBezTo>
                    <a:pt x="0" y="1204"/>
                    <a:pt x="346" y="1551"/>
                    <a:pt x="775" y="1551"/>
                  </a:cubicBezTo>
                  <a:lnTo>
                    <a:pt x="7924" y="1551"/>
                  </a:lnTo>
                  <a:cubicBezTo>
                    <a:pt x="8353" y="1551"/>
                    <a:pt x="8700" y="1204"/>
                    <a:pt x="8700" y="775"/>
                  </a:cubicBezTo>
                  <a:cubicBezTo>
                    <a:pt x="8700" y="347"/>
                    <a:pt x="8353" y="0"/>
                    <a:pt x="7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5;p50">
              <a:extLst>
                <a:ext uri="{FF2B5EF4-FFF2-40B4-BE49-F238E27FC236}">
                  <a16:creationId xmlns:a16="http://schemas.microsoft.com/office/drawing/2014/main" id="{B62D30E8-08EE-65C3-05C0-B0B20A67FF40}"/>
                </a:ext>
              </a:extLst>
            </p:cNvPr>
            <p:cNvSpPr/>
            <p:nvPr/>
          </p:nvSpPr>
          <p:spPr>
            <a:xfrm>
              <a:off x="2744000" y="1276500"/>
              <a:ext cx="210050" cy="39025"/>
            </a:xfrm>
            <a:custGeom>
              <a:avLst/>
              <a:gdLst/>
              <a:ahLst/>
              <a:cxnLst/>
              <a:rect l="l" t="t" r="r" b="b"/>
              <a:pathLst>
                <a:path w="8402" h="1561" extrusionOk="0">
                  <a:moveTo>
                    <a:pt x="771" y="1"/>
                  </a:moveTo>
                  <a:cubicBezTo>
                    <a:pt x="343" y="6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60"/>
                  </a:cubicBezTo>
                  <a:lnTo>
                    <a:pt x="7632" y="1560"/>
                  </a:lnTo>
                  <a:cubicBezTo>
                    <a:pt x="8058" y="1554"/>
                    <a:pt x="8401" y="1207"/>
                    <a:pt x="8401" y="780"/>
                  </a:cubicBezTo>
                  <a:cubicBezTo>
                    <a:pt x="8401" y="353"/>
                    <a:pt x="8058" y="6"/>
                    <a:pt x="7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6;p50">
              <a:extLst>
                <a:ext uri="{FF2B5EF4-FFF2-40B4-BE49-F238E27FC236}">
                  <a16:creationId xmlns:a16="http://schemas.microsoft.com/office/drawing/2014/main" id="{50007581-819A-69C8-F482-147744DFFEA4}"/>
                </a:ext>
              </a:extLst>
            </p:cNvPr>
            <p:cNvSpPr/>
            <p:nvPr/>
          </p:nvSpPr>
          <p:spPr>
            <a:xfrm>
              <a:off x="2310725" y="1402400"/>
              <a:ext cx="210325" cy="39000"/>
            </a:xfrm>
            <a:custGeom>
              <a:avLst/>
              <a:gdLst/>
              <a:ahLst/>
              <a:cxnLst/>
              <a:rect l="l" t="t" r="r" b="b"/>
              <a:pathLst>
                <a:path w="8413" h="1560" extrusionOk="0">
                  <a:moveTo>
                    <a:pt x="771" y="0"/>
                  </a:moveTo>
                  <a:cubicBezTo>
                    <a:pt x="343" y="5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59"/>
                  </a:cubicBezTo>
                  <a:lnTo>
                    <a:pt x="7632" y="1559"/>
                  </a:lnTo>
                  <a:cubicBezTo>
                    <a:pt x="8063" y="1558"/>
                    <a:pt x="8411" y="1210"/>
                    <a:pt x="8412" y="780"/>
                  </a:cubicBezTo>
                  <a:cubicBezTo>
                    <a:pt x="8411" y="349"/>
                    <a:pt x="8062" y="1"/>
                    <a:pt x="7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7;p50">
              <a:extLst>
                <a:ext uri="{FF2B5EF4-FFF2-40B4-BE49-F238E27FC236}">
                  <a16:creationId xmlns:a16="http://schemas.microsoft.com/office/drawing/2014/main" id="{26DFD884-8CA3-134C-8BE3-C269A6306CC8}"/>
                </a:ext>
              </a:extLst>
            </p:cNvPr>
            <p:cNvSpPr/>
            <p:nvPr/>
          </p:nvSpPr>
          <p:spPr>
            <a:xfrm>
              <a:off x="2415825" y="1359275"/>
              <a:ext cx="573275" cy="464075"/>
            </a:xfrm>
            <a:custGeom>
              <a:avLst/>
              <a:gdLst/>
              <a:ahLst/>
              <a:cxnLst/>
              <a:rect l="l" t="t" r="r" b="b"/>
              <a:pathLst>
                <a:path w="22931" h="18563" extrusionOk="0">
                  <a:moveTo>
                    <a:pt x="12072" y="6255"/>
                  </a:moveTo>
                  <a:cubicBezTo>
                    <a:pt x="12102" y="6255"/>
                    <a:pt x="12132" y="6256"/>
                    <a:pt x="12162" y="6256"/>
                  </a:cubicBezTo>
                  <a:cubicBezTo>
                    <a:pt x="13989" y="6309"/>
                    <a:pt x="14947" y="7777"/>
                    <a:pt x="14300" y="9545"/>
                  </a:cubicBezTo>
                  <a:cubicBezTo>
                    <a:pt x="13669" y="11284"/>
                    <a:pt x="11722" y="12654"/>
                    <a:pt x="9920" y="12654"/>
                  </a:cubicBezTo>
                  <a:cubicBezTo>
                    <a:pt x="9889" y="12654"/>
                    <a:pt x="9858" y="12654"/>
                    <a:pt x="9828" y="12653"/>
                  </a:cubicBezTo>
                  <a:cubicBezTo>
                    <a:pt x="8001" y="12605"/>
                    <a:pt x="7043" y="11133"/>
                    <a:pt x="7689" y="9365"/>
                  </a:cubicBezTo>
                  <a:cubicBezTo>
                    <a:pt x="8321" y="7630"/>
                    <a:pt x="10270" y="6255"/>
                    <a:pt x="12072" y="6255"/>
                  </a:cubicBezTo>
                  <a:close/>
                  <a:moveTo>
                    <a:pt x="14576" y="1"/>
                  </a:moveTo>
                  <a:cubicBezTo>
                    <a:pt x="9353" y="1"/>
                    <a:pt x="3707" y="3987"/>
                    <a:pt x="1872" y="9021"/>
                  </a:cubicBezTo>
                  <a:cubicBezTo>
                    <a:pt x="0" y="14145"/>
                    <a:pt x="2782" y="18415"/>
                    <a:pt x="8080" y="18559"/>
                  </a:cubicBezTo>
                  <a:cubicBezTo>
                    <a:pt x="8171" y="18561"/>
                    <a:pt x="8262" y="18562"/>
                    <a:pt x="8353" y="18562"/>
                  </a:cubicBezTo>
                  <a:cubicBezTo>
                    <a:pt x="13577" y="18562"/>
                    <a:pt x="19225" y="14576"/>
                    <a:pt x="21059" y="9541"/>
                  </a:cubicBezTo>
                  <a:cubicBezTo>
                    <a:pt x="22931" y="4417"/>
                    <a:pt x="20150" y="148"/>
                    <a:pt x="14851" y="5"/>
                  </a:cubicBezTo>
                  <a:cubicBezTo>
                    <a:pt x="14759" y="2"/>
                    <a:pt x="14668" y="1"/>
                    <a:pt x="14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" grpId="0" animBg="1"/>
      <p:bldP spid="1466" grpId="0" animBg="1"/>
      <p:bldP spid="1467" grpId="0" animBg="1"/>
      <p:bldP spid="1468" grpId="0" animBg="1"/>
      <p:bldP spid="1469" grpId="0"/>
      <p:bldP spid="1471" grpId="0"/>
      <p:bldP spid="1473" grpId="0"/>
      <p:bldP spid="14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grpSp>
        <p:nvGrpSpPr>
          <p:cNvPr id="586" name="Google Shape;586;p53"/>
          <p:cNvGrpSpPr/>
          <p:nvPr/>
        </p:nvGrpSpPr>
        <p:grpSpPr>
          <a:xfrm>
            <a:off x="5292056" y="897126"/>
            <a:ext cx="1223832" cy="1045298"/>
            <a:chOff x="5505302" y="888596"/>
            <a:chExt cx="1223832" cy="1045298"/>
          </a:xfrm>
        </p:grpSpPr>
        <p:sp>
          <p:nvSpPr>
            <p:cNvPr id="587" name="Google Shape;587;p53"/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53"/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589" name="Google Shape;589;p53"/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590" name="Google Shape;590;p53"/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53"/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53"/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53"/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4" name="Google Shape;594;p53"/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5" name="Google Shape;595;p53"/>
          <p:cNvGrpSpPr/>
          <p:nvPr/>
        </p:nvGrpSpPr>
        <p:grpSpPr>
          <a:xfrm>
            <a:off x="3050790" y="1486373"/>
            <a:ext cx="2600173" cy="1778190"/>
            <a:chOff x="8272025" y="3231288"/>
            <a:chExt cx="3394925" cy="2321700"/>
          </a:xfrm>
        </p:grpSpPr>
        <p:sp>
          <p:nvSpPr>
            <p:cNvPr id="596" name="Google Shape;596;p53"/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465F90F-E914-6BF4-BEFC-EA8A248A2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329981"/>
              </p:ext>
            </p:extLst>
          </p:nvPr>
        </p:nvGraphicFramePr>
        <p:xfrm>
          <a:off x="713225" y="3346134"/>
          <a:ext cx="7717500" cy="159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2D73B2F7-591F-1FE0-0034-FE82BE22C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3333" y1="36566" x2="43333" y2="36162"/>
                        <a14:foregroundMark x1="43095" y1="15152" x2="43095" y2="14949"/>
                        <a14:foregroundMark x1="48095" y1="46869" x2="48095" y2="46869"/>
                        <a14:foregroundMark x1="57262" y1="39596" x2="57500" y2="39192"/>
                        <a14:foregroundMark x1="68929" y1="25051" x2="68929" y2="25051"/>
                        <a14:foregroundMark x1="69524" y1="57172" x2="69524" y2="57172"/>
                        <a14:foregroundMark x1="45714" y1="78990" x2="45833" y2="785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02" y="3542218"/>
            <a:ext cx="806335" cy="4755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9B11A3-80CE-61E2-4A69-5F9F14911E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298" y="4138800"/>
            <a:ext cx="693415" cy="693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749B05-8248-488D-8FA0-B469F5BF8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EECA7AF-274F-473F-8AB8-200F036C4E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399488-544F-4DF2-8EB5-049962AE3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7D1C37-BC88-46D5-920F-092A315A8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645C7AE-7BAB-4AC1-A73F-521C681AA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/>
              <a:t>Exploratory Data Analysis</a:t>
            </a:r>
          </a:p>
        </p:txBody>
      </p:sp>
      <p:sp>
        <p:nvSpPr>
          <p:cNvPr id="919" name="Google Shape;919;p57"/>
          <p:cNvSpPr txBox="1">
            <a:spLocks noGrp="1"/>
          </p:cNvSpPr>
          <p:nvPr>
            <p:ph type="title" idx="4294967295"/>
          </p:nvPr>
        </p:nvSpPr>
        <p:spPr>
          <a:xfrm>
            <a:off x="6592199" y="2119831"/>
            <a:ext cx="2420077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</a:rPr>
              <a:t>Numerical Features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920" name="Google Shape;920;p57"/>
          <p:cNvSpPr txBox="1">
            <a:spLocks noGrp="1"/>
          </p:cNvSpPr>
          <p:nvPr>
            <p:ph type="subTitle" idx="4294967295"/>
          </p:nvPr>
        </p:nvSpPr>
        <p:spPr>
          <a:xfrm>
            <a:off x="6593321" y="2772497"/>
            <a:ext cx="2283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400"/>
              <a:t>User demographics: age, income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" sz="1400"/>
              <a:t>Transaction data: number of purchases and amount spent on products</a:t>
            </a:r>
            <a:endParaRPr lang="en-US" sz="1400"/>
          </a:p>
        </p:txBody>
      </p:sp>
      <p:sp>
        <p:nvSpPr>
          <p:cNvPr id="923" name="Google Shape;923;p57"/>
          <p:cNvSpPr txBox="1">
            <a:spLocks noGrp="1"/>
          </p:cNvSpPr>
          <p:nvPr>
            <p:ph type="title" idx="4294967295"/>
          </p:nvPr>
        </p:nvSpPr>
        <p:spPr>
          <a:xfrm>
            <a:off x="289555" y="2120219"/>
            <a:ext cx="2471256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</a:rPr>
              <a:t>Categorical Features	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924" name="Google Shape;924;p57"/>
          <p:cNvSpPr txBox="1">
            <a:spLocks noGrp="1"/>
          </p:cNvSpPr>
          <p:nvPr>
            <p:ph type="subTitle" idx="4294967295"/>
          </p:nvPr>
        </p:nvSpPr>
        <p:spPr>
          <a:xfrm>
            <a:off x="385025" y="2774299"/>
            <a:ext cx="2283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" sz="1400"/>
              <a:t>Marital status, education, and accept campaigns</a:t>
            </a:r>
            <a:endParaRPr lang="en-US" sz="1400"/>
          </a:p>
        </p:txBody>
      </p:sp>
      <p:grpSp>
        <p:nvGrpSpPr>
          <p:cNvPr id="2" name="Google Shape;2240;p76">
            <a:extLst>
              <a:ext uri="{FF2B5EF4-FFF2-40B4-BE49-F238E27FC236}">
                <a16:creationId xmlns:a16="http://schemas.microsoft.com/office/drawing/2014/main" id="{46C51C8E-6BED-A6EA-B110-9551D2C2CA5C}"/>
              </a:ext>
            </a:extLst>
          </p:cNvPr>
          <p:cNvGrpSpPr/>
          <p:nvPr/>
        </p:nvGrpSpPr>
        <p:grpSpPr>
          <a:xfrm>
            <a:off x="2810184" y="2028119"/>
            <a:ext cx="3347058" cy="1744758"/>
            <a:chOff x="238125" y="994975"/>
            <a:chExt cx="7142675" cy="3723350"/>
          </a:xfrm>
        </p:grpSpPr>
        <p:sp>
          <p:nvSpPr>
            <p:cNvPr id="3" name="Google Shape;2241;p76">
              <a:extLst>
                <a:ext uri="{FF2B5EF4-FFF2-40B4-BE49-F238E27FC236}">
                  <a16:creationId xmlns:a16="http://schemas.microsoft.com/office/drawing/2014/main" id="{55A356A0-DA94-9941-54A0-BCD65080EDA0}"/>
                </a:ext>
              </a:extLst>
            </p:cNvPr>
            <p:cNvSpPr/>
            <p:nvPr/>
          </p:nvSpPr>
          <p:spPr>
            <a:xfrm>
              <a:off x="238125" y="4269850"/>
              <a:ext cx="7142675" cy="448475"/>
            </a:xfrm>
            <a:custGeom>
              <a:avLst/>
              <a:gdLst/>
              <a:ahLst/>
              <a:cxnLst/>
              <a:rect l="l" t="t" r="r" b="b"/>
              <a:pathLst>
                <a:path w="285707" h="17939" extrusionOk="0">
                  <a:moveTo>
                    <a:pt x="142854" y="0"/>
                  </a:moveTo>
                  <a:cubicBezTo>
                    <a:pt x="104966" y="0"/>
                    <a:pt x="68631" y="944"/>
                    <a:pt x="41842" y="2627"/>
                  </a:cubicBezTo>
                  <a:cubicBezTo>
                    <a:pt x="15051" y="4309"/>
                    <a:pt x="0" y="6590"/>
                    <a:pt x="0" y="8969"/>
                  </a:cubicBezTo>
                  <a:cubicBezTo>
                    <a:pt x="0" y="11349"/>
                    <a:pt x="15051" y="13630"/>
                    <a:pt x="41842" y="15312"/>
                  </a:cubicBezTo>
                  <a:cubicBezTo>
                    <a:pt x="68631" y="16995"/>
                    <a:pt x="104966" y="17939"/>
                    <a:pt x="142854" y="17939"/>
                  </a:cubicBezTo>
                  <a:cubicBezTo>
                    <a:pt x="180741" y="17939"/>
                    <a:pt x="217076" y="16995"/>
                    <a:pt x="243867" y="15312"/>
                  </a:cubicBezTo>
                  <a:cubicBezTo>
                    <a:pt x="270658" y="13630"/>
                    <a:pt x="285707" y="11349"/>
                    <a:pt x="285707" y="8969"/>
                  </a:cubicBezTo>
                  <a:cubicBezTo>
                    <a:pt x="285707" y="6590"/>
                    <a:pt x="270658" y="4309"/>
                    <a:pt x="243867" y="2627"/>
                  </a:cubicBezTo>
                  <a:cubicBezTo>
                    <a:pt x="217076" y="944"/>
                    <a:pt x="180741" y="0"/>
                    <a:pt x="142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42;p76">
              <a:extLst>
                <a:ext uri="{FF2B5EF4-FFF2-40B4-BE49-F238E27FC236}">
                  <a16:creationId xmlns:a16="http://schemas.microsoft.com/office/drawing/2014/main" id="{95AD0DC9-09F7-B8C4-5FBB-D8D194171663}"/>
                </a:ext>
              </a:extLst>
            </p:cNvPr>
            <p:cNvSpPr/>
            <p:nvPr/>
          </p:nvSpPr>
          <p:spPr>
            <a:xfrm>
              <a:off x="523100" y="1734800"/>
              <a:ext cx="1194150" cy="1531475"/>
            </a:xfrm>
            <a:custGeom>
              <a:avLst/>
              <a:gdLst/>
              <a:ahLst/>
              <a:cxnLst/>
              <a:rect l="l" t="t" r="r" b="b"/>
              <a:pathLst>
                <a:path w="47766" h="61259" extrusionOk="0">
                  <a:moveTo>
                    <a:pt x="14708" y="1"/>
                  </a:moveTo>
                  <a:cubicBezTo>
                    <a:pt x="9256" y="1"/>
                    <a:pt x="0" y="10518"/>
                    <a:pt x="937" y="33226"/>
                  </a:cubicBezTo>
                  <a:cubicBezTo>
                    <a:pt x="1447" y="45598"/>
                    <a:pt x="6075" y="51601"/>
                    <a:pt x="10222" y="54504"/>
                  </a:cubicBezTo>
                  <a:lnTo>
                    <a:pt x="10222" y="60803"/>
                  </a:lnTo>
                  <a:cubicBezTo>
                    <a:pt x="10222" y="61055"/>
                    <a:pt x="10426" y="61259"/>
                    <a:pt x="10680" y="61259"/>
                  </a:cubicBezTo>
                  <a:lnTo>
                    <a:pt x="47310" y="61259"/>
                  </a:lnTo>
                  <a:cubicBezTo>
                    <a:pt x="47562" y="61259"/>
                    <a:pt x="47766" y="61055"/>
                    <a:pt x="47766" y="60803"/>
                  </a:cubicBezTo>
                  <a:lnTo>
                    <a:pt x="47766" y="53603"/>
                  </a:lnTo>
                  <a:cubicBezTo>
                    <a:pt x="47766" y="53351"/>
                    <a:pt x="47562" y="53147"/>
                    <a:pt x="47310" y="53145"/>
                  </a:cubicBezTo>
                  <a:lnTo>
                    <a:pt x="23811" y="53145"/>
                  </a:lnTo>
                  <a:cubicBezTo>
                    <a:pt x="16614" y="47679"/>
                    <a:pt x="13579" y="39415"/>
                    <a:pt x="13579" y="28401"/>
                  </a:cubicBezTo>
                  <a:cubicBezTo>
                    <a:pt x="13579" y="11810"/>
                    <a:pt x="20273" y="175"/>
                    <a:pt x="14841" y="3"/>
                  </a:cubicBezTo>
                  <a:cubicBezTo>
                    <a:pt x="14797" y="1"/>
                    <a:pt x="14752" y="1"/>
                    <a:pt x="14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43;p76">
              <a:extLst>
                <a:ext uri="{FF2B5EF4-FFF2-40B4-BE49-F238E27FC236}">
                  <a16:creationId xmlns:a16="http://schemas.microsoft.com/office/drawing/2014/main" id="{1DDC9AEC-719E-C5DE-5850-7AA28C805AF0}"/>
                </a:ext>
              </a:extLst>
            </p:cNvPr>
            <p:cNvSpPr/>
            <p:nvPr/>
          </p:nvSpPr>
          <p:spPr>
            <a:xfrm>
              <a:off x="8444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44;p76">
              <a:extLst>
                <a:ext uri="{FF2B5EF4-FFF2-40B4-BE49-F238E27FC236}">
                  <a16:creationId xmlns:a16="http://schemas.microsoft.com/office/drawing/2014/main" id="{9A375578-CCCE-75C0-5D7B-8B34A96A740A}"/>
                </a:ext>
              </a:extLst>
            </p:cNvPr>
            <p:cNvSpPr/>
            <p:nvPr/>
          </p:nvSpPr>
          <p:spPr>
            <a:xfrm>
              <a:off x="8444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45;p76">
              <a:extLst>
                <a:ext uri="{FF2B5EF4-FFF2-40B4-BE49-F238E27FC236}">
                  <a16:creationId xmlns:a16="http://schemas.microsoft.com/office/drawing/2014/main" id="{94A64327-BB2B-9A42-5528-1A81B9D76138}"/>
                </a:ext>
              </a:extLst>
            </p:cNvPr>
            <p:cNvSpPr/>
            <p:nvPr/>
          </p:nvSpPr>
          <p:spPr>
            <a:xfrm>
              <a:off x="65350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46;p76">
              <a:extLst>
                <a:ext uri="{FF2B5EF4-FFF2-40B4-BE49-F238E27FC236}">
                  <a16:creationId xmlns:a16="http://schemas.microsoft.com/office/drawing/2014/main" id="{876050AF-7BEE-7C47-6B9D-4E7CF58823AE}"/>
                </a:ext>
              </a:extLst>
            </p:cNvPr>
            <p:cNvSpPr/>
            <p:nvPr/>
          </p:nvSpPr>
          <p:spPr>
            <a:xfrm>
              <a:off x="160087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5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47;p76">
              <a:extLst>
                <a:ext uri="{FF2B5EF4-FFF2-40B4-BE49-F238E27FC236}">
                  <a16:creationId xmlns:a16="http://schemas.microsoft.com/office/drawing/2014/main" id="{F6907A50-B5B6-F116-FB76-7EE4E67588E1}"/>
                </a:ext>
              </a:extLst>
            </p:cNvPr>
            <p:cNvSpPr/>
            <p:nvPr/>
          </p:nvSpPr>
          <p:spPr>
            <a:xfrm>
              <a:off x="2057500" y="2353125"/>
              <a:ext cx="278050" cy="91475"/>
            </a:xfrm>
            <a:custGeom>
              <a:avLst/>
              <a:gdLst/>
              <a:ahLst/>
              <a:cxnLst/>
              <a:rect l="l" t="t" r="r" b="b"/>
              <a:pathLst>
                <a:path w="11122" h="3659" extrusionOk="0">
                  <a:moveTo>
                    <a:pt x="4408" y="1"/>
                  </a:moveTo>
                  <a:cubicBezTo>
                    <a:pt x="2687" y="1"/>
                    <a:pt x="949" y="574"/>
                    <a:pt x="949" y="574"/>
                  </a:cubicBezTo>
                  <a:cubicBezTo>
                    <a:pt x="0" y="2329"/>
                    <a:pt x="1998" y="3659"/>
                    <a:pt x="1998" y="3659"/>
                  </a:cubicBezTo>
                  <a:lnTo>
                    <a:pt x="11122" y="3659"/>
                  </a:lnTo>
                  <a:cubicBezTo>
                    <a:pt x="11122" y="1707"/>
                    <a:pt x="7807" y="674"/>
                    <a:pt x="5795" y="157"/>
                  </a:cubicBezTo>
                  <a:cubicBezTo>
                    <a:pt x="5359" y="44"/>
                    <a:pt x="4884" y="1"/>
                    <a:pt x="4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48;p76">
              <a:extLst>
                <a:ext uri="{FF2B5EF4-FFF2-40B4-BE49-F238E27FC236}">
                  <a16:creationId xmlns:a16="http://schemas.microsoft.com/office/drawing/2014/main" id="{332D9E3A-A89E-11B0-65A0-EB2098818C68}"/>
                </a:ext>
              </a:extLst>
            </p:cNvPr>
            <p:cNvSpPr/>
            <p:nvPr/>
          </p:nvSpPr>
          <p:spPr>
            <a:xfrm>
              <a:off x="1290675" y="1911075"/>
              <a:ext cx="819750" cy="533525"/>
            </a:xfrm>
            <a:custGeom>
              <a:avLst/>
              <a:gdLst/>
              <a:ahLst/>
              <a:cxnLst/>
              <a:rect l="l" t="t" r="r" b="b"/>
              <a:pathLst>
                <a:path w="32790" h="21341" extrusionOk="0">
                  <a:moveTo>
                    <a:pt x="4370" y="1"/>
                  </a:moveTo>
                  <a:cubicBezTo>
                    <a:pt x="2956" y="1"/>
                    <a:pt x="637" y="514"/>
                    <a:pt x="1" y="3737"/>
                  </a:cubicBezTo>
                  <a:cubicBezTo>
                    <a:pt x="1" y="3737"/>
                    <a:pt x="6737" y="18335"/>
                    <a:pt x="14416" y="21341"/>
                  </a:cubicBezTo>
                  <a:lnTo>
                    <a:pt x="32789" y="21341"/>
                  </a:lnTo>
                  <a:cubicBezTo>
                    <a:pt x="32196" y="20186"/>
                    <a:pt x="31780" y="19022"/>
                    <a:pt x="32209" y="18081"/>
                  </a:cubicBezTo>
                  <a:cubicBezTo>
                    <a:pt x="32209" y="18081"/>
                    <a:pt x="28990" y="17639"/>
                    <a:pt x="24476" y="16907"/>
                  </a:cubicBezTo>
                  <a:cubicBezTo>
                    <a:pt x="19415" y="16085"/>
                    <a:pt x="15788" y="15225"/>
                    <a:pt x="14416" y="14150"/>
                  </a:cubicBezTo>
                  <a:cubicBezTo>
                    <a:pt x="14416" y="14150"/>
                    <a:pt x="10599" y="6160"/>
                    <a:pt x="5496" y="113"/>
                  </a:cubicBezTo>
                  <a:cubicBezTo>
                    <a:pt x="5496" y="113"/>
                    <a:pt x="5032" y="1"/>
                    <a:pt x="4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9;p76">
              <a:extLst>
                <a:ext uri="{FF2B5EF4-FFF2-40B4-BE49-F238E27FC236}">
                  <a16:creationId xmlns:a16="http://schemas.microsoft.com/office/drawing/2014/main" id="{ED2451A0-4695-DF13-9C69-BCE3AFFF1923}"/>
                </a:ext>
              </a:extLst>
            </p:cNvPr>
            <p:cNvSpPr/>
            <p:nvPr/>
          </p:nvSpPr>
          <p:spPr>
            <a:xfrm>
              <a:off x="991425" y="2786625"/>
              <a:ext cx="1072575" cy="1025550"/>
            </a:xfrm>
            <a:custGeom>
              <a:avLst/>
              <a:gdLst/>
              <a:ahLst/>
              <a:cxnLst/>
              <a:rect l="l" t="t" r="r" b="b"/>
              <a:pathLst>
                <a:path w="42903" h="41022" extrusionOk="0">
                  <a:moveTo>
                    <a:pt x="8750" y="0"/>
                  </a:moveTo>
                  <a:cubicBezTo>
                    <a:pt x="6794" y="0"/>
                    <a:pt x="4611" y="64"/>
                    <a:pt x="2316" y="241"/>
                  </a:cubicBezTo>
                  <a:cubicBezTo>
                    <a:pt x="2316" y="241"/>
                    <a:pt x="0" y="11507"/>
                    <a:pt x="10231" y="11519"/>
                  </a:cubicBezTo>
                  <a:cubicBezTo>
                    <a:pt x="22197" y="11533"/>
                    <a:pt x="29722" y="11865"/>
                    <a:pt x="29722" y="11865"/>
                  </a:cubicBezTo>
                  <a:lnTo>
                    <a:pt x="36867" y="40883"/>
                  </a:lnTo>
                  <a:cubicBezTo>
                    <a:pt x="36867" y="40883"/>
                    <a:pt x="37674" y="41022"/>
                    <a:pt x="38745" y="41022"/>
                  </a:cubicBezTo>
                  <a:cubicBezTo>
                    <a:pt x="39997" y="41022"/>
                    <a:pt x="41611" y="40833"/>
                    <a:pt x="42719" y="40013"/>
                  </a:cubicBezTo>
                  <a:cubicBezTo>
                    <a:pt x="42719" y="40013"/>
                    <a:pt x="42903" y="12668"/>
                    <a:pt x="37972" y="5420"/>
                  </a:cubicBezTo>
                  <a:cubicBezTo>
                    <a:pt x="35445" y="1706"/>
                    <a:pt x="17397" y="433"/>
                    <a:pt x="17397" y="433"/>
                  </a:cubicBezTo>
                  <a:cubicBezTo>
                    <a:pt x="17397" y="433"/>
                    <a:pt x="13842" y="0"/>
                    <a:pt x="8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0;p76">
              <a:extLst>
                <a:ext uri="{FF2B5EF4-FFF2-40B4-BE49-F238E27FC236}">
                  <a16:creationId xmlns:a16="http://schemas.microsoft.com/office/drawing/2014/main" id="{B774F3B9-59E4-98C9-9D93-C425152B4CA6}"/>
                </a:ext>
              </a:extLst>
            </p:cNvPr>
            <p:cNvSpPr/>
            <p:nvPr/>
          </p:nvSpPr>
          <p:spPr>
            <a:xfrm>
              <a:off x="1905675" y="3786925"/>
              <a:ext cx="429525" cy="168350"/>
            </a:xfrm>
            <a:custGeom>
              <a:avLst/>
              <a:gdLst/>
              <a:ahLst/>
              <a:cxnLst/>
              <a:rect l="l" t="t" r="r" b="b"/>
              <a:pathLst>
                <a:path w="17181" h="6734" extrusionOk="0">
                  <a:moveTo>
                    <a:pt x="6150" y="1"/>
                  </a:moveTo>
                  <a:cubicBezTo>
                    <a:pt x="6149" y="1"/>
                    <a:pt x="5395" y="833"/>
                    <a:pt x="297" y="871"/>
                  </a:cubicBezTo>
                  <a:cubicBezTo>
                    <a:pt x="297" y="871"/>
                    <a:pt x="0" y="1380"/>
                    <a:pt x="94" y="2364"/>
                  </a:cubicBezTo>
                  <a:cubicBezTo>
                    <a:pt x="186" y="3348"/>
                    <a:pt x="605" y="6734"/>
                    <a:pt x="605" y="6734"/>
                  </a:cubicBezTo>
                  <a:lnTo>
                    <a:pt x="17181" y="5163"/>
                  </a:lnTo>
                  <a:cubicBezTo>
                    <a:pt x="17181" y="5163"/>
                    <a:pt x="16997" y="2576"/>
                    <a:pt x="14767" y="1397"/>
                  </a:cubicBezTo>
                  <a:cubicBezTo>
                    <a:pt x="14029" y="1006"/>
                    <a:pt x="13197" y="927"/>
                    <a:pt x="12293" y="927"/>
                  </a:cubicBezTo>
                  <a:cubicBezTo>
                    <a:pt x="11667" y="927"/>
                    <a:pt x="11006" y="965"/>
                    <a:pt x="10320" y="965"/>
                  </a:cubicBezTo>
                  <a:cubicBezTo>
                    <a:pt x="9005" y="965"/>
                    <a:pt x="7596" y="824"/>
                    <a:pt x="6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51;p76">
              <a:extLst>
                <a:ext uri="{FF2B5EF4-FFF2-40B4-BE49-F238E27FC236}">
                  <a16:creationId xmlns:a16="http://schemas.microsoft.com/office/drawing/2014/main" id="{7C73948B-7A8B-6452-BE97-337B5C6AD88B}"/>
                </a:ext>
              </a:extLst>
            </p:cNvPr>
            <p:cNvSpPr/>
            <p:nvPr/>
          </p:nvSpPr>
          <p:spPr>
            <a:xfrm>
              <a:off x="957900" y="1827900"/>
              <a:ext cx="546850" cy="1003725"/>
            </a:xfrm>
            <a:custGeom>
              <a:avLst/>
              <a:gdLst/>
              <a:ahLst/>
              <a:cxnLst/>
              <a:rect l="l" t="t" r="r" b="b"/>
              <a:pathLst>
                <a:path w="21874" h="40149" extrusionOk="0">
                  <a:moveTo>
                    <a:pt x="13312" y="1"/>
                  </a:moveTo>
                  <a:cubicBezTo>
                    <a:pt x="13312" y="1"/>
                    <a:pt x="10230" y="222"/>
                    <a:pt x="6927" y="5465"/>
                  </a:cubicBezTo>
                  <a:cubicBezTo>
                    <a:pt x="3623" y="10711"/>
                    <a:pt x="154" y="27871"/>
                    <a:pt x="1" y="40110"/>
                  </a:cubicBezTo>
                  <a:cubicBezTo>
                    <a:pt x="1" y="40110"/>
                    <a:pt x="957" y="40149"/>
                    <a:pt x="2472" y="40149"/>
                  </a:cubicBezTo>
                  <a:cubicBezTo>
                    <a:pt x="6733" y="40149"/>
                    <a:pt x="15412" y="39842"/>
                    <a:pt x="19669" y="37505"/>
                  </a:cubicBezTo>
                  <a:cubicBezTo>
                    <a:pt x="19669" y="37505"/>
                    <a:pt x="18495" y="16793"/>
                    <a:pt x="20184" y="11128"/>
                  </a:cubicBezTo>
                  <a:cubicBezTo>
                    <a:pt x="21873" y="5465"/>
                    <a:pt x="18970" y="2233"/>
                    <a:pt x="18970" y="2233"/>
                  </a:cubicBezTo>
                  <a:lnTo>
                    <a:pt x="1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52;p76">
              <a:extLst>
                <a:ext uri="{FF2B5EF4-FFF2-40B4-BE49-F238E27FC236}">
                  <a16:creationId xmlns:a16="http://schemas.microsoft.com/office/drawing/2014/main" id="{86AECA76-5D73-8944-51BC-E57AD710F05C}"/>
                </a:ext>
              </a:extLst>
            </p:cNvPr>
            <p:cNvSpPr/>
            <p:nvPr/>
          </p:nvSpPr>
          <p:spPr>
            <a:xfrm>
              <a:off x="947100" y="2765500"/>
              <a:ext cx="1166150" cy="931025"/>
            </a:xfrm>
            <a:custGeom>
              <a:avLst/>
              <a:gdLst/>
              <a:ahLst/>
              <a:cxnLst/>
              <a:rect l="l" t="t" r="r" b="b"/>
              <a:pathLst>
                <a:path w="46646" h="37241" extrusionOk="0">
                  <a:moveTo>
                    <a:pt x="24652" y="1"/>
                  </a:moveTo>
                  <a:cubicBezTo>
                    <a:pt x="19799" y="1"/>
                    <a:pt x="15353" y="398"/>
                    <a:pt x="15353" y="398"/>
                  </a:cubicBezTo>
                  <a:cubicBezTo>
                    <a:pt x="15353" y="398"/>
                    <a:pt x="8495" y="664"/>
                    <a:pt x="433" y="2606"/>
                  </a:cubicBezTo>
                  <a:cubicBezTo>
                    <a:pt x="433" y="2606"/>
                    <a:pt x="1" y="12638"/>
                    <a:pt x="8187" y="12638"/>
                  </a:cubicBezTo>
                  <a:cubicBezTo>
                    <a:pt x="8761" y="12638"/>
                    <a:pt x="9379" y="12588"/>
                    <a:pt x="10042" y="12482"/>
                  </a:cubicBezTo>
                  <a:cubicBezTo>
                    <a:pt x="21857" y="10595"/>
                    <a:pt x="29339" y="9725"/>
                    <a:pt x="29339" y="9725"/>
                  </a:cubicBezTo>
                  <a:lnTo>
                    <a:pt x="41006" y="37240"/>
                  </a:lnTo>
                  <a:cubicBezTo>
                    <a:pt x="41006" y="37240"/>
                    <a:pt x="41012" y="37240"/>
                    <a:pt x="41024" y="37240"/>
                  </a:cubicBezTo>
                  <a:cubicBezTo>
                    <a:pt x="41313" y="37240"/>
                    <a:pt x="44929" y="37205"/>
                    <a:pt x="46646" y="35450"/>
                  </a:cubicBezTo>
                  <a:cubicBezTo>
                    <a:pt x="46646" y="35450"/>
                    <a:pt x="42480" y="8423"/>
                    <a:pt x="36461" y="2052"/>
                  </a:cubicBezTo>
                  <a:cubicBezTo>
                    <a:pt x="34908" y="409"/>
                    <a:pt x="29571" y="1"/>
                    <a:pt x="24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53;p76">
              <a:extLst>
                <a:ext uri="{FF2B5EF4-FFF2-40B4-BE49-F238E27FC236}">
                  <a16:creationId xmlns:a16="http://schemas.microsoft.com/office/drawing/2014/main" id="{DED7926F-925C-19DD-E56C-D205240730A4}"/>
                </a:ext>
              </a:extLst>
            </p:cNvPr>
            <p:cNvSpPr/>
            <p:nvPr/>
          </p:nvSpPr>
          <p:spPr>
            <a:xfrm>
              <a:off x="1966975" y="3647225"/>
              <a:ext cx="439050" cy="192775"/>
            </a:xfrm>
            <a:custGeom>
              <a:avLst/>
              <a:gdLst/>
              <a:ahLst/>
              <a:cxnLst/>
              <a:rect l="l" t="t" r="r" b="b"/>
              <a:pathLst>
                <a:path w="17562" h="7711" extrusionOk="0">
                  <a:moveTo>
                    <a:pt x="13333" y="1"/>
                  </a:moveTo>
                  <a:cubicBezTo>
                    <a:pt x="11859" y="1"/>
                    <a:pt x="10227" y="628"/>
                    <a:pt x="8371" y="628"/>
                  </a:cubicBezTo>
                  <a:cubicBezTo>
                    <a:pt x="7573" y="628"/>
                    <a:pt x="6735" y="512"/>
                    <a:pt x="5849" y="181"/>
                  </a:cubicBezTo>
                  <a:cubicBezTo>
                    <a:pt x="5849" y="181"/>
                    <a:pt x="5237" y="1122"/>
                    <a:pt x="211" y="1971"/>
                  </a:cubicBezTo>
                  <a:cubicBezTo>
                    <a:pt x="211" y="1971"/>
                    <a:pt x="1" y="2519"/>
                    <a:pt x="248" y="3478"/>
                  </a:cubicBezTo>
                  <a:cubicBezTo>
                    <a:pt x="497" y="4434"/>
                    <a:pt x="1447" y="7711"/>
                    <a:pt x="1447" y="7711"/>
                  </a:cubicBezTo>
                  <a:lnTo>
                    <a:pt x="17562" y="3525"/>
                  </a:lnTo>
                  <a:cubicBezTo>
                    <a:pt x="17562" y="3525"/>
                    <a:pt x="16969" y="999"/>
                    <a:pt x="14580" y="190"/>
                  </a:cubicBezTo>
                  <a:cubicBezTo>
                    <a:pt x="14177" y="54"/>
                    <a:pt x="13762" y="1"/>
                    <a:pt x="13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54;p76">
              <a:extLst>
                <a:ext uri="{FF2B5EF4-FFF2-40B4-BE49-F238E27FC236}">
                  <a16:creationId xmlns:a16="http://schemas.microsoft.com/office/drawing/2014/main" id="{CF4FC363-2822-87C1-959C-C142F9D0C57F}"/>
                </a:ext>
              </a:extLst>
            </p:cNvPr>
            <p:cNvSpPr/>
            <p:nvPr/>
          </p:nvSpPr>
          <p:spPr>
            <a:xfrm>
              <a:off x="1290675" y="1685950"/>
              <a:ext cx="171850" cy="198125"/>
            </a:xfrm>
            <a:custGeom>
              <a:avLst/>
              <a:gdLst/>
              <a:ahLst/>
              <a:cxnLst/>
              <a:rect l="l" t="t" r="r" b="b"/>
              <a:pathLst>
                <a:path w="6874" h="7925" extrusionOk="0">
                  <a:moveTo>
                    <a:pt x="2005" y="1"/>
                  </a:moveTo>
                  <a:cubicBezTo>
                    <a:pt x="1601" y="1"/>
                    <a:pt x="1174" y="59"/>
                    <a:pt x="748" y="214"/>
                  </a:cubicBezTo>
                  <a:lnTo>
                    <a:pt x="1" y="5680"/>
                  </a:lnTo>
                  <a:cubicBezTo>
                    <a:pt x="1552" y="6824"/>
                    <a:pt x="3319" y="7925"/>
                    <a:pt x="5299" y="7925"/>
                  </a:cubicBezTo>
                  <a:cubicBezTo>
                    <a:pt x="5418" y="7925"/>
                    <a:pt x="5538" y="7921"/>
                    <a:pt x="5659" y="7913"/>
                  </a:cubicBezTo>
                  <a:lnTo>
                    <a:pt x="6377" y="4857"/>
                  </a:lnTo>
                  <a:lnTo>
                    <a:pt x="6873" y="2751"/>
                  </a:lnTo>
                  <a:cubicBezTo>
                    <a:pt x="5978" y="1276"/>
                    <a:pt x="5341" y="956"/>
                    <a:pt x="3999" y="420"/>
                  </a:cubicBezTo>
                  <a:cubicBezTo>
                    <a:pt x="3579" y="253"/>
                    <a:pt x="2842" y="1"/>
                    <a:pt x="2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55;p76">
              <a:extLst>
                <a:ext uri="{FF2B5EF4-FFF2-40B4-BE49-F238E27FC236}">
                  <a16:creationId xmlns:a16="http://schemas.microsoft.com/office/drawing/2014/main" id="{15A3999A-C58E-F885-3011-13D428D7BBF3}"/>
                </a:ext>
              </a:extLst>
            </p:cNvPr>
            <p:cNvSpPr/>
            <p:nvPr/>
          </p:nvSpPr>
          <p:spPr>
            <a:xfrm>
              <a:off x="1361625" y="1709250"/>
              <a:ext cx="100900" cy="98150"/>
            </a:xfrm>
            <a:custGeom>
              <a:avLst/>
              <a:gdLst/>
              <a:ahLst/>
              <a:cxnLst/>
              <a:rect l="l" t="t" r="r" b="b"/>
              <a:pathLst>
                <a:path w="4036" h="3926" extrusionOk="0">
                  <a:moveTo>
                    <a:pt x="502" y="0"/>
                  </a:moveTo>
                  <a:cubicBezTo>
                    <a:pt x="332" y="0"/>
                    <a:pt x="165" y="9"/>
                    <a:pt x="0" y="25"/>
                  </a:cubicBezTo>
                  <a:cubicBezTo>
                    <a:pt x="442" y="834"/>
                    <a:pt x="1768" y="3030"/>
                    <a:pt x="3539" y="3925"/>
                  </a:cubicBezTo>
                  <a:lnTo>
                    <a:pt x="4035" y="1819"/>
                  </a:lnTo>
                  <a:cubicBezTo>
                    <a:pt x="3243" y="513"/>
                    <a:pt x="1816" y="0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56;p76">
              <a:extLst>
                <a:ext uri="{FF2B5EF4-FFF2-40B4-BE49-F238E27FC236}">
                  <a16:creationId xmlns:a16="http://schemas.microsoft.com/office/drawing/2014/main" id="{FBBE3E30-0E92-00EC-80CA-795B17BF5299}"/>
                </a:ext>
              </a:extLst>
            </p:cNvPr>
            <p:cNvSpPr/>
            <p:nvPr/>
          </p:nvSpPr>
          <p:spPr>
            <a:xfrm>
              <a:off x="1191150" y="1305150"/>
              <a:ext cx="471675" cy="479575"/>
            </a:xfrm>
            <a:custGeom>
              <a:avLst/>
              <a:gdLst/>
              <a:ahLst/>
              <a:cxnLst/>
              <a:rect l="l" t="t" r="r" b="b"/>
              <a:pathLst>
                <a:path w="18867" h="19183" extrusionOk="0">
                  <a:moveTo>
                    <a:pt x="10486" y="0"/>
                  </a:moveTo>
                  <a:cubicBezTo>
                    <a:pt x="7343" y="0"/>
                    <a:pt x="4543" y="1039"/>
                    <a:pt x="2781" y="1943"/>
                  </a:cubicBezTo>
                  <a:cubicBezTo>
                    <a:pt x="0" y="3366"/>
                    <a:pt x="1086" y="11028"/>
                    <a:pt x="3458" y="13877"/>
                  </a:cubicBezTo>
                  <a:cubicBezTo>
                    <a:pt x="5626" y="16476"/>
                    <a:pt x="12114" y="19182"/>
                    <a:pt x="14791" y="19182"/>
                  </a:cubicBezTo>
                  <a:cubicBezTo>
                    <a:pt x="15045" y="19182"/>
                    <a:pt x="15265" y="19158"/>
                    <a:pt x="15444" y="19106"/>
                  </a:cubicBezTo>
                  <a:cubicBezTo>
                    <a:pt x="18867" y="18121"/>
                    <a:pt x="18782" y="15572"/>
                    <a:pt x="18308" y="10079"/>
                  </a:cubicBezTo>
                  <a:cubicBezTo>
                    <a:pt x="17833" y="4587"/>
                    <a:pt x="16140" y="1264"/>
                    <a:pt x="16140" y="1264"/>
                  </a:cubicBezTo>
                  <a:cubicBezTo>
                    <a:pt x="14229" y="346"/>
                    <a:pt x="12300" y="0"/>
                    <a:pt x="10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7;p76">
              <a:extLst>
                <a:ext uri="{FF2B5EF4-FFF2-40B4-BE49-F238E27FC236}">
                  <a16:creationId xmlns:a16="http://schemas.microsoft.com/office/drawing/2014/main" id="{64142013-F706-70FF-6A33-18342A664C0B}"/>
                </a:ext>
              </a:extLst>
            </p:cNvPr>
            <p:cNvSpPr/>
            <p:nvPr/>
          </p:nvSpPr>
          <p:spPr>
            <a:xfrm>
              <a:off x="1150875" y="1200175"/>
              <a:ext cx="608500" cy="543700"/>
            </a:xfrm>
            <a:custGeom>
              <a:avLst/>
              <a:gdLst/>
              <a:ahLst/>
              <a:cxnLst/>
              <a:rect l="l" t="t" r="r" b="b"/>
              <a:pathLst>
                <a:path w="24340" h="21748" extrusionOk="0">
                  <a:moveTo>
                    <a:pt x="19765" y="0"/>
                  </a:moveTo>
                  <a:cubicBezTo>
                    <a:pt x="19765" y="0"/>
                    <a:pt x="18443" y="293"/>
                    <a:pt x="14495" y="937"/>
                  </a:cubicBezTo>
                  <a:cubicBezTo>
                    <a:pt x="10449" y="1595"/>
                    <a:pt x="6598" y="3051"/>
                    <a:pt x="6598" y="3051"/>
                  </a:cubicBezTo>
                  <a:cubicBezTo>
                    <a:pt x="4737" y="3281"/>
                    <a:pt x="3675" y="4341"/>
                    <a:pt x="3078" y="5376"/>
                  </a:cubicBezTo>
                  <a:cubicBezTo>
                    <a:pt x="2553" y="4878"/>
                    <a:pt x="1882" y="4350"/>
                    <a:pt x="1402" y="4350"/>
                  </a:cubicBezTo>
                  <a:cubicBezTo>
                    <a:pt x="1162" y="4350"/>
                    <a:pt x="969" y="4482"/>
                    <a:pt x="866" y="4817"/>
                  </a:cubicBezTo>
                  <a:cubicBezTo>
                    <a:pt x="659" y="5492"/>
                    <a:pt x="1376" y="6425"/>
                    <a:pt x="2216" y="6902"/>
                  </a:cubicBezTo>
                  <a:cubicBezTo>
                    <a:pt x="1887" y="6846"/>
                    <a:pt x="1537" y="6805"/>
                    <a:pt x="1220" y="6805"/>
                  </a:cubicBezTo>
                  <a:cubicBezTo>
                    <a:pt x="531" y="6805"/>
                    <a:pt x="0" y="7000"/>
                    <a:pt x="189" y="7665"/>
                  </a:cubicBezTo>
                  <a:cubicBezTo>
                    <a:pt x="331" y="8157"/>
                    <a:pt x="951" y="8497"/>
                    <a:pt x="1650" y="8625"/>
                  </a:cubicBezTo>
                  <a:cubicBezTo>
                    <a:pt x="873" y="10689"/>
                    <a:pt x="2520" y="13136"/>
                    <a:pt x="2744" y="13733"/>
                  </a:cubicBezTo>
                  <a:cubicBezTo>
                    <a:pt x="3911" y="16864"/>
                    <a:pt x="6084" y="21747"/>
                    <a:pt x="6084" y="21747"/>
                  </a:cubicBezTo>
                  <a:cubicBezTo>
                    <a:pt x="6118" y="21747"/>
                    <a:pt x="6151" y="21747"/>
                    <a:pt x="6185" y="21747"/>
                  </a:cubicBezTo>
                  <a:cubicBezTo>
                    <a:pt x="11273" y="21747"/>
                    <a:pt x="11461" y="17818"/>
                    <a:pt x="11461" y="17818"/>
                  </a:cubicBezTo>
                  <a:cubicBezTo>
                    <a:pt x="6327" y="16901"/>
                    <a:pt x="7534" y="13111"/>
                    <a:pt x="9262" y="12705"/>
                  </a:cubicBezTo>
                  <a:cubicBezTo>
                    <a:pt x="9414" y="12669"/>
                    <a:pt x="9568" y="12651"/>
                    <a:pt x="9723" y="12651"/>
                  </a:cubicBezTo>
                  <a:cubicBezTo>
                    <a:pt x="11223" y="12651"/>
                    <a:pt x="12329" y="14340"/>
                    <a:pt x="12329" y="14340"/>
                  </a:cubicBezTo>
                  <a:cubicBezTo>
                    <a:pt x="12869" y="13982"/>
                    <a:pt x="13101" y="13306"/>
                    <a:pt x="12894" y="12692"/>
                  </a:cubicBezTo>
                  <a:lnTo>
                    <a:pt x="12297" y="10914"/>
                  </a:lnTo>
                  <a:cubicBezTo>
                    <a:pt x="13516" y="9356"/>
                    <a:pt x="12769" y="7661"/>
                    <a:pt x="12769" y="7661"/>
                  </a:cubicBezTo>
                  <a:lnTo>
                    <a:pt x="12769" y="7661"/>
                  </a:lnTo>
                  <a:cubicBezTo>
                    <a:pt x="12769" y="7661"/>
                    <a:pt x="12779" y="7661"/>
                    <a:pt x="12797" y="7661"/>
                  </a:cubicBezTo>
                  <a:cubicBezTo>
                    <a:pt x="13000" y="7661"/>
                    <a:pt x="14320" y="7638"/>
                    <a:pt x="16906" y="7083"/>
                  </a:cubicBezTo>
                  <a:cubicBezTo>
                    <a:pt x="24339" y="5497"/>
                    <a:pt x="19765" y="0"/>
                    <a:pt x="19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8;p76">
              <a:extLst>
                <a:ext uri="{FF2B5EF4-FFF2-40B4-BE49-F238E27FC236}">
                  <a16:creationId xmlns:a16="http://schemas.microsoft.com/office/drawing/2014/main" id="{198CA65B-7717-C89F-7536-E1AE9EF9CD56}"/>
                </a:ext>
              </a:extLst>
            </p:cNvPr>
            <p:cNvSpPr/>
            <p:nvPr/>
          </p:nvSpPr>
          <p:spPr>
            <a:xfrm>
              <a:off x="1632250" y="1511125"/>
              <a:ext cx="54525" cy="115300"/>
            </a:xfrm>
            <a:custGeom>
              <a:avLst/>
              <a:gdLst/>
              <a:ahLst/>
              <a:cxnLst/>
              <a:rect l="l" t="t" r="r" b="b"/>
              <a:pathLst>
                <a:path w="2181" h="4612" extrusionOk="0">
                  <a:moveTo>
                    <a:pt x="0" y="1"/>
                  </a:moveTo>
                  <a:lnTo>
                    <a:pt x="0" y="4612"/>
                  </a:lnTo>
                  <a:lnTo>
                    <a:pt x="1275" y="4508"/>
                  </a:lnTo>
                  <a:cubicBezTo>
                    <a:pt x="1849" y="4461"/>
                    <a:pt x="2181" y="3833"/>
                    <a:pt x="1897" y="3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59;p76">
              <a:extLst>
                <a:ext uri="{FF2B5EF4-FFF2-40B4-BE49-F238E27FC236}">
                  <a16:creationId xmlns:a16="http://schemas.microsoft.com/office/drawing/2014/main" id="{F461985F-7F14-AD52-56AD-425D62BDF603}"/>
                </a:ext>
              </a:extLst>
            </p:cNvPr>
            <p:cNvSpPr/>
            <p:nvPr/>
          </p:nvSpPr>
          <p:spPr>
            <a:xfrm>
              <a:off x="1858200" y="2228200"/>
              <a:ext cx="433275" cy="216650"/>
            </a:xfrm>
            <a:custGeom>
              <a:avLst/>
              <a:gdLst/>
              <a:ahLst/>
              <a:cxnLst/>
              <a:rect l="l" t="t" r="r" b="b"/>
              <a:pathLst>
                <a:path w="17331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5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60;p76">
              <a:extLst>
                <a:ext uri="{FF2B5EF4-FFF2-40B4-BE49-F238E27FC236}">
                  <a16:creationId xmlns:a16="http://schemas.microsoft.com/office/drawing/2014/main" id="{4B3DAC66-0376-DF09-FCCC-15C38351C245}"/>
                </a:ext>
              </a:extLst>
            </p:cNvPr>
            <p:cNvSpPr/>
            <p:nvPr/>
          </p:nvSpPr>
          <p:spPr>
            <a:xfrm>
              <a:off x="1975300" y="2353125"/>
              <a:ext cx="274075" cy="91475"/>
            </a:xfrm>
            <a:custGeom>
              <a:avLst/>
              <a:gdLst/>
              <a:ahLst/>
              <a:cxnLst/>
              <a:rect l="l" t="t" r="r" b="b"/>
              <a:pathLst>
                <a:path w="10963" h="3659" extrusionOk="0">
                  <a:moveTo>
                    <a:pt x="4344" y="1"/>
                  </a:moveTo>
                  <a:cubicBezTo>
                    <a:pt x="2649" y="1"/>
                    <a:pt x="936" y="574"/>
                    <a:pt x="936" y="574"/>
                  </a:cubicBezTo>
                  <a:cubicBezTo>
                    <a:pt x="1" y="2329"/>
                    <a:pt x="1969" y="3659"/>
                    <a:pt x="1969" y="3659"/>
                  </a:cubicBezTo>
                  <a:lnTo>
                    <a:pt x="10963" y="3659"/>
                  </a:lnTo>
                  <a:cubicBezTo>
                    <a:pt x="10963" y="1707"/>
                    <a:pt x="7695" y="674"/>
                    <a:pt x="5711" y="157"/>
                  </a:cubicBezTo>
                  <a:cubicBezTo>
                    <a:pt x="5281" y="44"/>
                    <a:pt x="4813" y="1"/>
                    <a:pt x="4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61;p76">
              <a:extLst>
                <a:ext uri="{FF2B5EF4-FFF2-40B4-BE49-F238E27FC236}">
                  <a16:creationId xmlns:a16="http://schemas.microsoft.com/office/drawing/2014/main" id="{28059ED1-954F-C0EA-B91F-4DFE45B11D72}"/>
                </a:ext>
              </a:extLst>
            </p:cNvPr>
            <p:cNvSpPr/>
            <p:nvPr/>
          </p:nvSpPr>
          <p:spPr>
            <a:xfrm>
              <a:off x="1219425" y="1911075"/>
              <a:ext cx="808050" cy="533525"/>
            </a:xfrm>
            <a:custGeom>
              <a:avLst/>
              <a:gdLst/>
              <a:ahLst/>
              <a:cxnLst/>
              <a:rect l="l" t="t" r="r" b="b"/>
              <a:pathLst>
                <a:path w="32322" h="21341" extrusionOk="0">
                  <a:moveTo>
                    <a:pt x="4309" y="1"/>
                  </a:moveTo>
                  <a:cubicBezTo>
                    <a:pt x="2915" y="1"/>
                    <a:pt x="628" y="514"/>
                    <a:pt x="1" y="3737"/>
                  </a:cubicBezTo>
                  <a:cubicBezTo>
                    <a:pt x="1" y="3737"/>
                    <a:pt x="6642" y="18335"/>
                    <a:pt x="14210" y="21341"/>
                  </a:cubicBezTo>
                  <a:lnTo>
                    <a:pt x="32321" y="21341"/>
                  </a:lnTo>
                  <a:cubicBezTo>
                    <a:pt x="31736" y="20186"/>
                    <a:pt x="31328" y="19022"/>
                    <a:pt x="31748" y="18081"/>
                  </a:cubicBezTo>
                  <a:cubicBezTo>
                    <a:pt x="31748" y="18081"/>
                    <a:pt x="28576" y="17639"/>
                    <a:pt x="24126" y="16907"/>
                  </a:cubicBezTo>
                  <a:cubicBezTo>
                    <a:pt x="19137" y="16085"/>
                    <a:pt x="15563" y="15225"/>
                    <a:pt x="14210" y="14150"/>
                  </a:cubicBezTo>
                  <a:cubicBezTo>
                    <a:pt x="14210" y="14150"/>
                    <a:pt x="10448" y="6160"/>
                    <a:pt x="5418" y="113"/>
                  </a:cubicBezTo>
                  <a:cubicBezTo>
                    <a:pt x="5418" y="113"/>
                    <a:pt x="4961" y="1"/>
                    <a:pt x="4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62;p76">
              <a:extLst>
                <a:ext uri="{FF2B5EF4-FFF2-40B4-BE49-F238E27FC236}">
                  <a16:creationId xmlns:a16="http://schemas.microsoft.com/office/drawing/2014/main" id="{8C70608D-03A0-BF37-6E91-514B51E9D42C}"/>
                </a:ext>
              </a:extLst>
            </p:cNvPr>
            <p:cNvSpPr/>
            <p:nvPr/>
          </p:nvSpPr>
          <p:spPr>
            <a:xfrm>
              <a:off x="5659650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8" y="0"/>
                  </a:moveTo>
                  <a:cubicBezTo>
                    <a:pt x="26065" y="0"/>
                    <a:pt x="24699" y="707"/>
                    <a:pt x="24019" y="2172"/>
                  </a:cubicBezTo>
                  <a:cubicBezTo>
                    <a:pt x="20982" y="8725"/>
                    <a:pt x="15943" y="14288"/>
                    <a:pt x="15943" y="14288"/>
                  </a:cubicBezTo>
                  <a:cubicBezTo>
                    <a:pt x="14476" y="15363"/>
                    <a:pt x="12638" y="15789"/>
                    <a:pt x="7238" y="16642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4" y="20590"/>
                  </a:lnTo>
                  <a:cubicBezTo>
                    <a:pt x="23837" y="17584"/>
                    <a:pt x="31033" y="2986"/>
                    <a:pt x="31033" y="2986"/>
                  </a:cubicBezTo>
                  <a:cubicBezTo>
                    <a:pt x="31018" y="2912"/>
                    <a:pt x="31001" y="2840"/>
                    <a:pt x="30984" y="2768"/>
                  </a:cubicBezTo>
                  <a:cubicBezTo>
                    <a:pt x="30538" y="949"/>
                    <a:pt x="28986" y="0"/>
                    <a:pt x="27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3;p76">
              <a:extLst>
                <a:ext uri="{FF2B5EF4-FFF2-40B4-BE49-F238E27FC236}">
                  <a16:creationId xmlns:a16="http://schemas.microsoft.com/office/drawing/2014/main" id="{DDF2C6FD-194E-BEFD-E39A-850E132A2B23}"/>
                </a:ext>
              </a:extLst>
            </p:cNvPr>
            <p:cNvSpPr/>
            <p:nvPr/>
          </p:nvSpPr>
          <p:spPr>
            <a:xfrm>
              <a:off x="543660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3" y="1"/>
                    <a:pt x="6156" y="44"/>
                    <a:pt x="5690" y="157"/>
                  </a:cubicBezTo>
                  <a:cubicBezTo>
                    <a:pt x="3540" y="674"/>
                    <a:pt x="1" y="1707"/>
                    <a:pt x="1" y="3659"/>
                  </a:cubicBezTo>
                  <a:lnTo>
                    <a:pt x="9747" y="3659"/>
                  </a:lnTo>
                  <a:cubicBezTo>
                    <a:pt x="9747" y="3659"/>
                    <a:pt x="11881" y="2329"/>
                    <a:pt x="10866" y="574"/>
                  </a:cubicBezTo>
                  <a:cubicBezTo>
                    <a:pt x="10866" y="574"/>
                    <a:pt x="9010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64;p76">
              <a:extLst>
                <a:ext uri="{FF2B5EF4-FFF2-40B4-BE49-F238E27FC236}">
                  <a16:creationId xmlns:a16="http://schemas.microsoft.com/office/drawing/2014/main" id="{F445BDDB-623B-B334-4835-99818514F1F3}"/>
                </a:ext>
              </a:extLst>
            </p:cNvPr>
            <p:cNvSpPr/>
            <p:nvPr/>
          </p:nvSpPr>
          <p:spPr>
            <a:xfrm>
              <a:off x="542125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1" y="1"/>
                  </a:moveTo>
                  <a:cubicBezTo>
                    <a:pt x="1" y="4787"/>
                    <a:pt x="3881" y="8665"/>
                    <a:pt x="8665" y="8665"/>
                  </a:cubicBezTo>
                  <a:cubicBezTo>
                    <a:pt x="13451" y="8665"/>
                    <a:pt x="17332" y="4787"/>
                    <a:pt x="17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65;p76">
              <a:extLst>
                <a:ext uri="{FF2B5EF4-FFF2-40B4-BE49-F238E27FC236}">
                  <a16:creationId xmlns:a16="http://schemas.microsoft.com/office/drawing/2014/main" id="{BBC563D5-77F1-A6F0-09E5-DAB3BF8BDF72}"/>
                </a:ext>
              </a:extLst>
            </p:cNvPr>
            <p:cNvSpPr/>
            <p:nvPr/>
          </p:nvSpPr>
          <p:spPr>
            <a:xfrm>
              <a:off x="6052450" y="1242550"/>
              <a:ext cx="703975" cy="993975"/>
            </a:xfrm>
            <a:custGeom>
              <a:avLst/>
              <a:gdLst/>
              <a:ahLst/>
              <a:cxnLst/>
              <a:rect l="l" t="t" r="r" b="b"/>
              <a:pathLst>
                <a:path w="28159" h="39759" extrusionOk="0">
                  <a:moveTo>
                    <a:pt x="10898" y="0"/>
                  </a:moveTo>
                  <a:cubicBezTo>
                    <a:pt x="4086" y="0"/>
                    <a:pt x="662" y="5735"/>
                    <a:pt x="662" y="5735"/>
                  </a:cubicBezTo>
                  <a:cubicBezTo>
                    <a:pt x="1" y="11395"/>
                    <a:pt x="3187" y="19958"/>
                    <a:pt x="6035" y="26249"/>
                  </a:cubicBezTo>
                  <a:cubicBezTo>
                    <a:pt x="8702" y="32141"/>
                    <a:pt x="13503" y="38829"/>
                    <a:pt x="19914" y="39683"/>
                  </a:cubicBezTo>
                  <a:cubicBezTo>
                    <a:pt x="20298" y="39734"/>
                    <a:pt x="20704" y="39759"/>
                    <a:pt x="21120" y="39759"/>
                  </a:cubicBezTo>
                  <a:cubicBezTo>
                    <a:pt x="24337" y="39759"/>
                    <a:pt x="28159" y="38283"/>
                    <a:pt x="27360" y="36162"/>
                  </a:cubicBezTo>
                  <a:cubicBezTo>
                    <a:pt x="20858" y="18917"/>
                    <a:pt x="27280" y="4098"/>
                    <a:pt x="14587" y="532"/>
                  </a:cubicBezTo>
                  <a:cubicBezTo>
                    <a:pt x="13264" y="160"/>
                    <a:pt x="12034" y="0"/>
                    <a:pt x="10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66;p76">
              <a:extLst>
                <a:ext uri="{FF2B5EF4-FFF2-40B4-BE49-F238E27FC236}">
                  <a16:creationId xmlns:a16="http://schemas.microsoft.com/office/drawing/2014/main" id="{C6459324-B632-6B8D-7035-0A6929BA60F1}"/>
                </a:ext>
              </a:extLst>
            </p:cNvPr>
            <p:cNvSpPr/>
            <p:nvPr/>
          </p:nvSpPr>
          <p:spPr>
            <a:xfrm>
              <a:off x="5652950" y="2786625"/>
              <a:ext cx="1072600" cy="1025550"/>
            </a:xfrm>
            <a:custGeom>
              <a:avLst/>
              <a:gdLst/>
              <a:ahLst/>
              <a:cxnLst/>
              <a:rect l="l" t="t" r="r" b="b"/>
              <a:pathLst>
                <a:path w="42904" h="41022" extrusionOk="0">
                  <a:moveTo>
                    <a:pt x="34146" y="0"/>
                  </a:moveTo>
                  <a:cubicBezTo>
                    <a:pt x="29058" y="0"/>
                    <a:pt x="25507" y="431"/>
                    <a:pt x="25507" y="431"/>
                  </a:cubicBezTo>
                  <a:cubicBezTo>
                    <a:pt x="25507" y="431"/>
                    <a:pt x="7459" y="1706"/>
                    <a:pt x="4931" y="5420"/>
                  </a:cubicBezTo>
                  <a:cubicBezTo>
                    <a:pt x="1" y="12666"/>
                    <a:pt x="185" y="40013"/>
                    <a:pt x="185" y="40013"/>
                  </a:cubicBezTo>
                  <a:cubicBezTo>
                    <a:pt x="1293" y="40833"/>
                    <a:pt x="2906" y="41022"/>
                    <a:pt x="4158" y="41022"/>
                  </a:cubicBezTo>
                  <a:cubicBezTo>
                    <a:pt x="5230" y="41022"/>
                    <a:pt x="6037" y="40883"/>
                    <a:pt x="6037" y="40883"/>
                  </a:cubicBezTo>
                  <a:lnTo>
                    <a:pt x="13181" y="11865"/>
                  </a:lnTo>
                  <a:cubicBezTo>
                    <a:pt x="13181" y="11865"/>
                    <a:pt x="20707" y="11533"/>
                    <a:pt x="32673" y="11519"/>
                  </a:cubicBezTo>
                  <a:cubicBezTo>
                    <a:pt x="42903" y="11507"/>
                    <a:pt x="40590" y="241"/>
                    <a:pt x="40590" y="241"/>
                  </a:cubicBezTo>
                  <a:cubicBezTo>
                    <a:pt x="38291" y="64"/>
                    <a:pt x="36105" y="0"/>
                    <a:pt x="3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67;p76">
              <a:extLst>
                <a:ext uri="{FF2B5EF4-FFF2-40B4-BE49-F238E27FC236}">
                  <a16:creationId xmlns:a16="http://schemas.microsoft.com/office/drawing/2014/main" id="{FD6850E6-1C4A-5EBE-75E8-39A4FD8B0E29}"/>
                </a:ext>
              </a:extLst>
            </p:cNvPr>
            <p:cNvSpPr/>
            <p:nvPr/>
          </p:nvSpPr>
          <p:spPr>
            <a:xfrm>
              <a:off x="5381750" y="3786925"/>
              <a:ext cx="429550" cy="168350"/>
            </a:xfrm>
            <a:custGeom>
              <a:avLst/>
              <a:gdLst/>
              <a:ahLst/>
              <a:cxnLst/>
              <a:rect l="l" t="t" r="r" b="b"/>
              <a:pathLst>
                <a:path w="17182" h="6734" extrusionOk="0">
                  <a:moveTo>
                    <a:pt x="11033" y="1"/>
                  </a:moveTo>
                  <a:cubicBezTo>
                    <a:pt x="9587" y="824"/>
                    <a:pt x="8178" y="965"/>
                    <a:pt x="6863" y="965"/>
                  </a:cubicBezTo>
                  <a:cubicBezTo>
                    <a:pt x="6176" y="965"/>
                    <a:pt x="5516" y="927"/>
                    <a:pt x="4889" y="927"/>
                  </a:cubicBezTo>
                  <a:cubicBezTo>
                    <a:pt x="3986" y="927"/>
                    <a:pt x="3153" y="1006"/>
                    <a:pt x="2414" y="1397"/>
                  </a:cubicBezTo>
                  <a:cubicBezTo>
                    <a:pt x="185" y="2576"/>
                    <a:pt x="1" y="5163"/>
                    <a:pt x="1" y="5163"/>
                  </a:cubicBezTo>
                  <a:lnTo>
                    <a:pt x="16578" y="6734"/>
                  </a:lnTo>
                  <a:cubicBezTo>
                    <a:pt x="16578" y="6734"/>
                    <a:pt x="16995" y="3348"/>
                    <a:pt x="17089" y="2364"/>
                  </a:cubicBezTo>
                  <a:cubicBezTo>
                    <a:pt x="17181" y="1380"/>
                    <a:pt x="16885" y="871"/>
                    <a:pt x="16885" y="871"/>
                  </a:cubicBezTo>
                  <a:cubicBezTo>
                    <a:pt x="11787" y="833"/>
                    <a:pt x="11033" y="1"/>
                    <a:pt x="1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68;p76">
              <a:extLst>
                <a:ext uri="{FF2B5EF4-FFF2-40B4-BE49-F238E27FC236}">
                  <a16:creationId xmlns:a16="http://schemas.microsoft.com/office/drawing/2014/main" id="{D0125025-D438-4DFD-1AA6-FEDC649B0B26}"/>
                </a:ext>
              </a:extLst>
            </p:cNvPr>
            <p:cNvSpPr/>
            <p:nvPr/>
          </p:nvSpPr>
          <p:spPr>
            <a:xfrm>
              <a:off x="6212250" y="1827900"/>
              <a:ext cx="546800" cy="1003725"/>
            </a:xfrm>
            <a:custGeom>
              <a:avLst/>
              <a:gdLst/>
              <a:ahLst/>
              <a:cxnLst/>
              <a:rect l="l" t="t" r="r" b="b"/>
              <a:pathLst>
                <a:path w="21872" h="40149" extrusionOk="0">
                  <a:moveTo>
                    <a:pt x="8065" y="1"/>
                  </a:moveTo>
                  <a:lnTo>
                    <a:pt x="2904" y="2233"/>
                  </a:lnTo>
                  <a:cubicBezTo>
                    <a:pt x="2904" y="2233"/>
                    <a:pt x="1" y="5465"/>
                    <a:pt x="1688" y="11128"/>
                  </a:cubicBezTo>
                  <a:cubicBezTo>
                    <a:pt x="3377" y="16793"/>
                    <a:pt x="2204" y="37505"/>
                    <a:pt x="2204" y="37505"/>
                  </a:cubicBezTo>
                  <a:cubicBezTo>
                    <a:pt x="6461" y="39842"/>
                    <a:pt x="15140" y="40149"/>
                    <a:pt x="19400" y="40149"/>
                  </a:cubicBezTo>
                  <a:cubicBezTo>
                    <a:pt x="20916" y="40149"/>
                    <a:pt x="21872" y="40110"/>
                    <a:pt x="21872" y="40110"/>
                  </a:cubicBezTo>
                  <a:cubicBezTo>
                    <a:pt x="21718" y="27871"/>
                    <a:pt x="18250" y="10711"/>
                    <a:pt x="14947" y="5465"/>
                  </a:cubicBezTo>
                  <a:cubicBezTo>
                    <a:pt x="11643" y="222"/>
                    <a:pt x="8065" y="1"/>
                    <a:pt x="8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69;p76">
              <a:extLst>
                <a:ext uri="{FF2B5EF4-FFF2-40B4-BE49-F238E27FC236}">
                  <a16:creationId xmlns:a16="http://schemas.microsoft.com/office/drawing/2014/main" id="{90C14197-D1D0-3A54-6070-72644207A59C}"/>
                </a:ext>
              </a:extLst>
            </p:cNvPr>
            <p:cNvSpPr/>
            <p:nvPr/>
          </p:nvSpPr>
          <p:spPr>
            <a:xfrm>
              <a:off x="5603750" y="2765500"/>
              <a:ext cx="1166125" cy="931025"/>
            </a:xfrm>
            <a:custGeom>
              <a:avLst/>
              <a:gdLst/>
              <a:ahLst/>
              <a:cxnLst/>
              <a:rect l="l" t="t" r="r" b="b"/>
              <a:pathLst>
                <a:path w="46645" h="37241" extrusionOk="0">
                  <a:moveTo>
                    <a:pt x="21992" y="1"/>
                  </a:moveTo>
                  <a:cubicBezTo>
                    <a:pt x="17074" y="1"/>
                    <a:pt x="11738" y="409"/>
                    <a:pt x="10185" y="2052"/>
                  </a:cubicBezTo>
                  <a:cubicBezTo>
                    <a:pt x="4166" y="8423"/>
                    <a:pt x="0" y="35450"/>
                    <a:pt x="0" y="35450"/>
                  </a:cubicBezTo>
                  <a:cubicBezTo>
                    <a:pt x="1717" y="37205"/>
                    <a:pt x="5333" y="37240"/>
                    <a:pt x="5622" y="37240"/>
                  </a:cubicBezTo>
                  <a:cubicBezTo>
                    <a:pt x="5634" y="37240"/>
                    <a:pt x="5640" y="37240"/>
                    <a:pt x="5640" y="37240"/>
                  </a:cubicBezTo>
                  <a:lnTo>
                    <a:pt x="17307" y="9725"/>
                  </a:lnTo>
                  <a:cubicBezTo>
                    <a:pt x="17307" y="9725"/>
                    <a:pt x="24788" y="10595"/>
                    <a:pt x="36605" y="12482"/>
                  </a:cubicBezTo>
                  <a:cubicBezTo>
                    <a:pt x="37267" y="12588"/>
                    <a:pt x="37885" y="12638"/>
                    <a:pt x="38460" y="12638"/>
                  </a:cubicBezTo>
                  <a:cubicBezTo>
                    <a:pt x="46645" y="12638"/>
                    <a:pt x="46212" y="2606"/>
                    <a:pt x="46212" y="2606"/>
                  </a:cubicBezTo>
                  <a:cubicBezTo>
                    <a:pt x="38149" y="664"/>
                    <a:pt x="31292" y="398"/>
                    <a:pt x="31292" y="398"/>
                  </a:cubicBezTo>
                  <a:cubicBezTo>
                    <a:pt x="31292" y="398"/>
                    <a:pt x="26846" y="1"/>
                    <a:pt x="21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70;p76">
              <a:extLst>
                <a:ext uri="{FF2B5EF4-FFF2-40B4-BE49-F238E27FC236}">
                  <a16:creationId xmlns:a16="http://schemas.microsoft.com/office/drawing/2014/main" id="{54BB3B75-F32E-AAAA-505A-0F37D6A510EC}"/>
                </a:ext>
              </a:extLst>
            </p:cNvPr>
            <p:cNvSpPr/>
            <p:nvPr/>
          </p:nvSpPr>
          <p:spPr>
            <a:xfrm>
              <a:off x="5310925" y="3647225"/>
              <a:ext cx="439100" cy="192775"/>
            </a:xfrm>
            <a:custGeom>
              <a:avLst/>
              <a:gdLst/>
              <a:ahLst/>
              <a:cxnLst/>
              <a:rect l="l" t="t" r="r" b="b"/>
              <a:pathLst>
                <a:path w="17564" h="7711" extrusionOk="0">
                  <a:moveTo>
                    <a:pt x="4229" y="1"/>
                  </a:moveTo>
                  <a:cubicBezTo>
                    <a:pt x="3801" y="1"/>
                    <a:pt x="3386" y="54"/>
                    <a:pt x="2983" y="190"/>
                  </a:cubicBezTo>
                  <a:cubicBezTo>
                    <a:pt x="593" y="999"/>
                    <a:pt x="1" y="3525"/>
                    <a:pt x="1" y="3525"/>
                  </a:cubicBezTo>
                  <a:lnTo>
                    <a:pt x="16117" y="7711"/>
                  </a:lnTo>
                  <a:cubicBezTo>
                    <a:pt x="16117" y="7711"/>
                    <a:pt x="17068" y="4434"/>
                    <a:pt x="17316" y="3478"/>
                  </a:cubicBezTo>
                  <a:cubicBezTo>
                    <a:pt x="17564" y="2519"/>
                    <a:pt x="17353" y="1971"/>
                    <a:pt x="17353" y="1971"/>
                  </a:cubicBezTo>
                  <a:cubicBezTo>
                    <a:pt x="12326" y="1122"/>
                    <a:pt x="11713" y="181"/>
                    <a:pt x="11713" y="181"/>
                  </a:cubicBezTo>
                  <a:cubicBezTo>
                    <a:pt x="10828" y="512"/>
                    <a:pt x="9989" y="628"/>
                    <a:pt x="9192" y="628"/>
                  </a:cubicBezTo>
                  <a:cubicBezTo>
                    <a:pt x="7336" y="628"/>
                    <a:pt x="5704" y="1"/>
                    <a:pt x="4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71;p76">
              <a:extLst>
                <a:ext uri="{FF2B5EF4-FFF2-40B4-BE49-F238E27FC236}">
                  <a16:creationId xmlns:a16="http://schemas.microsoft.com/office/drawing/2014/main" id="{D5F3602A-A7F5-3B61-566A-9E6084DCA477}"/>
                </a:ext>
              </a:extLst>
            </p:cNvPr>
            <p:cNvSpPr/>
            <p:nvPr/>
          </p:nvSpPr>
          <p:spPr>
            <a:xfrm>
              <a:off x="6331225" y="1656500"/>
              <a:ext cx="50" cy="175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1"/>
                  </a:moveTo>
                  <a:cubicBezTo>
                    <a:pt x="0" y="2"/>
                    <a:pt x="0" y="5"/>
                    <a:pt x="2" y="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72;p76">
              <a:extLst>
                <a:ext uri="{FF2B5EF4-FFF2-40B4-BE49-F238E27FC236}">
                  <a16:creationId xmlns:a16="http://schemas.microsoft.com/office/drawing/2014/main" id="{70CEF82C-45DB-86C3-95CE-DF93A784ABAD}"/>
                </a:ext>
              </a:extLst>
            </p:cNvPr>
            <p:cNvSpPr/>
            <p:nvPr/>
          </p:nvSpPr>
          <p:spPr>
            <a:xfrm>
              <a:off x="5721675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9" y="0"/>
                  </a:moveTo>
                  <a:cubicBezTo>
                    <a:pt x="26066" y="0"/>
                    <a:pt x="24700" y="707"/>
                    <a:pt x="24020" y="2172"/>
                  </a:cubicBezTo>
                  <a:cubicBezTo>
                    <a:pt x="20983" y="8725"/>
                    <a:pt x="15943" y="14287"/>
                    <a:pt x="15943" y="14287"/>
                  </a:cubicBezTo>
                  <a:cubicBezTo>
                    <a:pt x="14477" y="15362"/>
                    <a:pt x="12639" y="15789"/>
                    <a:pt x="7237" y="16641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6" y="20590"/>
                  </a:lnTo>
                  <a:cubicBezTo>
                    <a:pt x="23839" y="17584"/>
                    <a:pt x="31034" y="2986"/>
                    <a:pt x="31034" y="2986"/>
                  </a:cubicBezTo>
                  <a:cubicBezTo>
                    <a:pt x="31018" y="2912"/>
                    <a:pt x="31002" y="2840"/>
                    <a:pt x="30985" y="2768"/>
                  </a:cubicBezTo>
                  <a:cubicBezTo>
                    <a:pt x="30539" y="949"/>
                    <a:pt x="28987" y="0"/>
                    <a:pt x="27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73;p76">
              <a:extLst>
                <a:ext uri="{FF2B5EF4-FFF2-40B4-BE49-F238E27FC236}">
                  <a16:creationId xmlns:a16="http://schemas.microsoft.com/office/drawing/2014/main" id="{E55B7A45-1CF6-8BC7-C15C-FA50CC0F1632}"/>
                </a:ext>
              </a:extLst>
            </p:cNvPr>
            <p:cNvSpPr/>
            <p:nvPr/>
          </p:nvSpPr>
          <p:spPr>
            <a:xfrm>
              <a:off x="549865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4" y="1"/>
                    <a:pt x="6157" y="44"/>
                    <a:pt x="5691" y="157"/>
                  </a:cubicBezTo>
                  <a:cubicBezTo>
                    <a:pt x="3541" y="674"/>
                    <a:pt x="0" y="1707"/>
                    <a:pt x="0" y="3659"/>
                  </a:cubicBezTo>
                  <a:lnTo>
                    <a:pt x="9747" y="3659"/>
                  </a:lnTo>
                  <a:cubicBezTo>
                    <a:pt x="9747" y="3659"/>
                    <a:pt x="11880" y="2329"/>
                    <a:pt x="10865" y="574"/>
                  </a:cubicBezTo>
                  <a:cubicBezTo>
                    <a:pt x="10865" y="574"/>
                    <a:pt x="9009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74;p76">
              <a:extLst>
                <a:ext uri="{FF2B5EF4-FFF2-40B4-BE49-F238E27FC236}">
                  <a16:creationId xmlns:a16="http://schemas.microsoft.com/office/drawing/2014/main" id="{38F0CD46-2449-F29D-ED16-91DF7AE38FEA}"/>
                </a:ext>
              </a:extLst>
            </p:cNvPr>
            <p:cNvSpPr/>
            <p:nvPr/>
          </p:nvSpPr>
          <p:spPr>
            <a:xfrm>
              <a:off x="6039250" y="1292650"/>
              <a:ext cx="515525" cy="426100"/>
            </a:xfrm>
            <a:custGeom>
              <a:avLst/>
              <a:gdLst/>
              <a:ahLst/>
              <a:cxnLst/>
              <a:rect l="l" t="t" r="r" b="b"/>
              <a:pathLst>
                <a:path w="20621" h="17044" extrusionOk="0">
                  <a:moveTo>
                    <a:pt x="9381" y="1"/>
                  </a:moveTo>
                  <a:cubicBezTo>
                    <a:pt x="5412" y="1"/>
                    <a:pt x="1594" y="2014"/>
                    <a:pt x="972" y="4160"/>
                  </a:cubicBezTo>
                  <a:cubicBezTo>
                    <a:pt x="0" y="7505"/>
                    <a:pt x="1722" y="9150"/>
                    <a:pt x="1722" y="9150"/>
                  </a:cubicBezTo>
                  <a:lnTo>
                    <a:pt x="13956" y="17044"/>
                  </a:lnTo>
                  <a:cubicBezTo>
                    <a:pt x="19820" y="12138"/>
                    <a:pt x="20620" y="6658"/>
                    <a:pt x="15654" y="2223"/>
                  </a:cubicBezTo>
                  <a:cubicBezTo>
                    <a:pt x="13872" y="632"/>
                    <a:pt x="11603" y="1"/>
                    <a:pt x="9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75;p76">
              <a:extLst>
                <a:ext uri="{FF2B5EF4-FFF2-40B4-BE49-F238E27FC236}">
                  <a16:creationId xmlns:a16="http://schemas.microsoft.com/office/drawing/2014/main" id="{F8047610-D3DD-5148-B1A2-EEA6DDC65BD7}"/>
                </a:ext>
              </a:extLst>
            </p:cNvPr>
            <p:cNvSpPr/>
            <p:nvPr/>
          </p:nvSpPr>
          <p:spPr>
            <a:xfrm>
              <a:off x="6261725" y="1678475"/>
              <a:ext cx="152150" cy="223425"/>
            </a:xfrm>
            <a:custGeom>
              <a:avLst/>
              <a:gdLst/>
              <a:ahLst/>
              <a:cxnLst/>
              <a:rect l="l" t="t" r="r" b="b"/>
              <a:pathLst>
                <a:path w="6086" h="8937" extrusionOk="0">
                  <a:moveTo>
                    <a:pt x="4442" y="0"/>
                  </a:moveTo>
                  <a:cubicBezTo>
                    <a:pt x="3002" y="0"/>
                    <a:pt x="1865" y="1179"/>
                    <a:pt x="1102" y="2319"/>
                  </a:cubicBezTo>
                  <a:cubicBezTo>
                    <a:pt x="388" y="3386"/>
                    <a:pt x="1" y="4421"/>
                    <a:pt x="1" y="4421"/>
                  </a:cubicBezTo>
                  <a:lnTo>
                    <a:pt x="687" y="6950"/>
                  </a:lnTo>
                  <a:lnTo>
                    <a:pt x="1225" y="8936"/>
                  </a:lnTo>
                  <a:cubicBezTo>
                    <a:pt x="3126" y="8821"/>
                    <a:pt x="4808" y="8204"/>
                    <a:pt x="6086" y="6174"/>
                  </a:cubicBezTo>
                  <a:lnTo>
                    <a:pt x="4681" y="11"/>
                  </a:lnTo>
                  <a:cubicBezTo>
                    <a:pt x="4600" y="4"/>
                    <a:pt x="4521" y="0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76;p76">
              <a:extLst>
                <a:ext uri="{FF2B5EF4-FFF2-40B4-BE49-F238E27FC236}">
                  <a16:creationId xmlns:a16="http://schemas.microsoft.com/office/drawing/2014/main" id="{43195DC4-30EF-1222-F2DD-4F78AF8DE6D7}"/>
                </a:ext>
              </a:extLst>
            </p:cNvPr>
            <p:cNvSpPr/>
            <p:nvPr/>
          </p:nvSpPr>
          <p:spPr>
            <a:xfrm>
              <a:off x="6261725" y="1702800"/>
              <a:ext cx="103600" cy="149425"/>
            </a:xfrm>
            <a:custGeom>
              <a:avLst/>
              <a:gdLst/>
              <a:ahLst/>
              <a:cxnLst/>
              <a:rect l="l" t="t" r="r" b="b"/>
              <a:pathLst>
                <a:path w="4144" h="5977" extrusionOk="0">
                  <a:moveTo>
                    <a:pt x="4144" y="1"/>
                  </a:moveTo>
                  <a:lnTo>
                    <a:pt x="1102" y="1346"/>
                  </a:lnTo>
                  <a:cubicBezTo>
                    <a:pt x="388" y="2413"/>
                    <a:pt x="1" y="3446"/>
                    <a:pt x="1" y="3446"/>
                  </a:cubicBezTo>
                  <a:lnTo>
                    <a:pt x="687" y="5977"/>
                  </a:lnTo>
                  <a:cubicBezTo>
                    <a:pt x="3592" y="4389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77;p76">
              <a:extLst>
                <a:ext uri="{FF2B5EF4-FFF2-40B4-BE49-F238E27FC236}">
                  <a16:creationId xmlns:a16="http://schemas.microsoft.com/office/drawing/2014/main" id="{9F8ED140-0FFB-3204-BCE8-710F37C39851}"/>
                </a:ext>
              </a:extLst>
            </p:cNvPr>
            <p:cNvSpPr/>
            <p:nvPr/>
          </p:nvSpPr>
          <p:spPr>
            <a:xfrm>
              <a:off x="6071675" y="1382275"/>
              <a:ext cx="378675" cy="438850"/>
            </a:xfrm>
            <a:custGeom>
              <a:avLst/>
              <a:gdLst/>
              <a:ahLst/>
              <a:cxnLst/>
              <a:rect l="l" t="t" r="r" b="b"/>
              <a:pathLst>
                <a:path w="15147" h="17554" extrusionOk="0">
                  <a:moveTo>
                    <a:pt x="5769" y="1"/>
                  </a:moveTo>
                  <a:cubicBezTo>
                    <a:pt x="4418" y="1"/>
                    <a:pt x="2781" y="415"/>
                    <a:pt x="497" y="1513"/>
                  </a:cubicBezTo>
                  <a:cubicBezTo>
                    <a:pt x="497" y="1513"/>
                    <a:pt x="945" y="3311"/>
                    <a:pt x="471" y="8803"/>
                  </a:cubicBezTo>
                  <a:cubicBezTo>
                    <a:pt x="1" y="14244"/>
                    <a:pt x="1238" y="17553"/>
                    <a:pt x="4308" y="17553"/>
                  </a:cubicBezTo>
                  <a:cubicBezTo>
                    <a:pt x="4337" y="17553"/>
                    <a:pt x="4366" y="17553"/>
                    <a:pt x="4395" y="17552"/>
                  </a:cubicBezTo>
                  <a:cubicBezTo>
                    <a:pt x="6536" y="17508"/>
                    <a:pt x="10401" y="14916"/>
                    <a:pt x="12773" y="12068"/>
                  </a:cubicBezTo>
                  <a:cubicBezTo>
                    <a:pt x="15147" y="9219"/>
                    <a:pt x="13115" y="2912"/>
                    <a:pt x="10336" y="1488"/>
                  </a:cubicBezTo>
                  <a:cubicBezTo>
                    <a:pt x="8773" y="687"/>
                    <a:pt x="7507" y="1"/>
                    <a:pt x="5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78;p76">
              <a:extLst>
                <a:ext uri="{FF2B5EF4-FFF2-40B4-BE49-F238E27FC236}">
                  <a16:creationId xmlns:a16="http://schemas.microsoft.com/office/drawing/2014/main" id="{22A6A0B7-B678-FC83-CAFF-3EAFC207E75E}"/>
                </a:ext>
              </a:extLst>
            </p:cNvPr>
            <p:cNvSpPr/>
            <p:nvPr/>
          </p:nvSpPr>
          <p:spPr>
            <a:xfrm>
              <a:off x="6050075" y="1567500"/>
              <a:ext cx="54675" cy="105550"/>
            </a:xfrm>
            <a:custGeom>
              <a:avLst/>
              <a:gdLst/>
              <a:ahLst/>
              <a:cxnLst/>
              <a:rect l="l" t="t" r="r" b="b"/>
              <a:pathLst>
                <a:path w="2187" h="4222" extrusionOk="0">
                  <a:moveTo>
                    <a:pt x="1980" y="0"/>
                  </a:moveTo>
                  <a:lnTo>
                    <a:pt x="105" y="3702"/>
                  </a:lnTo>
                  <a:cubicBezTo>
                    <a:pt x="0" y="3909"/>
                    <a:pt x="146" y="4157"/>
                    <a:pt x="380" y="4164"/>
                  </a:cubicBezTo>
                  <a:lnTo>
                    <a:pt x="2187" y="422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79;p76">
              <a:extLst>
                <a:ext uri="{FF2B5EF4-FFF2-40B4-BE49-F238E27FC236}">
                  <a16:creationId xmlns:a16="http://schemas.microsoft.com/office/drawing/2014/main" id="{D2BE5A14-AD9B-12E5-9C10-99672CD4760A}"/>
                </a:ext>
              </a:extLst>
            </p:cNvPr>
            <p:cNvSpPr/>
            <p:nvPr/>
          </p:nvSpPr>
          <p:spPr>
            <a:xfrm>
              <a:off x="6083400" y="1376250"/>
              <a:ext cx="655200" cy="843500"/>
            </a:xfrm>
            <a:custGeom>
              <a:avLst/>
              <a:gdLst/>
              <a:ahLst/>
              <a:cxnLst/>
              <a:rect l="l" t="t" r="r" b="b"/>
              <a:pathLst>
                <a:path w="26208" h="33740" extrusionOk="0">
                  <a:moveTo>
                    <a:pt x="5246" y="1"/>
                  </a:moveTo>
                  <a:cubicBezTo>
                    <a:pt x="3644" y="1"/>
                    <a:pt x="1984" y="454"/>
                    <a:pt x="419" y="1484"/>
                  </a:cubicBezTo>
                  <a:cubicBezTo>
                    <a:pt x="287" y="1570"/>
                    <a:pt x="158" y="1659"/>
                    <a:pt x="28" y="1754"/>
                  </a:cubicBezTo>
                  <a:lnTo>
                    <a:pt x="0" y="3243"/>
                  </a:lnTo>
                  <a:cubicBezTo>
                    <a:pt x="0" y="3243"/>
                    <a:pt x="5144" y="5189"/>
                    <a:pt x="5775" y="8022"/>
                  </a:cubicBezTo>
                  <a:cubicBezTo>
                    <a:pt x="5903" y="8598"/>
                    <a:pt x="6076" y="8829"/>
                    <a:pt x="6288" y="8829"/>
                  </a:cubicBezTo>
                  <a:cubicBezTo>
                    <a:pt x="7115" y="8829"/>
                    <a:pt x="8531" y="5303"/>
                    <a:pt x="10151" y="5130"/>
                  </a:cubicBezTo>
                  <a:cubicBezTo>
                    <a:pt x="10229" y="5122"/>
                    <a:pt x="10304" y="5118"/>
                    <a:pt x="10376" y="5118"/>
                  </a:cubicBezTo>
                  <a:cubicBezTo>
                    <a:pt x="12908" y="5118"/>
                    <a:pt x="12064" y="10064"/>
                    <a:pt x="10002" y="10437"/>
                  </a:cubicBezTo>
                  <a:cubicBezTo>
                    <a:pt x="9882" y="10458"/>
                    <a:pt x="9859" y="10750"/>
                    <a:pt x="9915" y="11211"/>
                  </a:cubicBezTo>
                  <a:lnTo>
                    <a:pt x="9915" y="11217"/>
                  </a:lnTo>
                  <a:cubicBezTo>
                    <a:pt x="9915" y="11222"/>
                    <a:pt x="9916" y="11228"/>
                    <a:pt x="9916" y="11232"/>
                  </a:cubicBezTo>
                  <a:cubicBezTo>
                    <a:pt x="9918" y="11241"/>
                    <a:pt x="9918" y="11251"/>
                    <a:pt x="9919" y="11261"/>
                  </a:cubicBezTo>
                  <a:lnTo>
                    <a:pt x="9924" y="11300"/>
                  </a:lnTo>
                  <a:cubicBezTo>
                    <a:pt x="9927" y="11323"/>
                    <a:pt x="9930" y="11349"/>
                    <a:pt x="9935" y="11383"/>
                  </a:cubicBezTo>
                  <a:cubicBezTo>
                    <a:pt x="9939" y="11415"/>
                    <a:pt x="9944" y="11450"/>
                    <a:pt x="9948" y="11484"/>
                  </a:cubicBezTo>
                  <a:cubicBezTo>
                    <a:pt x="10279" y="13867"/>
                    <a:pt x="13164" y="31554"/>
                    <a:pt x="23745" y="33739"/>
                  </a:cubicBezTo>
                  <a:cubicBezTo>
                    <a:pt x="23745" y="33739"/>
                    <a:pt x="26071" y="32815"/>
                    <a:pt x="26208" y="31130"/>
                  </a:cubicBezTo>
                  <a:lnTo>
                    <a:pt x="13564" y="11226"/>
                  </a:lnTo>
                  <a:cubicBezTo>
                    <a:pt x="15715" y="5487"/>
                    <a:pt x="10824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80;p76">
              <a:extLst>
                <a:ext uri="{FF2B5EF4-FFF2-40B4-BE49-F238E27FC236}">
                  <a16:creationId xmlns:a16="http://schemas.microsoft.com/office/drawing/2014/main" id="{1D34AB87-E808-DD99-4451-9CBF1C4B6053}"/>
                </a:ext>
              </a:extLst>
            </p:cNvPr>
            <p:cNvSpPr/>
            <p:nvPr/>
          </p:nvSpPr>
          <p:spPr>
            <a:xfrm>
              <a:off x="6025575" y="1734800"/>
              <a:ext cx="1194175" cy="1531475"/>
            </a:xfrm>
            <a:custGeom>
              <a:avLst/>
              <a:gdLst/>
              <a:ahLst/>
              <a:cxnLst/>
              <a:rect l="l" t="t" r="r" b="b"/>
              <a:pathLst>
                <a:path w="47767" h="61259" extrusionOk="0">
                  <a:moveTo>
                    <a:pt x="33060" y="1"/>
                  </a:moveTo>
                  <a:cubicBezTo>
                    <a:pt x="33016" y="1"/>
                    <a:pt x="32971" y="1"/>
                    <a:pt x="32927" y="3"/>
                  </a:cubicBezTo>
                  <a:cubicBezTo>
                    <a:pt x="27495" y="175"/>
                    <a:pt x="34188" y="11810"/>
                    <a:pt x="34188" y="28401"/>
                  </a:cubicBezTo>
                  <a:cubicBezTo>
                    <a:pt x="34188" y="39415"/>
                    <a:pt x="31152" y="47679"/>
                    <a:pt x="23956" y="53145"/>
                  </a:cubicBezTo>
                  <a:lnTo>
                    <a:pt x="458" y="53145"/>
                  </a:lnTo>
                  <a:cubicBezTo>
                    <a:pt x="205" y="53147"/>
                    <a:pt x="1" y="53351"/>
                    <a:pt x="1" y="53603"/>
                  </a:cubicBezTo>
                  <a:lnTo>
                    <a:pt x="1" y="60803"/>
                  </a:lnTo>
                  <a:cubicBezTo>
                    <a:pt x="2" y="61055"/>
                    <a:pt x="205" y="61259"/>
                    <a:pt x="458" y="61259"/>
                  </a:cubicBezTo>
                  <a:lnTo>
                    <a:pt x="37088" y="61259"/>
                  </a:lnTo>
                  <a:cubicBezTo>
                    <a:pt x="37340" y="61259"/>
                    <a:pt x="37545" y="61055"/>
                    <a:pt x="37545" y="60803"/>
                  </a:cubicBezTo>
                  <a:lnTo>
                    <a:pt x="37545" y="54504"/>
                  </a:lnTo>
                  <a:cubicBezTo>
                    <a:pt x="41692" y="51601"/>
                    <a:pt x="46320" y="45598"/>
                    <a:pt x="46830" y="33226"/>
                  </a:cubicBezTo>
                  <a:cubicBezTo>
                    <a:pt x="47766" y="10518"/>
                    <a:pt x="38512" y="1"/>
                    <a:pt x="33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81;p76">
              <a:extLst>
                <a:ext uri="{FF2B5EF4-FFF2-40B4-BE49-F238E27FC236}">
                  <a16:creationId xmlns:a16="http://schemas.microsoft.com/office/drawing/2014/main" id="{2AAACA77-75AE-D471-FF9D-DBD0C4100B28}"/>
                </a:ext>
              </a:extLst>
            </p:cNvPr>
            <p:cNvSpPr/>
            <p:nvPr/>
          </p:nvSpPr>
          <p:spPr>
            <a:xfrm>
              <a:off x="603502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82;p76">
              <a:extLst>
                <a:ext uri="{FF2B5EF4-FFF2-40B4-BE49-F238E27FC236}">
                  <a16:creationId xmlns:a16="http://schemas.microsoft.com/office/drawing/2014/main" id="{98A8A1B1-3BB1-C32E-7A19-AF8D0B52EB6D}"/>
                </a:ext>
              </a:extLst>
            </p:cNvPr>
            <p:cNvSpPr/>
            <p:nvPr/>
          </p:nvSpPr>
          <p:spPr>
            <a:xfrm>
              <a:off x="603502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83;p76">
              <a:extLst>
                <a:ext uri="{FF2B5EF4-FFF2-40B4-BE49-F238E27FC236}">
                  <a16:creationId xmlns:a16="http://schemas.microsoft.com/office/drawing/2014/main" id="{04E8F195-7CFB-7CAC-0409-A34317D15B51}"/>
                </a:ext>
              </a:extLst>
            </p:cNvPr>
            <p:cNvSpPr/>
            <p:nvPr/>
          </p:nvSpPr>
          <p:spPr>
            <a:xfrm>
              <a:off x="679142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7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84;p76">
              <a:extLst>
                <a:ext uri="{FF2B5EF4-FFF2-40B4-BE49-F238E27FC236}">
                  <a16:creationId xmlns:a16="http://schemas.microsoft.com/office/drawing/2014/main" id="{A58D9770-D902-2D25-CB5B-86FADC45B765}"/>
                </a:ext>
              </a:extLst>
            </p:cNvPr>
            <p:cNvSpPr/>
            <p:nvPr/>
          </p:nvSpPr>
          <p:spPr>
            <a:xfrm>
              <a:off x="5844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85;p76">
              <a:extLst>
                <a:ext uri="{FF2B5EF4-FFF2-40B4-BE49-F238E27FC236}">
                  <a16:creationId xmlns:a16="http://schemas.microsoft.com/office/drawing/2014/main" id="{A6060040-CAF0-D99F-FCBD-7001A667A54A}"/>
                </a:ext>
              </a:extLst>
            </p:cNvPr>
            <p:cNvSpPr/>
            <p:nvPr/>
          </p:nvSpPr>
          <p:spPr>
            <a:xfrm>
              <a:off x="2557675" y="1844600"/>
              <a:ext cx="975400" cy="1370175"/>
            </a:xfrm>
            <a:custGeom>
              <a:avLst/>
              <a:gdLst/>
              <a:ahLst/>
              <a:cxnLst/>
              <a:rect l="l" t="t" r="r" b="b"/>
              <a:pathLst>
                <a:path w="39016" h="54807" extrusionOk="0">
                  <a:moveTo>
                    <a:pt x="6876" y="1"/>
                  </a:moveTo>
                  <a:cubicBezTo>
                    <a:pt x="3067" y="1"/>
                    <a:pt x="0" y="3067"/>
                    <a:pt x="0" y="6876"/>
                  </a:cubicBezTo>
                  <a:lnTo>
                    <a:pt x="0" y="47930"/>
                  </a:lnTo>
                  <a:cubicBezTo>
                    <a:pt x="0" y="51740"/>
                    <a:pt x="3067" y="54806"/>
                    <a:pt x="6876" y="54806"/>
                  </a:cubicBezTo>
                  <a:lnTo>
                    <a:pt x="32139" y="54806"/>
                  </a:lnTo>
                  <a:cubicBezTo>
                    <a:pt x="35949" y="54806"/>
                    <a:pt x="39015" y="51740"/>
                    <a:pt x="39015" y="47930"/>
                  </a:cubicBezTo>
                  <a:lnTo>
                    <a:pt x="39015" y="6876"/>
                  </a:lnTo>
                  <a:cubicBezTo>
                    <a:pt x="39015" y="3067"/>
                    <a:pt x="35949" y="1"/>
                    <a:pt x="3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86;p76">
              <a:extLst>
                <a:ext uri="{FF2B5EF4-FFF2-40B4-BE49-F238E27FC236}">
                  <a16:creationId xmlns:a16="http://schemas.microsoft.com/office/drawing/2014/main" id="{299F09E7-D8E6-5C8E-998A-25CC352400FC}"/>
                </a:ext>
              </a:extLst>
            </p:cNvPr>
            <p:cNvSpPr/>
            <p:nvPr/>
          </p:nvSpPr>
          <p:spPr>
            <a:xfrm>
              <a:off x="2604775" y="35308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1"/>
                  </a:moveTo>
                  <a:lnTo>
                    <a:pt x="1" y="1679"/>
                  </a:lnTo>
                  <a:lnTo>
                    <a:pt x="34639" y="1679"/>
                  </a:lnTo>
                  <a:lnTo>
                    <a:pt x="34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87;p76">
              <a:extLst>
                <a:ext uri="{FF2B5EF4-FFF2-40B4-BE49-F238E27FC236}">
                  <a16:creationId xmlns:a16="http://schemas.microsoft.com/office/drawing/2014/main" id="{8AA38BEC-1A55-69CB-99B4-5DD44C41AB63}"/>
                </a:ext>
              </a:extLst>
            </p:cNvPr>
            <p:cNvSpPr/>
            <p:nvPr/>
          </p:nvSpPr>
          <p:spPr>
            <a:xfrm>
              <a:off x="2604775" y="37153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0"/>
                  </a:moveTo>
                  <a:lnTo>
                    <a:pt x="1" y="1678"/>
                  </a:lnTo>
                  <a:lnTo>
                    <a:pt x="34639" y="1678"/>
                  </a:lnTo>
                  <a:lnTo>
                    <a:pt x="34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88;p76">
              <a:extLst>
                <a:ext uri="{FF2B5EF4-FFF2-40B4-BE49-F238E27FC236}">
                  <a16:creationId xmlns:a16="http://schemas.microsoft.com/office/drawing/2014/main" id="{C2D2CF1C-A966-6C53-40FC-05F7210AC7F4}"/>
                </a:ext>
              </a:extLst>
            </p:cNvPr>
            <p:cNvSpPr/>
            <p:nvPr/>
          </p:nvSpPr>
          <p:spPr>
            <a:xfrm>
              <a:off x="2413225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8306" y="1"/>
                  </a:moveTo>
                  <a:lnTo>
                    <a:pt x="1" y="52678"/>
                  </a:lnTo>
                  <a:lnTo>
                    <a:pt x="3738" y="52678"/>
                  </a:lnTo>
                  <a:lnTo>
                    <a:pt x="11953" y="576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89;p76">
              <a:extLst>
                <a:ext uri="{FF2B5EF4-FFF2-40B4-BE49-F238E27FC236}">
                  <a16:creationId xmlns:a16="http://schemas.microsoft.com/office/drawing/2014/main" id="{0811BF17-5189-CE9C-F5AA-237AFE0D9AC7}"/>
                </a:ext>
              </a:extLst>
            </p:cNvPr>
            <p:cNvSpPr/>
            <p:nvPr/>
          </p:nvSpPr>
          <p:spPr>
            <a:xfrm>
              <a:off x="3363500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3647" y="1"/>
                  </a:moveTo>
                  <a:lnTo>
                    <a:pt x="0" y="576"/>
                  </a:lnTo>
                  <a:lnTo>
                    <a:pt x="8215" y="52678"/>
                  </a:lnTo>
                  <a:lnTo>
                    <a:pt x="11952" y="5267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90;p76">
              <a:extLst>
                <a:ext uri="{FF2B5EF4-FFF2-40B4-BE49-F238E27FC236}">
                  <a16:creationId xmlns:a16="http://schemas.microsoft.com/office/drawing/2014/main" id="{4B3DAFE4-B7AC-64AF-9C1F-0F7EE1DE4F59}"/>
                </a:ext>
              </a:extLst>
            </p:cNvPr>
            <p:cNvSpPr/>
            <p:nvPr/>
          </p:nvSpPr>
          <p:spPr>
            <a:xfrm>
              <a:off x="2699050" y="2738600"/>
              <a:ext cx="664475" cy="363575"/>
            </a:xfrm>
            <a:custGeom>
              <a:avLst/>
              <a:gdLst/>
              <a:ahLst/>
              <a:cxnLst/>
              <a:rect l="l" t="t" r="r" b="b"/>
              <a:pathLst>
                <a:path w="26579" h="14543" extrusionOk="0">
                  <a:moveTo>
                    <a:pt x="973" y="0"/>
                  </a:moveTo>
                  <a:lnTo>
                    <a:pt x="973" y="0"/>
                  </a:lnTo>
                  <a:cubicBezTo>
                    <a:pt x="973" y="0"/>
                    <a:pt x="1" y="11267"/>
                    <a:pt x="4547" y="13165"/>
                  </a:cubicBezTo>
                  <a:cubicBezTo>
                    <a:pt x="6652" y="14044"/>
                    <a:pt x="10520" y="14543"/>
                    <a:pt x="14289" y="14543"/>
                  </a:cubicBezTo>
                  <a:cubicBezTo>
                    <a:pt x="18659" y="14543"/>
                    <a:pt x="22895" y="13872"/>
                    <a:pt x="24089" y="12344"/>
                  </a:cubicBezTo>
                  <a:cubicBezTo>
                    <a:pt x="26312" y="9497"/>
                    <a:pt x="26578" y="0"/>
                    <a:pt x="26578" y="0"/>
                  </a:cubicBezTo>
                  <a:lnTo>
                    <a:pt x="26578" y="0"/>
                  </a:lnTo>
                  <a:cubicBezTo>
                    <a:pt x="22301" y="1802"/>
                    <a:pt x="18029" y="2703"/>
                    <a:pt x="13761" y="2703"/>
                  </a:cubicBezTo>
                  <a:cubicBezTo>
                    <a:pt x="9493" y="2703"/>
                    <a:pt x="5230" y="1802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91;p76">
              <a:extLst>
                <a:ext uri="{FF2B5EF4-FFF2-40B4-BE49-F238E27FC236}">
                  <a16:creationId xmlns:a16="http://schemas.microsoft.com/office/drawing/2014/main" id="{523390FB-6B77-3B54-652F-CA11272B7BD7}"/>
                </a:ext>
              </a:extLst>
            </p:cNvPr>
            <p:cNvSpPr/>
            <p:nvPr/>
          </p:nvSpPr>
          <p:spPr>
            <a:xfrm>
              <a:off x="2708950" y="1756625"/>
              <a:ext cx="683850" cy="1153100"/>
            </a:xfrm>
            <a:custGeom>
              <a:avLst/>
              <a:gdLst/>
              <a:ahLst/>
              <a:cxnLst/>
              <a:rect l="l" t="t" r="r" b="b"/>
              <a:pathLst>
                <a:path w="27354" h="46124" extrusionOk="0">
                  <a:moveTo>
                    <a:pt x="10445" y="0"/>
                  </a:moveTo>
                  <a:lnTo>
                    <a:pt x="1" y="3182"/>
                  </a:lnTo>
                  <a:lnTo>
                    <a:pt x="254" y="43557"/>
                  </a:lnTo>
                  <a:cubicBezTo>
                    <a:pt x="254" y="43557"/>
                    <a:pt x="5728" y="46124"/>
                    <a:pt x="13893" y="46124"/>
                  </a:cubicBezTo>
                  <a:cubicBezTo>
                    <a:pt x="17518" y="46124"/>
                    <a:pt x="21673" y="45618"/>
                    <a:pt x="26115" y="44157"/>
                  </a:cubicBezTo>
                  <a:lnTo>
                    <a:pt x="27354" y="2790"/>
                  </a:lnTo>
                  <a:lnTo>
                    <a:pt x="16503" y="2"/>
                  </a:lnTo>
                  <a:lnTo>
                    <a:pt x="10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92;p76">
              <a:extLst>
                <a:ext uri="{FF2B5EF4-FFF2-40B4-BE49-F238E27FC236}">
                  <a16:creationId xmlns:a16="http://schemas.microsoft.com/office/drawing/2014/main" id="{307EE091-BA41-E468-86F6-B36CF0B481DA}"/>
                </a:ext>
              </a:extLst>
            </p:cNvPr>
            <p:cNvSpPr/>
            <p:nvPr/>
          </p:nvSpPr>
          <p:spPr>
            <a:xfrm>
              <a:off x="2473100" y="1836150"/>
              <a:ext cx="527500" cy="608450"/>
            </a:xfrm>
            <a:custGeom>
              <a:avLst/>
              <a:gdLst/>
              <a:ahLst/>
              <a:cxnLst/>
              <a:rect l="l" t="t" r="r" b="b"/>
              <a:pathLst>
                <a:path w="21100" h="24338" extrusionOk="0">
                  <a:moveTo>
                    <a:pt x="9435" y="1"/>
                  </a:moveTo>
                  <a:cubicBezTo>
                    <a:pt x="9435" y="1"/>
                    <a:pt x="4962" y="9925"/>
                    <a:pt x="747" y="20450"/>
                  </a:cubicBezTo>
                  <a:cubicBezTo>
                    <a:pt x="1" y="22311"/>
                    <a:pt x="1369" y="24338"/>
                    <a:pt x="3374" y="24338"/>
                  </a:cubicBezTo>
                  <a:lnTo>
                    <a:pt x="21100" y="24338"/>
                  </a:lnTo>
                  <a:lnTo>
                    <a:pt x="20393" y="20839"/>
                  </a:lnTo>
                  <a:cubicBezTo>
                    <a:pt x="20393" y="20839"/>
                    <a:pt x="11141" y="19610"/>
                    <a:pt x="8071" y="18784"/>
                  </a:cubicBezTo>
                  <a:lnTo>
                    <a:pt x="11580" y="10901"/>
                  </a:lnTo>
                  <a:cubicBezTo>
                    <a:pt x="11580" y="10901"/>
                    <a:pt x="12349" y="4894"/>
                    <a:pt x="9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93;p76">
              <a:extLst>
                <a:ext uri="{FF2B5EF4-FFF2-40B4-BE49-F238E27FC236}">
                  <a16:creationId xmlns:a16="http://schemas.microsoft.com/office/drawing/2014/main" id="{EC4E2556-325E-E4D3-9CFC-F1DB6A43043F}"/>
                </a:ext>
              </a:extLst>
            </p:cNvPr>
            <p:cNvSpPr/>
            <p:nvPr/>
          </p:nvSpPr>
          <p:spPr>
            <a:xfrm>
              <a:off x="2957500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4070" y="0"/>
                  </a:moveTo>
                  <a:cubicBezTo>
                    <a:pt x="2443" y="0"/>
                    <a:pt x="1017" y="459"/>
                    <a:pt x="1017" y="459"/>
                  </a:cubicBezTo>
                  <a:cubicBezTo>
                    <a:pt x="1" y="2220"/>
                    <a:pt x="1724" y="3969"/>
                    <a:pt x="1724" y="3969"/>
                  </a:cubicBezTo>
                  <a:lnTo>
                    <a:pt x="11499" y="3969"/>
                  </a:lnTo>
                  <a:cubicBezTo>
                    <a:pt x="11499" y="2013"/>
                    <a:pt x="7824" y="694"/>
                    <a:pt x="5668" y="175"/>
                  </a:cubicBezTo>
                  <a:cubicBezTo>
                    <a:pt x="5142" y="48"/>
                    <a:pt x="4595" y="0"/>
                    <a:pt x="4070" y="0"/>
                  </a:cubicBez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94;p76">
              <a:extLst>
                <a:ext uri="{FF2B5EF4-FFF2-40B4-BE49-F238E27FC236}">
                  <a16:creationId xmlns:a16="http://schemas.microsoft.com/office/drawing/2014/main" id="{90CB9741-3A5E-B8C9-450C-CF819F1C01DD}"/>
                </a:ext>
              </a:extLst>
            </p:cNvPr>
            <p:cNvSpPr/>
            <p:nvPr/>
          </p:nvSpPr>
          <p:spPr>
            <a:xfrm>
              <a:off x="3101150" y="1826375"/>
              <a:ext cx="527500" cy="618225"/>
            </a:xfrm>
            <a:custGeom>
              <a:avLst/>
              <a:gdLst/>
              <a:ahLst/>
              <a:cxnLst/>
              <a:rect l="l" t="t" r="r" b="b"/>
              <a:pathLst>
                <a:path w="21100" h="24729" extrusionOk="0">
                  <a:moveTo>
                    <a:pt x="11666" y="0"/>
                  </a:moveTo>
                  <a:cubicBezTo>
                    <a:pt x="8753" y="4894"/>
                    <a:pt x="9522" y="11291"/>
                    <a:pt x="9522" y="11291"/>
                  </a:cubicBezTo>
                  <a:lnTo>
                    <a:pt x="13029" y="19175"/>
                  </a:lnTo>
                  <a:cubicBezTo>
                    <a:pt x="9960" y="20000"/>
                    <a:pt x="707" y="21228"/>
                    <a:pt x="707" y="21228"/>
                  </a:cubicBezTo>
                  <a:lnTo>
                    <a:pt x="1" y="24729"/>
                  </a:lnTo>
                  <a:lnTo>
                    <a:pt x="17726" y="24729"/>
                  </a:lnTo>
                  <a:cubicBezTo>
                    <a:pt x="19732" y="24729"/>
                    <a:pt x="21100" y="22702"/>
                    <a:pt x="20355" y="20840"/>
                  </a:cubicBezTo>
                  <a:cubicBezTo>
                    <a:pt x="16139" y="10314"/>
                    <a:pt x="11666" y="0"/>
                    <a:pt x="1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95;p76">
              <a:extLst>
                <a:ext uri="{FF2B5EF4-FFF2-40B4-BE49-F238E27FC236}">
                  <a16:creationId xmlns:a16="http://schemas.microsoft.com/office/drawing/2014/main" id="{F6D307B4-3003-E3FA-6642-BA3E656531D4}"/>
                </a:ext>
              </a:extLst>
            </p:cNvPr>
            <p:cNvSpPr/>
            <p:nvPr/>
          </p:nvSpPr>
          <p:spPr>
            <a:xfrm>
              <a:off x="2856775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7430" y="0"/>
                  </a:moveTo>
                  <a:cubicBezTo>
                    <a:pt x="6904" y="0"/>
                    <a:pt x="6358" y="48"/>
                    <a:pt x="5831" y="175"/>
                  </a:cubicBezTo>
                  <a:cubicBezTo>
                    <a:pt x="3675" y="694"/>
                    <a:pt x="1" y="2013"/>
                    <a:pt x="1" y="3969"/>
                  </a:cubicBezTo>
                  <a:lnTo>
                    <a:pt x="9776" y="3969"/>
                  </a:lnTo>
                  <a:cubicBezTo>
                    <a:pt x="9776" y="3969"/>
                    <a:pt x="11499" y="2220"/>
                    <a:pt x="10482" y="459"/>
                  </a:cubicBezTo>
                  <a:cubicBezTo>
                    <a:pt x="10482" y="459"/>
                    <a:pt x="9057" y="0"/>
                    <a:pt x="7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96;p76">
              <a:extLst>
                <a:ext uri="{FF2B5EF4-FFF2-40B4-BE49-F238E27FC236}">
                  <a16:creationId xmlns:a16="http://schemas.microsoft.com/office/drawing/2014/main" id="{4A2A24DC-0C9D-DF04-64DF-B24E8E4041B7}"/>
                </a:ext>
              </a:extLst>
            </p:cNvPr>
            <p:cNvSpPr/>
            <p:nvPr/>
          </p:nvSpPr>
          <p:spPr>
            <a:xfrm>
              <a:off x="3246750" y="1246950"/>
              <a:ext cx="114775" cy="206975"/>
            </a:xfrm>
            <a:custGeom>
              <a:avLst/>
              <a:gdLst/>
              <a:ahLst/>
              <a:cxnLst/>
              <a:rect l="l" t="t" r="r" b="b"/>
              <a:pathLst>
                <a:path w="4591" h="8279" extrusionOk="0">
                  <a:moveTo>
                    <a:pt x="2697" y="1"/>
                  </a:moveTo>
                  <a:cubicBezTo>
                    <a:pt x="1" y="933"/>
                    <a:pt x="2129" y="8279"/>
                    <a:pt x="2129" y="8279"/>
                  </a:cubicBezTo>
                  <a:cubicBezTo>
                    <a:pt x="2129" y="8279"/>
                    <a:pt x="3411" y="7892"/>
                    <a:pt x="4001" y="4538"/>
                  </a:cubicBezTo>
                  <a:cubicBezTo>
                    <a:pt x="4590" y="1185"/>
                    <a:pt x="2697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97;p76">
              <a:extLst>
                <a:ext uri="{FF2B5EF4-FFF2-40B4-BE49-F238E27FC236}">
                  <a16:creationId xmlns:a16="http://schemas.microsoft.com/office/drawing/2014/main" id="{E12E63FF-1F92-A8C3-1CEC-8E06F66B18D3}"/>
                </a:ext>
              </a:extLst>
            </p:cNvPr>
            <p:cNvSpPr/>
            <p:nvPr/>
          </p:nvSpPr>
          <p:spPr>
            <a:xfrm>
              <a:off x="2965200" y="1611550"/>
              <a:ext cx="176675" cy="206200"/>
            </a:xfrm>
            <a:custGeom>
              <a:avLst/>
              <a:gdLst/>
              <a:ahLst/>
              <a:cxnLst/>
              <a:rect l="l" t="t" r="r" b="b"/>
              <a:pathLst>
                <a:path w="7067" h="8248" extrusionOk="0">
                  <a:moveTo>
                    <a:pt x="1153" y="0"/>
                  </a:moveTo>
                  <a:cubicBezTo>
                    <a:pt x="689" y="0"/>
                    <a:pt x="289" y="77"/>
                    <a:pt x="0" y="269"/>
                  </a:cubicBezTo>
                  <a:lnTo>
                    <a:pt x="298" y="6884"/>
                  </a:lnTo>
                  <a:cubicBezTo>
                    <a:pt x="298" y="6884"/>
                    <a:pt x="2440" y="8247"/>
                    <a:pt x="4546" y="8247"/>
                  </a:cubicBezTo>
                  <a:cubicBezTo>
                    <a:pt x="5294" y="8247"/>
                    <a:pt x="6038" y="8075"/>
                    <a:pt x="6679" y="7607"/>
                  </a:cubicBezTo>
                  <a:lnTo>
                    <a:pt x="6801" y="5673"/>
                  </a:lnTo>
                  <a:lnTo>
                    <a:pt x="7066" y="1453"/>
                  </a:lnTo>
                  <a:cubicBezTo>
                    <a:pt x="7066" y="1453"/>
                    <a:pt x="6503" y="1255"/>
                    <a:pt x="5684" y="1020"/>
                  </a:cubicBezTo>
                  <a:cubicBezTo>
                    <a:pt x="4390" y="651"/>
                    <a:pt x="2501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98;p76">
              <a:extLst>
                <a:ext uri="{FF2B5EF4-FFF2-40B4-BE49-F238E27FC236}">
                  <a16:creationId xmlns:a16="http://schemas.microsoft.com/office/drawing/2014/main" id="{05F4EE3C-0311-0837-E7E8-8C54E5AD5155}"/>
                </a:ext>
              </a:extLst>
            </p:cNvPr>
            <p:cNvSpPr/>
            <p:nvPr/>
          </p:nvSpPr>
          <p:spPr>
            <a:xfrm>
              <a:off x="3004850" y="1637000"/>
              <a:ext cx="137025" cy="142550"/>
            </a:xfrm>
            <a:custGeom>
              <a:avLst/>
              <a:gdLst/>
              <a:ahLst/>
              <a:cxnLst/>
              <a:rect l="l" t="t" r="r" b="b"/>
              <a:pathLst>
                <a:path w="5481" h="5702" extrusionOk="0">
                  <a:moveTo>
                    <a:pt x="0" y="1"/>
                  </a:moveTo>
                  <a:cubicBezTo>
                    <a:pt x="0" y="1"/>
                    <a:pt x="1642" y="5148"/>
                    <a:pt x="5149" y="5702"/>
                  </a:cubicBezTo>
                  <a:lnTo>
                    <a:pt x="5480" y="435"/>
                  </a:lnTo>
                  <a:cubicBezTo>
                    <a:pt x="5480" y="435"/>
                    <a:pt x="4917" y="237"/>
                    <a:pt x="4098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99;p76">
              <a:extLst>
                <a:ext uri="{FF2B5EF4-FFF2-40B4-BE49-F238E27FC236}">
                  <a16:creationId xmlns:a16="http://schemas.microsoft.com/office/drawing/2014/main" id="{4254B456-FDDF-1BE8-019E-F400A1F30D25}"/>
                </a:ext>
              </a:extLst>
            </p:cNvPr>
            <p:cNvSpPr/>
            <p:nvPr/>
          </p:nvSpPr>
          <p:spPr>
            <a:xfrm>
              <a:off x="2897350" y="1199175"/>
              <a:ext cx="440100" cy="511750"/>
            </a:xfrm>
            <a:custGeom>
              <a:avLst/>
              <a:gdLst/>
              <a:ahLst/>
              <a:cxnLst/>
              <a:rect l="l" t="t" r="r" b="b"/>
              <a:pathLst>
                <a:path w="17604" h="20470" extrusionOk="0">
                  <a:moveTo>
                    <a:pt x="8236" y="0"/>
                  </a:moveTo>
                  <a:cubicBezTo>
                    <a:pt x="5067" y="0"/>
                    <a:pt x="1866" y="918"/>
                    <a:pt x="127" y="3185"/>
                  </a:cubicBezTo>
                  <a:cubicBezTo>
                    <a:pt x="127" y="3185"/>
                    <a:pt x="1" y="6778"/>
                    <a:pt x="82" y="10437"/>
                  </a:cubicBezTo>
                  <a:cubicBezTo>
                    <a:pt x="98" y="10492"/>
                    <a:pt x="108" y="10549"/>
                    <a:pt x="116" y="10606"/>
                  </a:cubicBezTo>
                  <a:cubicBezTo>
                    <a:pt x="205" y="11332"/>
                    <a:pt x="322" y="12055"/>
                    <a:pt x="474" y="12768"/>
                  </a:cubicBezTo>
                  <a:cubicBezTo>
                    <a:pt x="858" y="14553"/>
                    <a:pt x="1475" y="16270"/>
                    <a:pt x="2476" y="17790"/>
                  </a:cubicBezTo>
                  <a:cubicBezTo>
                    <a:pt x="2591" y="17965"/>
                    <a:pt x="2711" y="18137"/>
                    <a:pt x="2835" y="18306"/>
                  </a:cubicBezTo>
                  <a:cubicBezTo>
                    <a:pt x="3766" y="18695"/>
                    <a:pt x="4910" y="19048"/>
                    <a:pt x="6129" y="19361"/>
                  </a:cubicBezTo>
                  <a:cubicBezTo>
                    <a:pt x="6204" y="19382"/>
                    <a:pt x="6278" y="19399"/>
                    <a:pt x="6353" y="19418"/>
                  </a:cubicBezTo>
                  <a:cubicBezTo>
                    <a:pt x="7876" y="19803"/>
                    <a:pt x="9504" y="20129"/>
                    <a:pt x="10978" y="20391"/>
                  </a:cubicBezTo>
                  <a:cubicBezTo>
                    <a:pt x="11275" y="20444"/>
                    <a:pt x="11569" y="20469"/>
                    <a:pt x="11860" y="20469"/>
                  </a:cubicBezTo>
                  <a:cubicBezTo>
                    <a:pt x="13337" y="20469"/>
                    <a:pt x="14705" y="19815"/>
                    <a:pt x="15637" y="18744"/>
                  </a:cubicBezTo>
                  <a:cubicBezTo>
                    <a:pt x="16106" y="18203"/>
                    <a:pt x="16457" y="17569"/>
                    <a:pt x="16659" y="16883"/>
                  </a:cubicBezTo>
                  <a:cubicBezTo>
                    <a:pt x="16727" y="16654"/>
                    <a:pt x="16777" y="16422"/>
                    <a:pt x="16813" y="16187"/>
                  </a:cubicBezTo>
                  <a:cubicBezTo>
                    <a:pt x="16863" y="15848"/>
                    <a:pt x="16913" y="15499"/>
                    <a:pt x="16962" y="15141"/>
                  </a:cubicBezTo>
                  <a:cubicBezTo>
                    <a:pt x="17032" y="14629"/>
                    <a:pt x="17100" y="14099"/>
                    <a:pt x="17166" y="13561"/>
                  </a:cubicBezTo>
                  <a:cubicBezTo>
                    <a:pt x="17198" y="13302"/>
                    <a:pt x="17227" y="13042"/>
                    <a:pt x="17257" y="12781"/>
                  </a:cubicBezTo>
                  <a:cubicBezTo>
                    <a:pt x="17290" y="12479"/>
                    <a:pt x="17323" y="12176"/>
                    <a:pt x="17352" y="11872"/>
                  </a:cubicBezTo>
                  <a:cubicBezTo>
                    <a:pt x="17493" y="10423"/>
                    <a:pt x="17591" y="8977"/>
                    <a:pt x="17600" y="7668"/>
                  </a:cubicBezTo>
                  <a:cubicBezTo>
                    <a:pt x="17604" y="7518"/>
                    <a:pt x="17602" y="7372"/>
                    <a:pt x="17600" y="7226"/>
                  </a:cubicBezTo>
                  <a:cubicBezTo>
                    <a:pt x="17585" y="5597"/>
                    <a:pt x="17419" y="4217"/>
                    <a:pt x="17009" y="3395"/>
                  </a:cubicBezTo>
                  <a:cubicBezTo>
                    <a:pt x="16023" y="1404"/>
                    <a:pt x="12155" y="0"/>
                    <a:pt x="8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00;p76">
              <a:extLst>
                <a:ext uri="{FF2B5EF4-FFF2-40B4-BE49-F238E27FC236}">
                  <a16:creationId xmlns:a16="http://schemas.microsoft.com/office/drawing/2014/main" id="{85DB96FC-03B7-35F8-E909-B9AD1AAA0DE8}"/>
                </a:ext>
              </a:extLst>
            </p:cNvPr>
            <p:cNvSpPr/>
            <p:nvPr/>
          </p:nvSpPr>
          <p:spPr>
            <a:xfrm>
              <a:off x="2909225" y="1518300"/>
              <a:ext cx="60375" cy="125650"/>
            </a:xfrm>
            <a:custGeom>
              <a:avLst/>
              <a:gdLst/>
              <a:ahLst/>
              <a:cxnLst/>
              <a:rect l="l" t="t" r="r" b="b"/>
              <a:pathLst>
                <a:path w="2415" h="5026" extrusionOk="0">
                  <a:moveTo>
                    <a:pt x="33" y="1"/>
                  </a:moveTo>
                  <a:cubicBezTo>
                    <a:pt x="22" y="1"/>
                    <a:pt x="11" y="1"/>
                    <a:pt x="0" y="1"/>
                  </a:cubicBezTo>
                  <a:cubicBezTo>
                    <a:pt x="384" y="1787"/>
                    <a:pt x="1000" y="3505"/>
                    <a:pt x="2003" y="5025"/>
                  </a:cubicBezTo>
                  <a:cubicBezTo>
                    <a:pt x="2414" y="3176"/>
                    <a:pt x="2148" y="538"/>
                    <a:pt x="2148" y="538"/>
                  </a:cubicBezTo>
                  <a:cubicBezTo>
                    <a:pt x="1252" y="149"/>
                    <a:pt x="561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01;p76">
              <a:extLst>
                <a:ext uri="{FF2B5EF4-FFF2-40B4-BE49-F238E27FC236}">
                  <a16:creationId xmlns:a16="http://schemas.microsoft.com/office/drawing/2014/main" id="{AA95FD0D-0985-A89B-EDBC-BF2B976D2EB3}"/>
                </a:ext>
              </a:extLst>
            </p:cNvPr>
            <p:cNvSpPr/>
            <p:nvPr/>
          </p:nvSpPr>
          <p:spPr>
            <a:xfrm>
              <a:off x="2870025" y="1146150"/>
              <a:ext cx="527750" cy="296800"/>
            </a:xfrm>
            <a:custGeom>
              <a:avLst/>
              <a:gdLst/>
              <a:ahLst/>
              <a:cxnLst/>
              <a:rect l="l" t="t" r="r" b="b"/>
              <a:pathLst>
                <a:path w="21110" h="11872" extrusionOk="0">
                  <a:moveTo>
                    <a:pt x="8502" y="1"/>
                  </a:moveTo>
                  <a:cubicBezTo>
                    <a:pt x="6976" y="1"/>
                    <a:pt x="5529" y="257"/>
                    <a:pt x="4363" y="868"/>
                  </a:cubicBezTo>
                  <a:cubicBezTo>
                    <a:pt x="1" y="3155"/>
                    <a:pt x="209" y="6970"/>
                    <a:pt x="1154" y="11036"/>
                  </a:cubicBezTo>
                  <a:cubicBezTo>
                    <a:pt x="1154" y="11036"/>
                    <a:pt x="1668" y="10684"/>
                    <a:pt x="2387" y="10684"/>
                  </a:cubicBezTo>
                  <a:cubicBezTo>
                    <a:pt x="2995" y="10684"/>
                    <a:pt x="3750" y="10937"/>
                    <a:pt x="4461" y="11871"/>
                  </a:cubicBezTo>
                  <a:lnTo>
                    <a:pt x="5630" y="11844"/>
                  </a:lnTo>
                  <a:cubicBezTo>
                    <a:pt x="5630" y="11844"/>
                    <a:pt x="5507" y="9444"/>
                    <a:pt x="6043" y="8129"/>
                  </a:cubicBezTo>
                  <a:cubicBezTo>
                    <a:pt x="6580" y="6815"/>
                    <a:pt x="8817" y="6797"/>
                    <a:pt x="9115" y="5254"/>
                  </a:cubicBezTo>
                  <a:cubicBezTo>
                    <a:pt x="9115" y="5254"/>
                    <a:pt x="12000" y="6658"/>
                    <a:pt x="14855" y="6658"/>
                  </a:cubicBezTo>
                  <a:cubicBezTo>
                    <a:pt x="16044" y="6658"/>
                    <a:pt x="17229" y="6414"/>
                    <a:pt x="18198" y="5723"/>
                  </a:cubicBezTo>
                  <a:cubicBezTo>
                    <a:pt x="21110" y="3647"/>
                    <a:pt x="14252" y="1"/>
                    <a:pt x="8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302;p76">
              <a:extLst>
                <a:ext uri="{FF2B5EF4-FFF2-40B4-BE49-F238E27FC236}">
                  <a16:creationId xmlns:a16="http://schemas.microsoft.com/office/drawing/2014/main" id="{2BF8C943-C720-078A-B8D9-D9701431B44B}"/>
                </a:ext>
              </a:extLst>
            </p:cNvPr>
            <p:cNvSpPr/>
            <p:nvPr/>
          </p:nvSpPr>
          <p:spPr>
            <a:xfrm>
              <a:off x="2859225" y="1411650"/>
              <a:ext cx="122350" cy="158000"/>
            </a:xfrm>
            <a:custGeom>
              <a:avLst/>
              <a:gdLst/>
              <a:ahLst/>
              <a:cxnLst/>
              <a:rect l="l" t="t" r="r" b="b"/>
              <a:pathLst>
                <a:path w="4894" h="6320" extrusionOk="0">
                  <a:moveTo>
                    <a:pt x="2644" y="0"/>
                  </a:moveTo>
                  <a:cubicBezTo>
                    <a:pt x="2290" y="0"/>
                    <a:pt x="1928" y="115"/>
                    <a:pt x="1586" y="416"/>
                  </a:cubicBezTo>
                  <a:cubicBezTo>
                    <a:pt x="0" y="1810"/>
                    <a:pt x="1289" y="6319"/>
                    <a:pt x="4499" y="6319"/>
                  </a:cubicBezTo>
                  <a:cubicBezTo>
                    <a:pt x="4562" y="6319"/>
                    <a:pt x="4627" y="6317"/>
                    <a:pt x="4692" y="6314"/>
                  </a:cubicBezTo>
                  <a:lnTo>
                    <a:pt x="4893" y="1251"/>
                  </a:lnTo>
                  <a:cubicBezTo>
                    <a:pt x="4893" y="1251"/>
                    <a:pt x="3811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303;p76">
              <a:extLst>
                <a:ext uri="{FF2B5EF4-FFF2-40B4-BE49-F238E27FC236}">
                  <a16:creationId xmlns:a16="http://schemas.microsoft.com/office/drawing/2014/main" id="{F15F7F13-9EEF-B57B-C123-1E0385E0F911}"/>
                </a:ext>
              </a:extLst>
            </p:cNvPr>
            <p:cNvSpPr/>
            <p:nvPr/>
          </p:nvSpPr>
          <p:spPr>
            <a:xfrm>
              <a:off x="3152600" y="1125475"/>
              <a:ext cx="272175" cy="158150"/>
            </a:xfrm>
            <a:custGeom>
              <a:avLst/>
              <a:gdLst/>
              <a:ahLst/>
              <a:cxnLst/>
              <a:rect l="l" t="t" r="r" b="b"/>
              <a:pathLst>
                <a:path w="10887" h="6326" extrusionOk="0">
                  <a:moveTo>
                    <a:pt x="7231" y="0"/>
                  </a:moveTo>
                  <a:cubicBezTo>
                    <a:pt x="6939" y="0"/>
                    <a:pt x="6628" y="68"/>
                    <a:pt x="6303" y="217"/>
                  </a:cubicBezTo>
                  <a:cubicBezTo>
                    <a:pt x="4586" y="1004"/>
                    <a:pt x="2706" y="1166"/>
                    <a:pt x="1449" y="1166"/>
                  </a:cubicBezTo>
                  <a:cubicBezTo>
                    <a:pt x="573" y="1166"/>
                    <a:pt x="0" y="1087"/>
                    <a:pt x="0" y="1087"/>
                  </a:cubicBezTo>
                  <a:lnTo>
                    <a:pt x="0" y="1087"/>
                  </a:lnTo>
                  <a:cubicBezTo>
                    <a:pt x="0" y="1087"/>
                    <a:pt x="3043" y="6326"/>
                    <a:pt x="6452" y="6326"/>
                  </a:cubicBezTo>
                  <a:cubicBezTo>
                    <a:pt x="6792" y="6326"/>
                    <a:pt x="7136" y="6274"/>
                    <a:pt x="7481" y="6159"/>
                  </a:cubicBezTo>
                  <a:cubicBezTo>
                    <a:pt x="10887" y="5024"/>
                    <a:pt x="9752" y="0"/>
                    <a:pt x="7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304;p76">
              <a:extLst>
                <a:ext uri="{FF2B5EF4-FFF2-40B4-BE49-F238E27FC236}">
                  <a16:creationId xmlns:a16="http://schemas.microsoft.com/office/drawing/2014/main" id="{0AFC9316-C5C4-98F5-6B1B-122E24020DBB}"/>
                </a:ext>
              </a:extLst>
            </p:cNvPr>
            <p:cNvSpPr/>
            <p:nvPr/>
          </p:nvSpPr>
          <p:spPr>
            <a:xfrm>
              <a:off x="2981500" y="1442225"/>
              <a:ext cx="350925" cy="307375"/>
            </a:xfrm>
            <a:custGeom>
              <a:avLst/>
              <a:gdLst/>
              <a:ahLst/>
              <a:cxnLst/>
              <a:rect l="l" t="t" r="r" b="b"/>
              <a:pathLst>
                <a:path w="14037" h="12295" extrusionOk="0">
                  <a:moveTo>
                    <a:pt x="5976" y="4597"/>
                  </a:moveTo>
                  <a:cubicBezTo>
                    <a:pt x="5996" y="4597"/>
                    <a:pt x="6016" y="4597"/>
                    <a:pt x="6037" y="4598"/>
                  </a:cubicBezTo>
                  <a:cubicBezTo>
                    <a:pt x="6043" y="4599"/>
                    <a:pt x="6050" y="4600"/>
                    <a:pt x="6057" y="4600"/>
                  </a:cubicBezTo>
                  <a:cubicBezTo>
                    <a:pt x="6060" y="4600"/>
                    <a:pt x="6063" y="4600"/>
                    <a:pt x="6066" y="4600"/>
                  </a:cubicBezTo>
                  <a:cubicBezTo>
                    <a:pt x="7073" y="4649"/>
                    <a:pt x="8159" y="5118"/>
                    <a:pt x="9005" y="5387"/>
                  </a:cubicBezTo>
                  <a:cubicBezTo>
                    <a:pt x="9276" y="5474"/>
                    <a:pt x="9508" y="5508"/>
                    <a:pt x="9718" y="5508"/>
                  </a:cubicBezTo>
                  <a:cubicBezTo>
                    <a:pt x="10265" y="5508"/>
                    <a:pt x="10667" y="5273"/>
                    <a:pt x="11248" y="5105"/>
                  </a:cubicBezTo>
                  <a:cubicBezTo>
                    <a:pt x="11701" y="4972"/>
                    <a:pt x="12067" y="4920"/>
                    <a:pt x="12366" y="4920"/>
                  </a:cubicBezTo>
                  <a:cubicBezTo>
                    <a:pt x="12775" y="4920"/>
                    <a:pt x="13058" y="5018"/>
                    <a:pt x="13262" y="5142"/>
                  </a:cubicBezTo>
                  <a:lnTo>
                    <a:pt x="13262" y="5142"/>
                  </a:lnTo>
                  <a:cubicBezTo>
                    <a:pt x="13021" y="7803"/>
                    <a:pt x="11721" y="9173"/>
                    <a:pt x="10213" y="9349"/>
                  </a:cubicBezTo>
                  <a:cubicBezTo>
                    <a:pt x="10025" y="9371"/>
                    <a:pt x="9840" y="9381"/>
                    <a:pt x="9657" y="9381"/>
                  </a:cubicBezTo>
                  <a:cubicBezTo>
                    <a:pt x="7801" y="9381"/>
                    <a:pt x="6198" y="8285"/>
                    <a:pt x="4844" y="6843"/>
                  </a:cubicBezTo>
                  <a:cubicBezTo>
                    <a:pt x="4017" y="5960"/>
                    <a:pt x="4705" y="4597"/>
                    <a:pt x="5976" y="4597"/>
                  </a:cubicBezTo>
                  <a:close/>
                  <a:moveTo>
                    <a:pt x="1169" y="1"/>
                  </a:moveTo>
                  <a:lnTo>
                    <a:pt x="1" y="28"/>
                  </a:lnTo>
                  <a:cubicBezTo>
                    <a:pt x="1" y="28"/>
                    <a:pt x="231" y="4120"/>
                    <a:pt x="1398" y="7101"/>
                  </a:cubicBezTo>
                  <a:cubicBezTo>
                    <a:pt x="1770" y="8053"/>
                    <a:pt x="2307" y="8931"/>
                    <a:pt x="2989" y="9696"/>
                  </a:cubicBezTo>
                  <a:cubicBezTo>
                    <a:pt x="3827" y="10642"/>
                    <a:pt x="4873" y="11394"/>
                    <a:pt x="6069" y="11870"/>
                  </a:cubicBezTo>
                  <a:cubicBezTo>
                    <a:pt x="6749" y="12141"/>
                    <a:pt x="7402" y="12295"/>
                    <a:pt x="7967" y="12295"/>
                  </a:cubicBezTo>
                  <a:cubicBezTo>
                    <a:pt x="8061" y="12295"/>
                    <a:pt x="8154" y="12290"/>
                    <a:pt x="8243" y="12281"/>
                  </a:cubicBezTo>
                  <a:cubicBezTo>
                    <a:pt x="10030" y="12102"/>
                    <a:pt x="14022" y="9938"/>
                    <a:pt x="13584" y="5407"/>
                  </a:cubicBezTo>
                  <a:lnTo>
                    <a:pt x="13584" y="5407"/>
                  </a:lnTo>
                  <a:cubicBezTo>
                    <a:pt x="13588" y="5411"/>
                    <a:pt x="13592" y="5415"/>
                    <a:pt x="13596" y="5419"/>
                  </a:cubicBezTo>
                  <a:cubicBezTo>
                    <a:pt x="13732" y="5235"/>
                    <a:pt x="13915" y="4982"/>
                    <a:pt x="13980" y="4609"/>
                  </a:cubicBezTo>
                  <a:cubicBezTo>
                    <a:pt x="14023" y="4352"/>
                    <a:pt x="14036" y="4104"/>
                    <a:pt x="13950" y="3724"/>
                  </a:cubicBezTo>
                  <a:cubicBezTo>
                    <a:pt x="13861" y="3575"/>
                    <a:pt x="13699" y="3520"/>
                    <a:pt x="13480" y="3520"/>
                  </a:cubicBezTo>
                  <a:cubicBezTo>
                    <a:pt x="13220" y="3520"/>
                    <a:pt x="12881" y="3597"/>
                    <a:pt x="12490" y="3684"/>
                  </a:cubicBezTo>
                  <a:cubicBezTo>
                    <a:pt x="11739" y="3853"/>
                    <a:pt x="11004" y="3959"/>
                    <a:pt x="10277" y="3959"/>
                  </a:cubicBezTo>
                  <a:cubicBezTo>
                    <a:pt x="9498" y="3959"/>
                    <a:pt x="8729" y="3837"/>
                    <a:pt x="7961" y="3538"/>
                  </a:cubicBezTo>
                  <a:cubicBezTo>
                    <a:pt x="7412" y="3327"/>
                    <a:pt x="6802" y="3175"/>
                    <a:pt x="6172" y="3175"/>
                  </a:cubicBezTo>
                  <a:cubicBezTo>
                    <a:pt x="6129" y="3175"/>
                    <a:pt x="6085" y="3176"/>
                    <a:pt x="6041" y="3178"/>
                  </a:cubicBezTo>
                  <a:cubicBezTo>
                    <a:pt x="4742" y="3224"/>
                    <a:pt x="3574" y="3787"/>
                    <a:pt x="2831" y="4242"/>
                  </a:cubicBezTo>
                  <a:cubicBezTo>
                    <a:pt x="1611" y="2367"/>
                    <a:pt x="1169" y="1"/>
                    <a:pt x="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305;p76">
              <a:extLst>
                <a:ext uri="{FF2B5EF4-FFF2-40B4-BE49-F238E27FC236}">
                  <a16:creationId xmlns:a16="http://schemas.microsoft.com/office/drawing/2014/main" id="{BF81893A-12FF-A0FB-48B7-044CA9BA1501}"/>
                </a:ext>
              </a:extLst>
            </p:cNvPr>
            <p:cNvSpPr/>
            <p:nvPr/>
          </p:nvSpPr>
          <p:spPr>
            <a:xfrm>
              <a:off x="2564700" y="2800825"/>
              <a:ext cx="399850" cy="1589175"/>
            </a:xfrm>
            <a:custGeom>
              <a:avLst/>
              <a:gdLst/>
              <a:ahLst/>
              <a:cxnLst/>
              <a:rect l="l" t="t" r="r" b="b"/>
              <a:pathLst>
                <a:path w="15994" h="63567" extrusionOk="0">
                  <a:moveTo>
                    <a:pt x="9753" y="1"/>
                  </a:moveTo>
                  <a:cubicBezTo>
                    <a:pt x="8770" y="1"/>
                    <a:pt x="7725" y="271"/>
                    <a:pt x="6658" y="808"/>
                  </a:cubicBezTo>
                  <a:cubicBezTo>
                    <a:pt x="0" y="4158"/>
                    <a:pt x="3144" y="17426"/>
                    <a:pt x="3144" y="17426"/>
                  </a:cubicBezTo>
                  <a:lnTo>
                    <a:pt x="6922" y="62895"/>
                  </a:lnTo>
                  <a:cubicBezTo>
                    <a:pt x="8238" y="63268"/>
                    <a:pt x="9202" y="63566"/>
                    <a:pt x="10242" y="63566"/>
                  </a:cubicBezTo>
                  <a:cubicBezTo>
                    <a:pt x="10854" y="63566"/>
                    <a:pt x="11492" y="63463"/>
                    <a:pt x="12244" y="63209"/>
                  </a:cubicBezTo>
                  <a:cubicBezTo>
                    <a:pt x="12244" y="63209"/>
                    <a:pt x="13112" y="58479"/>
                    <a:pt x="15203" y="32165"/>
                  </a:cubicBezTo>
                  <a:cubicBezTo>
                    <a:pt x="15312" y="30792"/>
                    <a:pt x="15994" y="17458"/>
                    <a:pt x="15994" y="10613"/>
                  </a:cubicBezTo>
                  <a:cubicBezTo>
                    <a:pt x="15994" y="3473"/>
                    <a:pt x="13275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306;p76">
              <a:extLst>
                <a:ext uri="{FF2B5EF4-FFF2-40B4-BE49-F238E27FC236}">
                  <a16:creationId xmlns:a16="http://schemas.microsoft.com/office/drawing/2014/main" id="{A5991A5F-6D92-0F3F-3627-2336AB128574}"/>
                </a:ext>
              </a:extLst>
            </p:cNvPr>
            <p:cNvSpPr/>
            <p:nvPr/>
          </p:nvSpPr>
          <p:spPr>
            <a:xfrm>
              <a:off x="26705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6" y="1"/>
                  </a:moveTo>
                  <a:cubicBezTo>
                    <a:pt x="5018" y="1"/>
                    <a:pt x="4762" y="30"/>
                    <a:pt x="4498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8" y="3261"/>
                  </a:cubicBezTo>
                  <a:cubicBezTo>
                    <a:pt x="901" y="4663"/>
                    <a:pt x="1" y="8595"/>
                    <a:pt x="2996" y="8872"/>
                  </a:cubicBezTo>
                  <a:cubicBezTo>
                    <a:pt x="3925" y="8958"/>
                    <a:pt x="4791" y="9011"/>
                    <a:pt x="5579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3" y="4780"/>
                    <a:pt x="8011" y="1369"/>
                    <a:pt x="8011" y="1369"/>
                  </a:cubicBezTo>
                  <a:cubicBezTo>
                    <a:pt x="7358" y="631"/>
                    <a:pt x="6406" y="1"/>
                    <a:pt x="5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307;p76">
              <a:extLst>
                <a:ext uri="{FF2B5EF4-FFF2-40B4-BE49-F238E27FC236}">
                  <a16:creationId xmlns:a16="http://schemas.microsoft.com/office/drawing/2014/main" id="{CD7EF6F3-1E52-7812-4A08-74AD12CE98B8}"/>
                </a:ext>
              </a:extLst>
            </p:cNvPr>
            <p:cNvSpPr/>
            <p:nvPr/>
          </p:nvSpPr>
          <p:spPr>
            <a:xfrm>
              <a:off x="3109950" y="2800825"/>
              <a:ext cx="399825" cy="1598725"/>
            </a:xfrm>
            <a:custGeom>
              <a:avLst/>
              <a:gdLst/>
              <a:ahLst/>
              <a:cxnLst/>
              <a:rect l="l" t="t" r="r" b="b"/>
              <a:pathLst>
                <a:path w="15993" h="63949" extrusionOk="0">
                  <a:moveTo>
                    <a:pt x="6241" y="1"/>
                  </a:moveTo>
                  <a:cubicBezTo>
                    <a:pt x="2719" y="1"/>
                    <a:pt x="0" y="3473"/>
                    <a:pt x="0" y="10613"/>
                  </a:cubicBezTo>
                  <a:cubicBezTo>
                    <a:pt x="0" y="17458"/>
                    <a:pt x="682" y="30792"/>
                    <a:pt x="791" y="32165"/>
                  </a:cubicBezTo>
                  <a:cubicBezTo>
                    <a:pt x="2882" y="58479"/>
                    <a:pt x="3910" y="63203"/>
                    <a:pt x="3910" y="63203"/>
                  </a:cubicBezTo>
                  <a:cubicBezTo>
                    <a:pt x="5221" y="63645"/>
                    <a:pt x="6365" y="63949"/>
                    <a:pt x="7575" y="63949"/>
                  </a:cubicBezTo>
                  <a:cubicBezTo>
                    <a:pt x="8238" y="63949"/>
                    <a:pt x="8919" y="63858"/>
                    <a:pt x="9658" y="63648"/>
                  </a:cubicBezTo>
                  <a:lnTo>
                    <a:pt x="12851" y="17426"/>
                  </a:lnTo>
                  <a:cubicBezTo>
                    <a:pt x="12851" y="17426"/>
                    <a:pt x="15992" y="4158"/>
                    <a:pt x="9336" y="808"/>
                  </a:cubicBezTo>
                  <a:cubicBezTo>
                    <a:pt x="8270" y="271"/>
                    <a:pt x="7224" y="1"/>
                    <a:pt x="6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308;p76">
              <a:extLst>
                <a:ext uri="{FF2B5EF4-FFF2-40B4-BE49-F238E27FC236}">
                  <a16:creationId xmlns:a16="http://schemas.microsoft.com/office/drawing/2014/main" id="{7C135F53-FFAF-ADC0-FBE9-4664DA45D421}"/>
                </a:ext>
              </a:extLst>
            </p:cNvPr>
            <p:cNvSpPr/>
            <p:nvPr/>
          </p:nvSpPr>
          <p:spPr>
            <a:xfrm>
              <a:off x="31424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7" y="1"/>
                  </a:moveTo>
                  <a:cubicBezTo>
                    <a:pt x="5019" y="1"/>
                    <a:pt x="4763" y="30"/>
                    <a:pt x="4499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7" y="3261"/>
                  </a:cubicBezTo>
                  <a:cubicBezTo>
                    <a:pt x="900" y="4663"/>
                    <a:pt x="0" y="8595"/>
                    <a:pt x="2996" y="8872"/>
                  </a:cubicBezTo>
                  <a:cubicBezTo>
                    <a:pt x="3925" y="8958"/>
                    <a:pt x="4791" y="9011"/>
                    <a:pt x="5578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2" y="4780"/>
                    <a:pt x="8011" y="1369"/>
                    <a:pt x="8011" y="1369"/>
                  </a:cubicBezTo>
                  <a:cubicBezTo>
                    <a:pt x="7357" y="631"/>
                    <a:pt x="6407" y="1"/>
                    <a:pt x="5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309;p76">
              <a:extLst>
                <a:ext uri="{FF2B5EF4-FFF2-40B4-BE49-F238E27FC236}">
                  <a16:creationId xmlns:a16="http://schemas.microsoft.com/office/drawing/2014/main" id="{94FCDABC-A233-96E1-E3E7-3FE8187508C3}"/>
                </a:ext>
              </a:extLst>
            </p:cNvPr>
            <p:cNvSpPr/>
            <p:nvPr/>
          </p:nvSpPr>
          <p:spPr>
            <a:xfrm>
              <a:off x="282570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6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310;p76">
              <a:extLst>
                <a:ext uri="{FF2B5EF4-FFF2-40B4-BE49-F238E27FC236}">
                  <a16:creationId xmlns:a16="http://schemas.microsoft.com/office/drawing/2014/main" id="{0917BC8E-AA3E-823E-F475-6D2A20F27CC0}"/>
                </a:ext>
              </a:extLst>
            </p:cNvPr>
            <p:cNvSpPr/>
            <p:nvPr/>
          </p:nvSpPr>
          <p:spPr>
            <a:xfrm>
              <a:off x="4172675" y="1876150"/>
              <a:ext cx="972450" cy="1366025"/>
            </a:xfrm>
            <a:custGeom>
              <a:avLst/>
              <a:gdLst/>
              <a:ahLst/>
              <a:cxnLst/>
              <a:rect l="l" t="t" r="r" b="b"/>
              <a:pathLst>
                <a:path w="38898" h="54641" extrusionOk="0">
                  <a:moveTo>
                    <a:pt x="7215" y="1"/>
                  </a:moveTo>
                  <a:cubicBezTo>
                    <a:pt x="3218" y="1"/>
                    <a:pt x="1" y="3218"/>
                    <a:pt x="1" y="7214"/>
                  </a:cubicBezTo>
                  <a:lnTo>
                    <a:pt x="1" y="47427"/>
                  </a:lnTo>
                  <a:cubicBezTo>
                    <a:pt x="1" y="51424"/>
                    <a:pt x="3218" y="54640"/>
                    <a:pt x="7215" y="54640"/>
                  </a:cubicBezTo>
                  <a:lnTo>
                    <a:pt x="31685" y="54640"/>
                  </a:lnTo>
                  <a:cubicBezTo>
                    <a:pt x="35681" y="54640"/>
                    <a:pt x="38898" y="51424"/>
                    <a:pt x="38898" y="47427"/>
                  </a:cubicBezTo>
                  <a:lnTo>
                    <a:pt x="38898" y="7214"/>
                  </a:lnTo>
                  <a:cubicBezTo>
                    <a:pt x="38898" y="3218"/>
                    <a:pt x="35681" y="1"/>
                    <a:pt x="3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311;p76">
              <a:extLst>
                <a:ext uri="{FF2B5EF4-FFF2-40B4-BE49-F238E27FC236}">
                  <a16:creationId xmlns:a16="http://schemas.microsoft.com/office/drawing/2014/main" id="{29CC1D6A-C3EE-D3CA-DB0F-5733DFAF261C}"/>
                </a:ext>
              </a:extLst>
            </p:cNvPr>
            <p:cNvSpPr/>
            <p:nvPr/>
          </p:nvSpPr>
          <p:spPr>
            <a:xfrm>
              <a:off x="42196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312;p76">
              <a:extLst>
                <a:ext uri="{FF2B5EF4-FFF2-40B4-BE49-F238E27FC236}">
                  <a16:creationId xmlns:a16="http://schemas.microsoft.com/office/drawing/2014/main" id="{E39C8677-8D77-31D5-F70C-D32BE170D137}"/>
                </a:ext>
              </a:extLst>
            </p:cNvPr>
            <p:cNvSpPr/>
            <p:nvPr/>
          </p:nvSpPr>
          <p:spPr>
            <a:xfrm>
              <a:off x="42196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313;p76">
              <a:extLst>
                <a:ext uri="{FF2B5EF4-FFF2-40B4-BE49-F238E27FC236}">
                  <a16:creationId xmlns:a16="http://schemas.microsoft.com/office/drawing/2014/main" id="{1A3AADE9-5DF3-B306-B9BB-E33DF37CB1C2}"/>
                </a:ext>
              </a:extLst>
            </p:cNvPr>
            <p:cNvSpPr/>
            <p:nvPr/>
          </p:nvSpPr>
          <p:spPr>
            <a:xfrm>
              <a:off x="4028700" y="3181150"/>
              <a:ext cx="297900" cy="1312925"/>
            </a:xfrm>
            <a:custGeom>
              <a:avLst/>
              <a:gdLst/>
              <a:ahLst/>
              <a:cxnLst/>
              <a:rect l="l" t="t" r="r" b="b"/>
              <a:pathLst>
                <a:path w="11916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5" y="52517"/>
                  </a:lnTo>
                  <a:lnTo>
                    <a:pt x="11916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314;p76">
              <a:extLst>
                <a:ext uri="{FF2B5EF4-FFF2-40B4-BE49-F238E27FC236}">
                  <a16:creationId xmlns:a16="http://schemas.microsoft.com/office/drawing/2014/main" id="{636C5EEB-33DC-2851-1367-E0FA18BCFEA4}"/>
                </a:ext>
              </a:extLst>
            </p:cNvPr>
            <p:cNvSpPr/>
            <p:nvPr/>
          </p:nvSpPr>
          <p:spPr>
            <a:xfrm>
              <a:off x="4976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3636" y="1"/>
                  </a:moveTo>
                  <a:lnTo>
                    <a:pt x="0" y="573"/>
                  </a:lnTo>
                  <a:lnTo>
                    <a:pt x="8191" y="52517"/>
                  </a:lnTo>
                  <a:lnTo>
                    <a:pt x="11917" y="52517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315;p76">
              <a:extLst>
                <a:ext uri="{FF2B5EF4-FFF2-40B4-BE49-F238E27FC236}">
                  <a16:creationId xmlns:a16="http://schemas.microsoft.com/office/drawing/2014/main" id="{9E132EAB-1A16-4C22-EFEA-3E64A5DB3047}"/>
                </a:ext>
              </a:extLst>
            </p:cNvPr>
            <p:cNvSpPr/>
            <p:nvPr/>
          </p:nvSpPr>
          <p:spPr>
            <a:xfrm>
              <a:off x="4306425" y="1755225"/>
              <a:ext cx="722300" cy="1101825"/>
            </a:xfrm>
            <a:custGeom>
              <a:avLst/>
              <a:gdLst/>
              <a:ahLst/>
              <a:cxnLst/>
              <a:rect l="l" t="t" r="r" b="b"/>
              <a:pathLst>
                <a:path w="28892" h="44073" extrusionOk="0">
                  <a:moveTo>
                    <a:pt x="15181" y="0"/>
                  </a:moveTo>
                  <a:cubicBezTo>
                    <a:pt x="13929" y="0"/>
                    <a:pt x="12769" y="88"/>
                    <a:pt x="11629" y="264"/>
                  </a:cubicBezTo>
                  <a:cubicBezTo>
                    <a:pt x="9103" y="657"/>
                    <a:pt x="6672" y="1490"/>
                    <a:pt x="3541" y="2788"/>
                  </a:cubicBezTo>
                  <a:lnTo>
                    <a:pt x="5111" y="26204"/>
                  </a:lnTo>
                  <a:lnTo>
                    <a:pt x="1" y="42460"/>
                  </a:lnTo>
                  <a:cubicBezTo>
                    <a:pt x="1" y="42460"/>
                    <a:pt x="12636" y="44072"/>
                    <a:pt x="21729" y="44072"/>
                  </a:cubicBezTo>
                  <a:cubicBezTo>
                    <a:pt x="24669" y="44072"/>
                    <a:pt x="27239" y="43904"/>
                    <a:pt x="28892" y="43458"/>
                  </a:cubicBezTo>
                  <a:lnTo>
                    <a:pt x="25456" y="25751"/>
                  </a:lnTo>
                  <a:lnTo>
                    <a:pt x="27836" y="2631"/>
                  </a:lnTo>
                  <a:cubicBezTo>
                    <a:pt x="25565" y="1675"/>
                    <a:pt x="23200" y="956"/>
                    <a:pt x="20782" y="514"/>
                  </a:cubicBezTo>
                  <a:cubicBezTo>
                    <a:pt x="19673" y="311"/>
                    <a:pt x="18554" y="167"/>
                    <a:pt x="17430" y="85"/>
                  </a:cubicBezTo>
                  <a:cubicBezTo>
                    <a:pt x="16641" y="29"/>
                    <a:pt x="15896" y="0"/>
                    <a:pt x="15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316;p76">
              <a:extLst>
                <a:ext uri="{FF2B5EF4-FFF2-40B4-BE49-F238E27FC236}">
                  <a16:creationId xmlns:a16="http://schemas.microsoft.com/office/drawing/2014/main" id="{BD42C821-B490-70A0-8B60-2D4BCC324CF7}"/>
                </a:ext>
              </a:extLst>
            </p:cNvPr>
            <p:cNvSpPr/>
            <p:nvPr/>
          </p:nvSpPr>
          <p:spPr>
            <a:xfrm>
              <a:off x="4564375" y="1755250"/>
              <a:ext cx="261600" cy="124225"/>
            </a:xfrm>
            <a:custGeom>
              <a:avLst/>
              <a:gdLst/>
              <a:ahLst/>
              <a:cxnLst/>
              <a:rect l="l" t="t" r="r" b="b"/>
              <a:pathLst>
                <a:path w="10464" h="4969" extrusionOk="0">
                  <a:moveTo>
                    <a:pt x="4862" y="1"/>
                  </a:moveTo>
                  <a:cubicBezTo>
                    <a:pt x="3609" y="1"/>
                    <a:pt x="2450" y="88"/>
                    <a:pt x="1309" y="264"/>
                  </a:cubicBezTo>
                  <a:cubicBezTo>
                    <a:pt x="873" y="1274"/>
                    <a:pt x="1" y="4092"/>
                    <a:pt x="3479" y="4838"/>
                  </a:cubicBezTo>
                  <a:cubicBezTo>
                    <a:pt x="3893" y="4927"/>
                    <a:pt x="4293" y="4968"/>
                    <a:pt x="4679" y="4968"/>
                  </a:cubicBezTo>
                  <a:cubicBezTo>
                    <a:pt x="7605" y="4968"/>
                    <a:pt x="9692" y="2593"/>
                    <a:pt x="10464" y="514"/>
                  </a:cubicBezTo>
                  <a:cubicBezTo>
                    <a:pt x="9355" y="310"/>
                    <a:pt x="8236" y="167"/>
                    <a:pt x="7110" y="86"/>
                  </a:cubicBezTo>
                  <a:cubicBezTo>
                    <a:pt x="6321" y="29"/>
                    <a:pt x="5576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317;p76">
              <a:extLst>
                <a:ext uri="{FF2B5EF4-FFF2-40B4-BE49-F238E27FC236}">
                  <a16:creationId xmlns:a16="http://schemas.microsoft.com/office/drawing/2014/main" id="{C9F0315E-6E0E-90C6-65C5-6ACFD82DA371}"/>
                </a:ext>
              </a:extLst>
            </p:cNvPr>
            <p:cNvSpPr/>
            <p:nvPr/>
          </p:nvSpPr>
          <p:spPr>
            <a:xfrm>
              <a:off x="4675525" y="4250800"/>
              <a:ext cx="123775" cy="101625"/>
            </a:xfrm>
            <a:custGeom>
              <a:avLst/>
              <a:gdLst/>
              <a:ahLst/>
              <a:cxnLst/>
              <a:rect l="l" t="t" r="r" b="b"/>
              <a:pathLst>
                <a:path w="4951" h="4065" extrusionOk="0">
                  <a:moveTo>
                    <a:pt x="0" y="0"/>
                  </a:moveTo>
                  <a:lnTo>
                    <a:pt x="416" y="3752"/>
                  </a:lnTo>
                  <a:lnTo>
                    <a:pt x="4950" y="4065"/>
                  </a:lnTo>
                  <a:lnTo>
                    <a:pt x="4950" y="4065"/>
                  </a:lnTo>
                  <a:lnTo>
                    <a:pt x="4742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318;p76">
              <a:extLst>
                <a:ext uri="{FF2B5EF4-FFF2-40B4-BE49-F238E27FC236}">
                  <a16:creationId xmlns:a16="http://schemas.microsoft.com/office/drawing/2014/main" id="{AD1A634E-7182-4181-FCD6-D87CA73619E5}"/>
                </a:ext>
              </a:extLst>
            </p:cNvPr>
            <p:cNvSpPr/>
            <p:nvPr/>
          </p:nvSpPr>
          <p:spPr>
            <a:xfrm>
              <a:off x="4636825" y="4334550"/>
              <a:ext cx="246275" cy="207750"/>
            </a:xfrm>
            <a:custGeom>
              <a:avLst/>
              <a:gdLst/>
              <a:ahLst/>
              <a:cxnLst/>
              <a:rect l="l" t="t" r="r" b="b"/>
              <a:pathLst>
                <a:path w="9851" h="8310" extrusionOk="0">
                  <a:moveTo>
                    <a:pt x="3772" y="1"/>
                  </a:moveTo>
                  <a:cubicBezTo>
                    <a:pt x="3152" y="1"/>
                    <a:pt x="2549" y="128"/>
                    <a:pt x="1964" y="402"/>
                  </a:cubicBezTo>
                  <a:cubicBezTo>
                    <a:pt x="1964" y="402"/>
                    <a:pt x="1084" y="1183"/>
                    <a:pt x="713" y="2682"/>
                  </a:cubicBezTo>
                  <a:cubicBezTo>
                    <a:pt x="341" y="4180"/>
                    <a:pt x="0" y="7990"/>
                    <a:pt x="3205" y="8203"/>
                  </a:cubicBezTo>
                  <a:cubicBezTo>
                    <a:pt x="4051" y="8260"/>
                    <a:pt x="4891" y="8309"/>
                    <a:pt x="5671" y="8309"/>
                  </a:cubicBezTo>
                  <a:cubicBezTo>
                    <a:pt x="7849" y="8309"/>
                    <a:pt x="9568" y="7927"/>
                    <a:pt x="9688" y="6261"/>
                  </a:cubicBezTo>
                  <a:cubicBezTo>
                    <a:pt x="9850" y="3998"/>
                    <a:pt x="6498" y="715"/>
                    <a:pt x="6498" y="715"/>
                  </a:cubicBezTo>
                  <a:cubicBezTo>
                    <a:pt x="5561" y="257"/>
                    <a:pt x="4650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319;p76">
              <a:extLst>
                <a:ext uri="{FF2B5EF4-FFF2-40B4-BE49-F238E27FC236}">
                  <a16:creationId xmlns:a16="http://schemas.microsoft.com/office/drawing/2014/main" id="{D96A63ED-592D-FFA2-9E04-90ACF7DDE4EF}"/>
                </a:ext>
              </a:extLst>
            </p:cNvPr>
            <p:cNvSpPr/>
            <p:nvPr/>
          </p:nvSpPr>
          <p:spPr>
            <a:xfrm>
              <a:off x="4221900" y="2694000"/>
              <a:ext cx="689950" cy="1600200"/>
            </a:xfrm>
            <a:custGeom>
              <a:avLst/>
              <a:gdLst/>
              <a:ahLst/>
              <a:cxnLst/>
              <a:rect l="l" t="t" r="r" b="b"/>
              <a:pathLst>
                <a:path w="27598" h="64008" extrusionOk="0">
                  <a:moveTo>
                    <a:pt x="15227" y="0"/>
                  </a:moveTo>
                  <a:cubicBezTo>
                    <a:pt x="12016" y="0"/>
                    <a:pt x="6007" y="291"/>
                    <a:pt x="3501" y="2342"/>
                  </a:cubicBezTo>
                  <a:cubicBezTo>
                    <a:pt x="0" y="5205"/>
                    <a:pt x="704" y="13425"/>
                    <a:pt x="4271" y="15668"/>
                  </a:cubicBezTo>
                  <a:cubicBezTo>
                    <a:pt x="7836" y="17911"/>
                    <a:pt x="13915" y="22321"/>
                    <a:pt x="13915" y="22321"/>
                  </a:cubicBezTo>
                  <a:lnTo>
                    <a:pt x="17336" y="63370"/>
                  </a:lnTo>
                  <a:lnTo>
                    <a:pt x="23461" y="64008"/>
                  </a:lnTo>
                  <a:cubicBezTo>
                    <a:pt x="23461" y="64008"/>
                    <a:pt x="27597" y="22321"/>
                    <a:pt x="25211" y="14842"/>
                  </a:cubicBezTo>
                  <a:cubicBezTo>
                    <a:pt x="22825" y="7364"/>
                    <a:pt x="17336" y="46"/>
                    <a:pt x="17336" y="46"/>
                  </a:cubicBezTo>
                  <a:cubicBezTo>
                    <a:pt x="17336" y="46"/>
                    <a:pt x="16502" y="0"/>
                    <a:pt x="15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320;p76">
              <a:extLst>
                <a:ext uri="{FF2B5EF4-FFF2-40B4-BE49-F238E27FC236}">
                  <a16:creationId xmlns:a16="http://schemas.microsoft.com/office/drawing/2014/main" id="{FE976AD8-E3C9-2FDF-9E07-289A0BB1748B}"/>
                </a:ext>
              </a:extLst>
            </p:cNvPr>
            <p:cNvSpPr/>
            <p:nvPr/>
          </p:nvSpPr>
          <p:spPr>
            <a:xfrm>
              <a:off x="4209075" y="3918550"/>
              <a:ext cx="148575" cy="130325"/>
            </a:xfrm>
            <a:custGeom>
              <a:avLst/>
              <a:gdLst/>
              <a:ahLst/>
              <a:cxnLst/>
              <a:rect l="l" t="t" r="r" b="b"/>
              <a:pathLst>
                <a:path w="5943" h="5213" extrusionOk="0">
                  <a:moveTo>
                    <a:pt x="1043" y="1"/>
                  </a:moveTo>
                  <a:lnTo>
                    <a:pt x="1" y="4379"/>
                  </a:lnTo>
                  <a:lnTo>
                    <a:pt x="4222" y="5212"/>
                  </a:lnTo>
                  <a:lnTo>
                    <a:pt x="5943" y="1305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321;p76">
              <a:extLst>
                <a:ext uri="{FF2B5EF4-FFF2-40B4-BE49-F238E27FC236}">
                  <a16:creationId xmlns:a16="http://schemas.microsoft.com/office/drawing/2014/main" id="{9F3F8054-1526-8BE6-9CAC-0297A9AF1924}"/>
                </a:ext>
              </a:extLst>
            </p:cNvPr>
            <p:cNvSpPr/>
            <p:nvPr/>
          </p:nvSpPr>
          <p:spPr>
            <a:xfrm>
              <a:off x="4201825" y="2665025"/>
              <a:ext cx="900700" cy="1326850"/>
            </a:xfrm>
            <a:custGeom>
              <a:avLst/>
              <a:gdLst/>
              <a:ahLst/>
              <a:cxnLst/>
              <a:rect l="l" t="t" r="r" b="b"/>
              <a:pathLst>
                <a:path w="36028" h="53074" extrusionOk="0">
                  <a:moveTo>
                    <a:pt x="19585" y="0"/>
                  </a:moveTo>
                  <a:cubicBezTo>
                    <a:pt x="17319" y="0"/>
                    <a:pt x="14489" y="626"/>
                    <a:pt x="12410" y="3193"/>
                  </a:cubicBezTo>
                  <a:cubicBezTo>
                    <a:pt x="8353" y="8205"/>
                    <a:pt x="0" y="50925"/>
                    <a:pt x="0" y="50925"/>
                  </a:cubicBezTo>
                  <a:lnTo>
                    <a:pt x="6683" y="53073"/>
                  </a:lnTo>
                  <a:lnTo>
                    <a:pt x="21188" y="14861"/>
                  </a:lnTo>
                  <a:cubicBezTo>
                    <a:pt x="21188" y="14861"/>
                    <a:pt x="25354" y="17239"/>
                    <a:pt x="29111" y="17239"/>
                  </a:cubicBezTo>
                  <a:cubicBezTo>
                    <a:pt x="31782" y="17239"/>
                    <a:pt x="34245" y="16038"/>
                    <a:pt x="34859" y="11929"/>
                  </a:cubicBezTo>
                  <a:cubicBezTo>
                    <a:pt x="36027" y="4101"/>
                    <a:pt x="23389" y="568"/>
                    <a:pt x="23389" y="568"/>
                  </a:cubicBezTo>
                  <a:cubicBezTo>
                    <a:pt x="23389" y="568"/>
                    <a:pt x="21742" y="0"/>
                    <a:pt x="19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322;p76">
              <a:extLst>
                <a:ext uri="{FF2B5EF4-FFF2-40B4-BE49-F238E27FC236}">
                  <a16:creationId xmlns:a16="http://schemas.microsoft.com/office/drawing/2014/main" id="{A70B66A7-323C-CAC2-FA5E-5492A486A363}"/>
                </a:ext>
              </a:extLst>
            </p:cNvPr>
            <p:cNvSpPr/>
            <p:nvPr/>
          </p:nvSpPr>
          <p:spPr>
            <a:xfrm>
              <a:off x="3971100" y="3989500"/>
              <a:ext cx="361925" cy="404975"/>
            </a:xfrm>
            <a:custGeom>
              <a:avLst/>
              <a:gdLst/>
              <a:ahLst/>
              <a:cxnLst/>
              <a:rect l="l" t="t" r="r" b="b"/>
              <a:pathLst>
                <a:path w="14477" h="16199" extrusionOk="0">
                  <a:moveTo>
                    <a:pt x="9887" y="1"/>
                  </a:moveTo>
                  <a:cubicBezTo>
                    <a:pt x="9887" y="1"/>
                    <a:pt x="6633" y="5789"/>
                    <a:pt x="3318" y="9781"/>
                  </a:cubicBezTo>
                  <a:cubicBezTo>
                    <a:pt x="1" y="13776"/>
                    <a:pt x="1426" y="16199"/>
                    <a:pt x="4084" y="16199"/>
                  </a:cubicBezTo>
                  <a:cubicBezTo>
                    <a:pt x="4758" y="16199"/>
                    <a:pt x="5513" y="16043"/>
                    <a:pt x="6289" y="15716"/>
                  </a:cubicBezTo>
                  <a:cubicBezTo>
                    <a:pt x="10121" y="14104"/>
                    <a:pt x="12282" y="9333"/>
                    <a:pt x="13380" y="7988"/>
                  </a:cubicBezTo>
                  <a:cubicBezTo>
                    <a:pt x="14476" y="6643"/>
                    <a:pt x="14290" y="1126"/>
                    <a:pt x="14290" y="1126"/>
                  </a:cubicBezTo>
                  <a:lnTo>
                    <a:pt x="14290" y="1126"/>
                  </a:lnTo>
                  <a:cubicBezTo>
                    <a:pt x="13905" y="1164"/>
                    <a:pt x="13553" y="1181"/>
                    <a:pt x="13229" y="1181"/>
                  </a:cubicBezTo>
                  <a:cubicBezTo>
                    <a:pt x="10522" y="1181"/>
                    <a:pt x="988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323;p76">
              <a:extLst>
                <a:ext uri="{FF2B5EF4-FFF2-40B4-BE49-F238E27FC236}">
                  <a16:creationId xmlns:a16="http://schemas.microsoft.com/office/drawing/2014/main" id="{8AB7C1E7-9712-84EC-03DD-F44848F3B1F7}"/>
                </a:ext>
              </a:extLst>
            </p:cNvPr>
            <p:cNvSpPr/>
            <p:nvPr/>
          </p:nvSpPr>
          <p:spPr>
            <a:xfrm>
              <a:off x="4675025" y="994975"/>
              <a:ext cx="284575" cy="272700"/>
            </a:xfrm>
            <a:custGeom>
              <a:avLst/>
              <a:gdLst/>
              <a:ahLst/>
              <a:cxnLst/>
              <a:rect l="l" t="t" r="r" b="b"/>
              <a:pathLst>
                <a:path w="11383" h="10908" extrusionOk="0">
                  <a:moveTo>
                    <a:pt x="5689" y="1"/>
                  </a:moveTo>
                  <a:cubicBezTo>
                    <a:pt x="3123" y="1"/>
                    <a:pt x="908" y="1800"/>
                    <a:pt x="366" y="4285"/>
                  </a:cubicBezTo>
                  <a:cubicBezTo>
                    <a:pt x="315" y="4517"/>
                    <a:pt x="280" y="4752"/>
                    <a:pt x="260" y="4987"/>
                  </a:cubicBezTo>
                  <a:cubicBezTo>
                    <a:pt x="0" y="7989"/>
                    <a:pt x="2223" y="10630"/>
                    <a:pt x="5225" y="10887"/>
                  </a:cubicBezTo>
                  <a:cubicBezTo>
                    <a:pt x="5384" y="10901"/>
                    <a:pt x="5542" y="10908"/>
                    <a:pt x="5699" y="10908"/>
                  </a:cubicBezTo>
                  <a:cubicBezTo>
                    <a:pt x="8499" y="10908"/>
                    <a:pt x="10880" y="8765"/>
                    <a:pt x="11125" y="5922"/>
                  </a:cubicBezTo>
                  <a:cubicBezTo>
                    <a:pt x="11383" y="2921"/>
                    <a:pt x="9161" y="279"/>
                    <a:pt x="6160" y="21"/>
                  </a:cubicBezTo>
                  <a:cubicBezTo>
                    <a:pt x="6002" y="7"/>
                    <a:pt x="5845" y="1"/>
                    <a:pt x="5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324;p76">
              <a:extLst>
                <a:ext uri="{FF2B5EF4-FFF2-40B4-BE49-F238E27FC236}">
                  <a16:creationId xmlns:a16="http://schemas.microsoft.com/office/drawing/2014/main" id="{D92570A2-D0C2-7145-9349-4961E0C1E7D4}"/>
                </a:ext>
              </a:extLst>
            </p:cNvPr>
            <p:cNvSpPr/>
            <p:nvPr/>
          </p:nvSpPr>
          <p:spPr>
            <a:xfrm>
              <a:off x="4675025" y="1102075"/>
              <a:ext cx="198325" cy="165625"/>
            </a:xfrm>
            <a:custGeom>
              <a:avLst/>
              <a:gdLst/>
              <a:ahLst/>
              <a:cxnLst/>
              <a:rect l="l" t="t" r="r" b="b"/>
              <a:pathLst>
                <a:path w="7933" h="6625" extrusionOk="0">
                  <a:moveTo>
                    <a:pt x="366" y="1"/>
                  </a:moveTo>
                  <a:cubicBezTo>
                    <a:pt x="315" y="233"/>
                    <a:pt x="280" y="468"/>
                    <a:pt x="260" y="703"/>
                  </a:cubicBezTo>
                  <a:cubicBezTo>
                    <a:pt x="0" y="3705"/>
                    <a:pt x="2223" y="6346"/>
                    <a:pt x="5225" y="6603"/>
                  </a:cubicBezTo>
                  <a:cubicBezTo>
                    <a:pt x="5383" y="6617"/>
                    <a:pt x="5541" y="6624"/>
                    <a:pt x="5698" y="6624"/>
                  </a:cubicBezTo>
                  <a:cubicBezTo>
                    <a:pt x="6467" y="6624"/>
                    <a:pt x="7229" y="6460"/>
                    <a:pt x="7932" y="6143"/>
                  </a:cubicBezTo>
                  <a:cubicBezTo>
                    <a:pt x="6478" y="1302"/>
                    <a:pt x="2061" y="234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325;p76">
              <a:extLst>
                <a:ext uri="{FF2B5EF4-FFF2-40B4-BE49-F238E27FC236}">
                  <a16:creationId xmlns:a16="http://schemas.microsoft.com/office/drawing/2014/main" id="{AEF1BC94-EB45-FFDF-A6A1-0D01E2E30BC7}"/>
                </a:ext>
              </a:extLst>
            </p:cNvPr>
            <p:cNvSpPr/>
            <p:nvPr/>
          </p:nvSpPr>
          <p:spPr>
            <a:xfrm>
              <a:off x="4370150" y="1433600"/>
              <a:ext cx="119225" cy="319200"/>
            </a:xfrm>
            <a:custGeom>
              <a:avLst/>
              <a:gdLst/>
              <a:ahLst/>
              <a:cxnLst/>
              <a:rect l="l" t="t" r="r" b="b"/>
              <a:pathLst>
                <a:path w="4769" h="12768" extrusionOk="0">
                  <a:moveTo>
                    <a:pt x="390" y="1"/>
                  </a:moveTo>
                  <a:cubicBezTo>
                    <a:pt x="237" y="1"/>
                    <a:pt x="103" y="45"/>
                    <a:pt x="0" y="140"/>
                  </a:cubicBezTo>
                  <a:cubicBezTo>
                    <a:pt x="0" y="140"/>
                    <a:pt x="303" y="4499"/>
                    <a:pt x="1448" y="6908"/>
                  </a:cubicBezTo>
                  <a:cubicBezTo>
                    <a:pt x="2714" y="9566"/>
                    <a:pt x="3564" y="9998"/>
                    <a:pt x="3362" y="12768"/>
                  </a:cubicBezTo>
                  <a:cubicBezTo>
                    <a:pt x="3362" y="12768"/>
                    <a:pt x="4768" y="11406"/>
                    <a:pt x="4538" y="9984"/>
                  </a:cubicBezTo>
                  <a:cubicBezTo>
                    <a:pt x="4307" y="8562"/>
                    <a:pt x="1952" y="4888"/>
                    <a:pt x="2497" y="3140"/>
                  </a:cubicBezTo>
                  <a:cubicBezTo>
                    <a:pt x="2964" y="1637"/>
                    <a:pt x="1324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326;p76">
              <a:extLst>
                <a:ext uri="{FF2B5EF4-FFF2-40B4-BE49-F238E27FC236}">
                  <a16:creationId xmlns:a16="http://schemas.microsoft.com/office/drawing/2014/main" id="{7BFBF91C-4C71-1FE8-E2A7-6CFEFDA3695A}"/>
                </a:ext>
              </a:extLst>
            </p:cNvPr>
            <p:cNvSpPr/>
            <p:nvPr/>
          </p:nvSpPr>
          <p:spPr>
            <a:xfrm>
              <a:off x="4361500" y="1112650"/>
              <a:ext cx="540500" cy="493975"/>
            </a:xfrm>
            <a:custGeom>
              <a:avLst/>
              <a:gdLst/>
              <a:ahLst/>
              <a:cxnLst/>
              <a:rect l="l" t="t" r="r" b="b"/>
              <a:pathLst>
                <a:path w="21620" h="19759" extrusionOk="0">
                  <a:moveTo>
                    <a:pt x="10882" y="0"/>
                  </a:moveTo>
                  <a:cubicBezTo>
                    <a:pt x="10741" y="0"/>
                    <a:pt x="10598" y="3"/>
                    <a:pt x="10454" y="8"/>
                  </a:cubicBezTo>
                  <a:cubicBezTo>
                    <a:pt x="4349" y="229"/>
                    <a:pt x="1635" y="2981"/>
                    <a:pt x="735" y="5904"/>
                  </a:cubicBezTo>
                  <a:cubicBezTo>
                    <a:pt x="354" y="7137"/>
                    <a:pt x="1" y="9778"/>
                    <a:pt x="136" y="11091"/>
                  </a:cubicBezTo>
                  <a:cubicBezTo>
                    <a:pt x="260" y="12293"/>
                    <a:pt x="399" y="13452"/>
                    <a:pt x="552" y="14569"/>
                  </a:cubicBezTo>
                  <a:cubicBezTo>
                    <a:pt x="959" y="17545"/>
                    <a:pt x="3508" y="19759"/>
                    <a:pt x="6511" y="19759"/>
                  </a:cubicBezTo>
                  <a:lnTo>
                    <a:pt x="15428" y="19759"/>
                  </a:lnTo>
                  <a:cubicBezTo>
                    <a:pt x="18703" y="19759"/>
                    <a:pt x="21369" y="17138"/>
                    <a:pt x="21442" y="13862"/>
                  </a:cubicBezTo>
                  <a:cubicBezTo>
                    <a:pt x="21444" y="13841"/>
                    <a:pt x="21444" y="13818"/>
                    <a:pt x="21444" y="13796"/>
                  </a:cubicBezTo>
                  <a:cubicBezTo>
                    <a:pt x="21620" y="6224"/>
                    <a:pt x="17816" y="0"/>
                    <a:pt x="10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327;p76">
              <a:extLst>
                <a:ext uri="{FF2B5EF4-FFF2-40B4-BE49-F238E27FC236}">
                  <a16:creationId xmlns:a16="http://schemas.microsoft.com/office/drawing/2014/main" id="{C13C4EA8-0BD3-B6DD-B4F9-B66B7E5618B9}"/>
                </a:ext>
              </a:extLst>
            </p:cNvPr>
            <p:cNvSpPr/>
            <p:nvPr/>
          </p:nvSpPr>
          <p:spPr>
            <a:xfrm>
              <a:off x="4612625" y="1615425"/>
              <a:ext cx="167300" cy="200150"/>
            </a:xfrm>
            <a:custGeom>
              <a:avLst/>
              <a:gdLst/>
              <a:ahLst/>
              <a:cxnLst/>
              <a:rect l="l" t="t" r="r" b="b"/>
              <a:pathLst>
                <a:path w="6692" h="8006" extrusionOk="0">
                  <a:moveTo>
                    <a:pt x="5550" y="0"/>
                  </a:moveTo>
                  <a:cubicBezTo>
                    <a:pt x="5055" y="0"/>
                    <a:pt x="4456" y="170"/>
                    <a:pt x="3834" y="408"/>
                  </a:cubicBezTo>
                  <a:cubicBezTo>
                    <a:pt x="2925" y="750"/>
                    <a:pt x="1965" y="1243"/>
                    <a:pt x="1209" y="1552"/>
                  </a:cubicBezTo>
                  <a:cubicBezTo>
                    <a:pt x="494" y="1848"/>
                    <a:pt x="1" y="2083"/>
                    <a:pt x="1" y="2083"/>
                  </a:cubicBezTo>
                  <a:lnTo>
                    <a:pt x="319" y="3866"/>
                  </a:lnTo>
                  <a:lnTo>
                    <a:pt x="677" y="5879"/>
                  </a:lnTo>
                  <a:lnTo>
                    <a:pt x="984" y="7620"/>
                  </a:lnTo>
                  <a:cubicBezTo>
                    <a:pt x="1471" y="7895"/>
                    <a:pt x="1996" y="8005"/>
                    <a:pt x="2523" y="8005"/>
                  </a:cubicBezTo>
                  <a:cubicBezTo>
                    <a:pt x="3103" y="8005"/>
                    <a:pt x="3685" y="7872"/>
                    <a:pt x="4222" y="7680"/>
                  </a:cubicBezTo>
                  <a:cubicBezTo>
                    <a:pt x="5602" y="7188"/>
                    <a:pt x="6691" y="6310"/>
                    <a:pt x="6691" y="6310"/>
                  </a:cubicBezTo>
                  <a:lnTo>
                    <a:pt x="6679" y="6170"/>
                  </a:lnTo>
                  <a:lnTo>
                    <a:pt x="6625" y="5510"/>
                  </a:lnTo>
                  <a:lnTo>
                    <a:pt x="6264" y="1065"/>
                  </a:lnTo>
                  <a:lnTo>
                    <a:pt x="6189" y="133"/>
                  </a:lnTo>
                  <a:cubicBezTo>
                    <a:pt x="6007" y="40"/>
                    <a:pt x="5791" y="0"/>
                    <a:pt x="5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328;p76">
              <a:extLst>
                <a:ext uri="{FF2B5EF4-FFF2-40B4-BE49-F238E27FC236}">
                  <a16:creationId xmlns:a16="http://schemas.microsoft.com/office/drawing/2014/main" id="{E5F9B098-1A4D-0FD5-6EED-520F7B6513CE}"/>
                </a:ext>
              </a:extLst>
            </p:cNvPr>
            <p:cNvSpPr/>
            <p:nvPr/>
          </p:nvSpPr>
          <p:spPr>
            <a:xfrm>
              <a:off x="4612675" y="1643650"/>
              <a:ext cx="122975" cy="118800"/>
            </a:xfrm>
            <a:custGeom>
              <a:avLst/>
              <a:gdLst/>
              <a:ahLst/>
              <a:cxnLst/>
              <a:rect l="l" t="t" r="r" b="b"/>
              <a:pathLst>
                <a:path w="4919" h="4752" extrusionOk="0">
                  <a:moveTo>
                    <a:pt x="4919" y="0"/>
                  </a:moveTo>
                  <a:lnTo>
                    <a:pt x="1207" y="423"/>
                  </a:lnTo>
                  <a:cubicBezTo>
                    <a:pt x="490" y="719"/>
                    <a:pt x="1" y="955"/>
                    <a:pt x="1" y="955"/>
                  </a:cubicBezTo>
                  <a:lnTo>
                    <a:pt x="675" y="4751"/>
                  </a:lnTo>
                  <a:cubicBezTo>
                    <a:pt x="3187" y="3842"/>
                    <a:pt x="4919" y="0"/>
                    <a:pt x="4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329;p76">
              <a:extLst>
                <a:ext uri="{FF2B5EF4-FFF2-40B4-BE49-F238E27FC236}">
                  <a16:creationId xmlns:a16="http://schemas.microsoft.com/office/drawing/2014/main" id="{C404818B-E867-1B81-AC04-9CDAD6BA4244}"/>
                </a:ext>
              </a:extLst>
            </p:cNvPr>
            <p:cNvSpPr/>
            <p:nvPr/>
          </p:nvSpPr>
          <p:spPr>
            <a:xfrm>
              <a:off x="4390300" y="1298250"/>
              <a:ext cx="422125" cy="419175"/>
            </a:xfrm>
            <a:custGeom>
              <a:avLst/>
              <a:gdLst/>
              <a:ahLst/>
              <a:cxnLst/>
              <a:rect l="l" t="t" r="r" b="b"/>
              <a:pathLst>
                <a:path w="16885" h="16767" extrusionOk="0">
                  <a:moveTo>
                    <a:pt x="13698" y="0"/>
                  </a:moveTo>
                  <a:lnTo>
                    <a:pt x="11331" y="22"/>
                  </a:lnTo>
                  <a:lnTo>
                    <a:pt x="122" y="125"/>
                  </a:lnTo>
                  <a:cubicBezTo>
                    <a:pt x="122" y="125"/>
                    <a:pt x="108" y="293"/>
                    <a:pt x="90" y="598"/>
                  </a:cubicBezTo>
                  <a:cubicBezTo>
                    <a:pt x="53" y="1258"/>
                    <a:pt x="1" y="2558"/>
                    <a:pt x="39" y="4144"/>
                  </a:cubicBezTo>
                  <a:cubicBezTo>
                    <a:pt x="42" y="4264"/>
                    <a:pt x="45" y="4382"/>
                    <a:pt x="50" y="4507"/>
                  </a:cubicBezTo>
                  <a:cubicBezTo>
                    <a:pt x="191" y="8915"/>
                    <a:pt x="1069" y="15231"/>
                    <a:pt x="4828" y="16408"/>
                  </a:cubicBezTo>
                  <a:cubicBezTo>
                    <a:pt x="5627" y="16659"/>
                    <a:pt x="6431" y="16767"/>
                    <a:pt x="7223" y="16767"/>
                  </a:cubicBezTo>
                  <a:cubicBezTo>
                    <a:pt x="7897" y="16767"/>
                    <a:pt x="8563" y="16688"/>
                    <a:pt x="9210" y="16553"/>
                  </a:cubicBezTo>
                  <a:cubicBezTo>
                    <a:pt x="10554" y="16272"/>
                    <a:pt x="11814" y="15746"/>
                    <a:pt x="12911" y="15161"/>
                  </a:cubicBezTo>
                  <a:cubicBezTo>
                    <a:pt x="13691" y="14742"/>
                    <a:pt x="14440" y="14271"/>
                    <a:pt x="15157" y="13752"/>
                  </a:cubicBezTo>
                  <a:cubicBezTo>
                    <a:pt x="15656" y="13391"/>
                    <a:pt x="16063" y="13064"/>
                    <a:pt x="16347" y="12823"/>
                  </a:cubicBezTo>
                  <a:cubicBezTo>
                    <a:pt x="16654" y="12562"/>
                    <a:pt x="16823" y="12398"/>
                    <a:pt x="16823" y="12398"/>
                  </a:cubicBezTo>
                  <a:cubicBezTo>
                    <a:pt x="16823" y="12398"/>
                    <a:pt x="16885" y="11443"/>
                    <a:pt x="16866" y="10056"/>
                  </a:cubicBezTo>
                  <a:cubicBezTo>
                    <a:pt x="16846" y="8582"/>
                    <a:pt x="16739" y="6621"/>
                    <a:pt x="16376" y="4806"/>
                  </a:cubicBezTo>
                  <a:cubicBezTo>
                    <a:pt x="15943" y="2634"/>
                    <a:pt x="15146" y="670"/>
                    <a:pt x="13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330;p76">
              <a:extLst>
                <a:ext uri="{FF2B5EF4-FFF2-40B4-BE49-F238E27FC236}">
                  <a16:creationId xmlns:a16="http://schemas.microsoft.com/office/drawing/2014/main" id="{61DD4DAC-12AF-8AD6-96E5-8AB36661792B}"/>
                </a:ext>
              </a:extLst>
            </p:cNvPr>
            <p:cNvSpPr/>
            <p:nvPr/>
          </p:nvSpPr>
          <p:spPr>
            <a:xfrm>
              <a:off x="4752775" y="1417700"/>
              <a:ext cx="116675" cy="164600"/>
            </a:xfrm>
            <a:custGeom>
              <a:avLst/>
              <a:gdLst/>
              <a:ahLst/>
              <a:cxnLst/>
              <a:rect l="l" t="t" r="r" b="b"/>
              <a:pathLst>
                <a:path w="4667" h="6584" extrusionOk="0">
                  <a:moveTo>
                    <a:pt x="1969" y="0"/>
                  </a:moveTo>
                  <a:cubicBezTo>
                    <a:pt x="848" y="0"/>
                    <a:pt x="1" y="1401"/>
                    <a:pt x="1" y="1401"/>
                  </a:cubicBezTo>
                  <a:lnTo>
                    <a:pt x="452" y="6583"/>
                  </a:lnTo>
                  <a:cubicBezTo>
                    <a:pt x="462" y="6583"/>
                    <a:pt x="472" y="6583"/>
                    <a:pt x="482" y="6583"/>
                  </a:cubicBezTo>
                  <a:cubicBezTo>
                    <a:pt x="3901" y="6583"/>
                    <a:pt x="4667" y="1752"/>
                    <a:pt x="2944" y="377"/>
                  </a:cubicBezTo>
                  <a:cubicBezTo>
                    <a:pt x="2607" y="106"/>
                    <a:pt x="2277" y="0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331;p76">
              <a:extLst>
                <a:ext uri="{FF2B5EF4-FFF2-40B4-BE49-F238E27FC236}">
                  <a16:creationId xmlns:a16="http://schemas.microsoft.com/office/drawing/2014/main" id="{63CDBDCF-19A2-E861-60BD-5BDAE8714B41}"/>
                </a:ext>
              </a:extLst>
            </p:cNvPr>
            <p:cNvSpPr/>
            <p:nvPr/>
          </p:nvSpPr>
          <p:spPr>
            <a:xfrm>
              <a:off x="4382250" y="1293625"/>
              <a:ext cx="430050" cy="191725"/>
            </a:xfrm>
            <a:custGeom>
              <a:avLst/>
              <a:gdLst/>
              <a:ahLst/>
              <a:cxnLst/>
              <a:rect l="l" t="t" r="r" b="b"/>
              <a:pathLst>
                <a:path w="17202" h="7669" extrusionOk="0">
                  <a:moveTo>
                    <a:pt x="13947" y="1"/>
                  </a:moveTo>
                  <a:lnTo>
                    <a:pt x="32" y="128"/>
                  </a:lnTo>
                  <a:cubicBezTo>
                    <a:pt x="32" y="128"/>
                    <a:pt x="18" y="302"/>
                    <a:pt x="0" y="614"/>
                  </a:cubicBezTo>
                  <a:cubicBezTo>
                    <a:pt x="35" y="2097"/>
                    <a:pt x="2635" y="3582"/>
                    <a:pt x="12129" y="3666"/>
                  </a:cubicBezTo>
                  <a:cubicBezTo>
                    <a:pt x="12129" y="3666"/>
                    <a:pt x="12132" y="7669"/>
                    <a:pt x="13768" y="7669"/>
                  </a:cubicBezTo>
                  <a:cubicBezTo>
                    <a:pt x="13842" y="7669"/>
                    <a:pt x="13920" y="7660"/>
                    <a:pt x="14002" y="7643"/>
                  </a:cubicBezTo>
                  <a:cubicBezTo>
                    <a:pt x="14447" y="7548"/>
                    <a:pt x="14885" y="5017"/>
                    <a:pt x="16695" y="4898"/>
                  </a:cubicBezTo>
                  <a:cubicBezTo>
                    <a:pt x="17202" y="753"/>
                    <a:pt x="15416" y="675"/>
                    <a:pt x="13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332;p76">
              <a:extLst>
                <a:ext uri="{FF2B5EF4-FFF2-40B4-BE49-F238E27FC236}">
                  <a16:creationId xmlns:a16="http://schemas.microsoft.com/office/drawing/2014/main" id="{B44025AD-1F85-8981-495D-1843EA88CA84}"/>
                </a:ext>
              </a:extLst>
            </p:cNvPr>
            <p:cNvSpPr/>
            <p:nvPr/>
          </p:nvSpPr>
          <p:spPr>
            <a:xfrm>
              <a:off x="4676925" y="1383775"/>
              <a:ext cx="118150" cy="312650"/>
            </a:xfrm>
            <a:custGeom>
              <a:avLst/>
              <a:gdLst/>
              <a:ahLst/>
              <a:cxnLst/>
              <a:rect l="l" t="t" r="r" b="b"/>
              <a:pathLst>
                <a:path w="4726" h="12506" extrusionOk="0">
                  <a:moveTo>
                    <a:pt x="870" y="1"/>
                  </a:moveTo>
                  <a:cubicBezTo>
                    <a:pt x="715" y="1"/>
                    <a:pt x="573" y="50"/>
                    <a:pt x="458" y="157"/>
                  </a:cubicBezTo>
                  <a:cubicBezTo>
                    <a:pt x="458" y="157"/>
                    <a:pt x="1" y="4378"/>
                    <a:pt x="1406" y="6646"/>
                  </a:cubicBezTo>
                  <a:cubicBezTo>
                    <a:pt x="2811" y="8914"/>
                    <a:pt x="4079" y="9767"/>
                    <a:pt x="3319" y="12505"/>
                  </a:cubicBezTo>
                  <a:cubicBezTo>
                    <a:pt x="3319" y="12505"/>
                    <a:pt x="4726" y="11143"/>
                    <a:pt x="4495" y="9721"/>
                  </a:cubicBezTo>
                  <a:cubicBezTo>
                    <a:pt x="4263" y="8299"/>
                    <a:pt x="1909" y="4627"/>
                    <a:pt x="2453" y="2878"/>
                  </a:cubicBezTo>
                  <a:cubicBezTo>
                    <a:pt x="2912" y="1404"/>
                    <a:pt x="1700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333;p76">
              <a:extLst>
                <a:ext uri="{FF2B5EF4-FFF2-40B4-BE49-F238E27FC236}">
                  <a16:creationId xmlns:a16="http://schemas.microsoft.com/office/drawing/2014/main" id="{203B15AF-03FC-8F9B-3516-F1CC43803EF7}"/>
                </a:ext>
              </a:extLst>
            </p:cNvPr>
            <p:cNvSpPr/>
            <p:nvPr/>
          </p:nvSpPr>
          <p:spPr>
            <a:xfrm>
              <a:off x="4751600" y="1821075"/>
              <a:ext cx="525875" cy="623525"/>
            </a:xfrm>
            <a:custGeom>
              <a:avLst/>
              <a:gdLst/>
              <a:ahLst/>
              <a:cxnLst/>
              <a:rect l="l" t="t" r="r" b="b"/>
              <a:pathLst>
                <a:path w="21035" h="24941" extrusionOk="0">
                  <a:moveTo>
                    <a:pt x="10027" y="0"/>
                  </a:moveTo>
                  <a:cubicBezTo>
                    <a:pt x="7122" y="4880"/>
                    <a:pt x="9493" y="11544"/>
                    <a:pt x="9493" y="11544"/>
                  </a:cubicBezTo>
                  <a:lnTo>
                    <a:pt x="12989" y="19403"/>
                  </a:lnTo>
                  <a:cubicBezTo>
                    <a:pt x="9929" y="20226"/>
                    <a:pt x="705" y="21451"/>
                    <a:pt x="705" y="21451"/>
                  </a:cubicBezTo>
                  <a:lnTo>
                    <a:pt x="0" y="24941"/>
                  </a:lnTo>
                  <a:lnTo>
                    <a:pt x="17672" y="24941"/>
                  </a:lnTo>
                  <a:cubicBezTo>
                    <a:pt x="19671" y="24941"/>
                    <a:pt x="21035" y="22920"/>
                    <a:pt x="20292" y="21064"/>
                  </a:cubicBezTo>
                  <a:cubicBezTo>
                    <a:pt x="16089" y="10571"/>
                    <a:pt x="10027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334;p76">
              <a:extLst>
                <a:ext uri="{FF2B5EF4-FFF2-40B4-BE49-F238E27FC236}">
                  <a16:creationId xmlns:a16="http://schemas.microsoft.com/office/drawing/2014/main" id="{CE6F9294-DA41-56F8-6E7A-DA117684D36E}"/>
                </a:ext>
              </a:extLst>
            </p:cNvPr>
            <p:cNvSpPr/>
            <p:nvPr/>
          </p:nvSpPr>
          <p:spPr>
            <a:xfrm>
              <a:off x="4507950" y="2345925"/>
              <a:ext cx="286625" cy="98925"/>
            </a:xfrm>
            <a:custGeom>
              <a:avLst/>
              <a:gdLst/>
              <a:ahLst/>
              <a:cxnLst/>
              <a:rect l="l" t="t" r="r" b="b"/>
              <a:pathLst>
                <a:path w="11465" h="3957" extrusionOk="0">
                  <a:moveTo>
                    <a:pt x="7409" y="0"/>
                  </a:moveTo>
                  <a:cubicBezTo>
                    <a:pt x="6885" y="0"/>
                    <a:pt x="6339" y="48"/>
                    <a:pt x="5814" y="174"/>
                  </a:cubicBezTo>
                  <a:cubicBezTo>
                    <a:pt x="3663" y="692"/>
                    <a:pt x="1" y="2006"/>
                    <a:pt x="1" y="3956"/>
                  </a:cubicBezTo>
                  <a:lnTo>
                    <a:pt x="9746" y="3956"/>
                  </a:lnTo>
                  <a:cubicBezTo>
                    <a:pt x="9746" y="3956"/>
                    <a:pt x="11465" y="2213"/>
                    <a:pt x="10451" y="457"/>
                  </a:cubicBezTo>
                  <a:cubicBezTo>
                    <a:pt x="10451" y="457"/>
                    <a:pt x="9031" y="0"/>
                    <a:pt x="7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335;p76">
              <a:extLst>
                <a:ext uri="{FF2B5EF4-FFF2-40B4-BE49-F238E27FC236}">
                  <a16:creationId xmlns:a16="http://schemas.microsoft.com/office/drawing/2014/main" id="{C79706C8-78E5-90AB-5A63-92EE6FCD4B20}"/>
                </a:ext>
              </a:extLst>
            </p:cNvPr>
            <p:cNvSpPr/>
            <p:nvPr/>
          </p:nvSpPr>
          <p:spPr>
            <a:xfrm>
              <a:off x="3977800" y="1762425"/>
              <a:ext cx="476525" cy="607125"/>
            </a:xfrm>
            <a:custGeom>
              <a:avLst/>
              <a:gdLst/>
              <a:ahLst/>
              <a:cxnLst/>
              <a:rect l="l" t="t" r="r" b="b"/>
              <a:pathLst>
                <a:path w="19061" h="24285" extrusionOk="0">
                  <a:moveTo>
                    <a:pt x="3346" y="0"/>
                  </a:moveTo>
                  <a:lnTo>
                    <a:pt x="0" y="975"/>
                  </a:lnTo>
                  <a:cubicBezTo>
                    <a:pt x="0" y="975"/>
                    <a:pt x="459" y="12763"/>
                    <a:pt x="3558" y="19174"/>
                  </a:cubicBezTo>
                  <a:cubicBezTo>
                    <a:pt x="5466" y="23119"/>
                    <a:pt x="7503" y="24285"/>
                    <a:pt x="9277" y="24285"/>
                  </a:cubicBezTo>
                  <a:cubicBezTo>
                    <a:pt x="10367" y="24285"/>
                    <a:pt x="11358" y="23845"/>
                    <a:pt x="12158" y="23339"/>
                  </a:cubicBezTo>
                  <a:cubicBezTo>
                    <a:pt x="13962" y="22200"/>
                    <a:pt x="17539" y="15224"/>
                    <a:pt x="17539" y="15224"/>
                  </a:cubicBezTo>
                  <a:cubicBezTo>
                    <a:pt x="17539" y="15224"/>
                    <a:pt x="19060" y="7866"/>
                    <a:pt x="16686" y="2501"/>
                  </a:cubicBezTo>
                  <a:cubicBezTo>
                    <a:pt x="16686" y="2501"/>
                    <a:pt x="12665" y="12963"/>
                    <a:pt x="8961" y="17901"/>
                  </a:cubicBezTo>
                  <a:cubicBezTo>
                    <a:pt x="6107" y="12219"/>
                    <a:pt x="3346" y="0"/>
                    <a:pt x="3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336;p76">
              <a:extLst>
                <a:ext uri="{FF2B5EF4-FFF2-40B4-BE49-F238E27FC236}">
                  <a16:creationId xmlns:a16="http://schemas.microsoft.com/office/drawing/2014/main" id="{1F375760-93FB-33A3-840A-68F250ED233E}"/>
                </a:ext>
              </a:extLst>
            </p:cNvPr>
            <p:cNvSpPr/>
            <p:nvPr/>
          </p:nvSpPr>
          <p:spPr>
            <a:xfrm>
              <a:off x="3907925" y="1520925"/>
              <a:ext cx="192700" cy="265900"/>
            </a:xfrm>
            <a:custGeom>
              <a:avLst/>
              <a:gdLst/>
              <a:ahLst/>
              <a:cxnLst/>
              <a:rect l="l" t="t" r="r" b="b"/>
              <a:pathLst>
                <a:path w="7708" h="10636" extrusionOk="0">
                  <a:moveTo>
                    <a:pt x="3408" y="0"/>
                  </a:moveTo>
                  <a:cubicBezTo>
                    <a:pt x="3214" y="0"/>
                    <a:pt x="3010" y="25"/>
                    <a:pt x="2795" y="79"/>
                  </a:cubicBezTo>
                  <a:cubicBezTo>
                    <a:pt x="1" y="777"/>
                    <a:pt x="136" y="7048"/>
                    <a:pt x="2795" y="10635"/>
                  </a:cubicBezTo>
                  <a:cubicBezTo>
                    <a:pt x="3981" y="10257"/>
                    <a:pt x="4966" y="10253"/>
                    <a:pt x="6141" y="9660"/>
                  </a:cubicBezTo>
                  <a:cubicBezTo>
                    <a:pt x="6616" y="9137"/>
                    <a:pt x="7262" y="7097"/>
                    <a:pt x="7468" y="6273"/>
                  </a:cubicBezTo>
                  <a:cubicBezTo>
                    <a:pt x="7707" y="5316"/>
                    <a:pt x="6619" y="3779"/>
                    <a:pt x="6619" y="3779"/>
                  </a:cubicBezTo>
                  <a:cubicBezTo>
                    <a:pt x="6619" y="3779"/>
                    <a:pt x="5800" y="0"/>
                    <a:pt x="3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337;p76">
              <a:extLst>
                <a:ext uri="{FF2B5EF4-FFF2-40B4-BE49-F238E27FC236}">
                  <a16:creationId xmlns:a16="http://schemas.microsoft.com/office/drawing/2014/main" id="{B1EE023F-E240-CC86-8D42-6948A30658E9}"/>
                </a:ext>
              </a:extLst>
            </p:cNvPr>
            <p:cNvSpPr/>
            <p:nvPr/>
          </p:nvSpPr>
          <p:spPr>
            <a:xfrm>
              <a:off x="4458900" y="2228200"/>
              <a:ext cx="433250" cy="216650"/>
            </a:xfrm>
            <a:custGeom>
              <a:avLst/>
              <a:gdLst/>
              <a:ahLst/>
              <a:cxnLst/>
              <a:rect l="l" t="t" r="r" b="b"/>
              <a:pathLst>
                <a:path w="17330" h="8666" extrusionOk="0">
                  <a:moveTo>
                    <a:pt x="0" y="1"/>
                  </a:moveTo>
                  <a:cubicBezTo>
                    <a:pt x="0" y="4787"/>
                    <a:pt x="3879" y="8665"/>
                    <a:pt x="8665" y="8665"/>
                  </a:cubicBezTo>
                  <a:cubicBezTo>
                    <a:pt x="13450" y="8665"/>
                    <a:pt x="17330" y="4787"/>
                    <a:pt x="17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338;p76">
              <a:extLst>
                <a:ext uri="{FF2B5EF4-FFF2-40B4-BE49-F238E27FC236}">
                  <a16:creationId xmlns:a16="http://schemas.microsoft.com/office/drawing/2014/main" id="{1C913646-E06E-FC8F-3CEE-04815FEDE6AC}"/>
                </a:ext>
              </a:extLst>
            </p:cNvPr>
            <p:cNvSpPr/>
            <p:nvPr/>
          </p:nvSpPr>
          <p:spPr>
            <a:xfrm>
              <a:off x="1444674" y="2578876"/>
              <a:ext cx="4937650" cy="415499"/>
            </a:xfrm>
            <a:custGeom>
              <a:avLst/>
              <a:gdLst/>
              <a:ahLst/>
              <a:cxnLst/>
              <a:rect l="l" t="t" r="r" b="b"/>
              <a:pathLst>
                <a:path w="197506" h="16620" extrusionOk="0">
                  <a:moveTo>
                    <a:pt x="1" y="0"/>
                  </a:moveTo>
                  <a:lnTo>
                    <a:pt x="1" y="16192"/>
                  </a:lnTo>
                  <a:cubicBezTo>
                    <a:pt x="1" y="16428"/>
                    <a:pt x="191" y="16620"/>
                    <a:pt x="428" y="16620"/>
                  </a:cubicBezTo>
                  <a:lnTo>
                    <a:pt x="197079" y="16620"/>
                  </a:lnTo>
                  <a:cubicBezTo>
                    <a:pt x="197314" y="16620"/>
                    <a:pt x="197506" y="16428"/>
                    <a:pt x="197506" y="16192"/>
                  </a:cubicBezTo>
                  <a:lnTo>
                    <a:pt x="197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339;p76">
              <a:extLst>
                <a:ext uri="{FF2B5EF4-FFF2-40B4-BE49-F238E27FC236}">
                  <a16:creationId xmlns:a16="http://schemas.microsoft.com/office/drawing/2014/main" id="{E394F100-E26C-BC49-2C5D-62FD71B7302F}"/>
                </a:ext>
              </a:extLst>
            </p:cNvPr>
            <p:cNvSpPr/>
            <p:nvPr/>
          </p:nvSpPr>
          <p:spPr>
            <a:xfrm>
              <a:off x="1297425" y="2444575"/>
              <a:ext cx="5232150" cy="241725"/>
            </a:xfrm>
            <a:custGeom>
              <a:avLst/>
              <a:gdLst/>
              <a:ahLst/>
              <a:cxnLst/>
              <a:rect l="l" t="t" r="r" b="b"/>
              <a:pathLst>
                <a:path w="209286" h="9669" extrusionOk="0">
                  <a:moveTo>
                    <a:pt x="1" y="1"/>
                  </a:moveTo>
                  <a:lnTo>
                    <a:pt x="1" y="9668"/>
                  </a:lnTo>
                  <a:lnTo>
                    <a:pt x="209286" y="9668"/>
                  </a:lnTo>
                  <a:lnTo>
                    <a:pt x="20928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340;p76">
              <a:extLst>
                <a:ext uri="{FF2B5EF4-FFF2-40B4-BE49-F238E27FC236}">
                  <a16:creationId xmlns:a16="http://schemas.microsoft.com/office/drawing/2014/main" id="{B53D0C46-2573-2E46-45B0-42099BDDA19E}"/>
                </a:ext>
              </a:extLst>
            </p:cNvPr>
            <p:cNvSpPr/>
            <p:nvPr/>
          </p:nvSpPr>
          <p:spPr>
            <a:xfrm>
              <a:off x="1340475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341;p76">
              <a:extLst>
                <a:ext uri="{FF2B5EF4-FFF2-40B4-BE49-F238E27FC236}">
                  <a16:creationId xmlns:a16="http://schemas.microsoft.com/office/drawing/2014/main" id="{BE73A8BB-10C1-1473-CABC-5877EE5996B7}"/>
                </a:ext>
              </a:extLst>
            </p:cNvPr>
            <p:cNvSpPr/>
            <p:nvPr/>
          </p:nvSpPr>
          <p:spPr>
            <a:xfrm>
              <a:off x="1340475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342;p76">
              <a:extLst>
                <a:ext uri="{FF2B5EF4-FFF2-40B4-BE49-F238E27FC236}">
                  <a16:creationId xmlns:a16="http://schemas.microsoft.com/office/drawing/2014/main" id="{0CDC4127-DEAF-77D4-A1A5-63E77DFB53E2}"/>
                </a:ext>
              </a:extLst>
            </p:cNvPr>
            <p:cNvSpPr/>
            <p:nvPr/>
          </p:nvSpPr>
          <p:spPr>
            <a:xfrm>
              <a:off x="1345925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343;p76">
              <a:extLst>
                <a:ext uri="{FF2B5EF4-FFF2-40B4-BE49-F238E27FC236}">
                  <a16:creationId xmlns:a16="http://schemas.microsoft.com/office/drawing/2014/main" id="{A58F06ED-9291-8735-3290-8762FD495CF2}"/>
                </a:ext>
              </a:extLst>
            </p:cNvPr>
            <p:cNvSpPr/>
            <p:nvPr/>
          </p:nvSpPr>
          <p:spPr>
            <a:xfrm>
              <a:off x="6254450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344;p76">
              <a:extLst>
                <a:ext uri="{FF2B5EF4-FFF2-40B4-BE49-F238E27FC236}">
                  <a16:creationId xmlns:a16="http://schemas.microsoft.com/office/drawing/2014/main" id="{4D190E82-8821-11ED-2B85-26359649B56D}"/>
                </a:ext>
              </a:extLst>
            </p:cNvPr>
            <p:cNvSpPr/>
            <p:nvPr/>
          </p:nvSpPr>
          <p:spPr>
            <a:xfrm>
              <a:off x="6254450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345;p76">
              <a:extLst>
                <a:ext uri="{FF2B5EF4-FFF2-40B4-BE49-F238E27FC236}">
                  <a16:creationId xmlns:a16="http://schemas.microsoft.com/office/drawing/2014/main" id="{ADC111D7-F59D-BD65-0A9A-39A41F3C4CF8}"/>
                </a:ext>
              </a:extLst>
            </p:cNvPr>
            <p:cNvSpPr/>
            <p:nvPr/>
          </p:nvSpPr>
          <p:spPr>
            <a:xfrm>
              <a:off x="6259900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346;p76">
              <a:extLst>
                <a:ext uri="{FF2B5EF4-FFF2-40B4-BE49-F238E27FC236}">
                  <a16:creationId xmlns:a16="http://schemas.microsoft.com/office/drawing/2014/main" id="{CD306ED7-F90F-14F5-7E2B-78447D802BA4}"/>
                </a:ext>
              </a:extLst>
            </p:cNvPr>
            <p:cNvSpPr/>
            <p:nvPr/>
          </p:nvSpPr>
          <p:spPr>
            <a:xfrm>
              <a:off x="5217575" y="2177825"/>
              <a:ext cx="219050" cy="266775"/>
            </a:xfrm>
            <a:custGeom>
              <a:avLst/>
              <a:gdLst/>
              <a:ahLst/>
              <a:cxnLst/>
              <a:rect l="l" t="t" r="r" b="b"/>
              <a:pathLst>
                <a:path w="8762" h="10671" extrusionOk="0">
                  <a:moveTo>
                    <a:pt x="1" y="1"/>
                  </a:moveTo>
                  <a:lnTo>
                    <a:pt x="2072" y="10671"/>
                  </a:lnTo>
                  <a:lnTo>
                    <a:pt x="6692" y="10671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347;p76">
              <a:extLst>
                <a:ext uri="{FF2B5EF4-FFF2-40B4-BE49-F238E27FC236}">
                  <a16:creationId xmlns:a16="http://schemas.microsoft.com/office/drawing/2014/main" id="{3F1FB50B-E6BA-6CEC-5277-6C4637D07994}"/>
                </a:ext>
              </a:extLst>
            </p:cNvPr>
            <p:cNvSpPr/>
            <p:nvPr/>
          </p:nvSpPr>
          <p:spPr>
            <a:xfrm>
              <a:off x="2296500" y="2177825"/>
              <a:ext cx="219100" cy="266775"/>
            </a:xfrm>
            <a:custGeom>
              <a:avLst/>
              <a:gdLst/>
              <a:ahLst/>
              <a:cxnLst/>
              <a:rect l="l" t="t" r="r" b="b"/>
              <a:pathLst>
                <a:path w="8764" h="10671" extrusionOk="0">
                  <a:moveTo>
                    <a:pt x="0" y="1"/>
                  </a:moveTo>
                  <a:lnTo>
                    <a:pt x="2071" y="10671"/>
                  </a:lnTo>
                  <a:lnTo>
                    <a:pt x="6692" y="10671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786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67"/>
          <p:cNvSpPr txBox="1">
            <a:spLocks noGrp="1"/>
          </p:cNvSpPr>
          <p:nvPr>
            <p:ph type="title"/>
          </p:nvPr>
        </p:nvSpPr>
        <p:spPr>
          <a:xfrm>
            <a:off x="696165" y="64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Customer Segmentation</a:t>
            </a:r>
            <a:endParaRPr/>
          </a:p>
        </p:txBody>
      </p:sp>
      <p:sp>
        <p:nvSpPr>
          <p:cNvPr id="1253" name="Google Shape;1253;p67"/>
          <p:cNvSpPr txBox="1">
            <a:spLocks noGrp="1"/>
          </p:cNvSpPr>
          <p:nvPr>
            <p:ph type="title" idx="4294967295"/>
          </p:nvPr>
        </p:nvSpPr>
        <p:spPr>
          <a:xfrm>
            <a:off x="6083774" y="756349"/>
            <a:ext cx="2749709" cy="809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chemeClr val="accent3"/>
                </a:solidFill>
              </a:rPr>
              <a:t>Low Income – Heavy Drinkers</a:t>
            </a:r>
          </a:p>
        </p:txBody>
      </p:sp>
      <p:sp>
        <p:nvSpPr>
          <p:cNvPr id="1254" name="Google Shape;1254;p67"/>
          <p:cNvSpPr txBox="1">
            <a:spLocks noGrp="1"/>
          </p:cNvSpPr>
          <p:nvPr>
            <p:ph type="subTitle" idx="4294967295"/>
          </p:nvPr>
        </p:nvSpPr>
        <p:spPr>
          <a:xfrm>
            <a:off x="5987498" y="1606086"/>
            <a:ext cx="2481600" cy="1104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>
                <a:solidFill>
                  <a:srgbClr val="002060"/>
                </a:solidFill>
              </a:rPr>
              <a:t>Income: BRL 40k </a:t>
            </a:r>
            <a:endParaRPr lang="en-US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>
                <a:solidFill>
                  <a:srgbClr val="002060"/>
                </a:solidFill>
              </a:rPr>
              <a:t>Age: 44</a:t>
            </a:r>
            <a:endParaRPr lang="en-US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>
                <a:solidFill>
                  <a:srgbClr val="002060"/>
                </a:solidFill>
              </a:rPr>
              <a:t>Spend: BRL 130</a:t>
            </a:r>
            <a:endParaRPr lang="en-US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>
                <a:solidFill>
                  <a:srgbClr val="002060"/>
                </a:solidFill>
              </a:rPr>
              <a:t>Most Wine &amp; Least Sweets</a:t>
            </a:r>
          </a:p>
          <a:p>
            <a:pPr>
              <a:buNone/>
            </a:pP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1255" name="Google Shape;1255;p67"/>
          <p:cNvSpPr txBox="1">
            <a:spLocks noGrp="1"/>
          </p:cNvSpPr>
          <p:nvPr>
            <p:ph type="title" idx="4294967295"/>
          </p:nvPr>
        </p:nvSpPr>
        <p:spPr>
          <a:xfrm>
            <a:off x="6073961" y="2915191"/>
            <a:ext cx="3003163" cy="809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chemeClr val="accent2"/>
                </a:solidFill>
              </a:rPr>
              <a:t>Middle Class Families</a:t>
            </a:r>
          </a:p>
        </p:txBody>
      </p:sp>
      <p:sp>
        <p:nvSpPr>
          <p:cNvPr id="1256" name="Google Shape;1256;p67"/>
          <p:cNvSpPr txBox="1">
            <a:spLocks noGrp="1"/>
          </p:cNvSpPr>
          <p:nvPr>
            <p:ph type="subTitle" idx="4294967295"/>
          </p:nvPr>
        </p:nvSpPr>
        <p:spPr>
          <a:xfrm>
            <a:off x="5956410" y="3386341"/>
            <a:ext cx="2607375" cy="1367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sz="1400">
                <a:solidFill>
                  <a:srgbClr val="002060"/>
                </a:solidFill>
              </a:rPr>
              <a:t>Income: BRL 77k</a:t>
            </a:r>
          </a:p>
          <a:p>
            <a:pPr>
              <a:buNone/>
            </a:pPr>
            <a:r>
              <a:rPr lang="en" sz="1400">
                <a:solidFill>
                  <a:srgbClr val="002060"/>
                </a:solidFill>
              </a:rPr>
              <a:t>Spend: BRL 1349</a:t>
            </a:r>
            <a:endParaRPr lang="en-CA">
              <a:solidFill>
                <a:srgbClr val="002060"/>
              </a:solidFill>
            </a:endParaRPr>
          </a:p>
          <a:p>
            <a:pPr>
              <a:buNone/>
            </a:pPr>
            <a:r>
              <a:rPr lang="en" sz="1400">
                <a:solidFill>
                  <a:srgbClr val="002060"/>
                </a:solidFill>
              </a:rPr>
              <a:t>Most Meat &amp; Least Sweets</a:t>
            </a:r>
            <a:endParaRPr lang="en">
              <a:solidFill>
                <a:srgbClr val="002060"/>
              </a:solidFill>
            </a:endParaRPr>
          </a:p>
          <a:p>
            <a:pPr>
              <a:buNone/>
            </a:pPr>
            <a:r>
              <a:rPr lang="en" sz="1400">
                <a:solidFill>
                  <a:srgbClr val="002060"/>
                </a:solidFill>
              </a:rPr>
              <a:t>More than 1 kid on average</a:t>
            </a:r>
            <a:endParaRPr lang="en">
              <a:solidFill>
                <a:srgbClr val="002060"/>
              </a:solidFill>
            </a:endParaRPr>
          </a:p>
        </p:txBody>
      </p:sp>
      <p:sp>
        <p:nvSpPr>
          <p:cNvPr id="1257" name="Google Shape;1257;p67"/>
          <p:cNvSpPr txBox="1">
            <a:spLocks noGrp="1"/>
          </p:cNvSpPr>
          <p:nvPr>
            <p:ph type="title" idx="4294967295"/>
          </p:nvPr>
        </p:nvSpPr>
        <p:spPr>
          <a:xfrm>
            <a:off x="110170" y="749815"/>
            <a:ext cx="2900970" cy="86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200">
                <a:solidFill>
                  <a:schemeClr val="bg2">
                    <a:lumMod val="50000"/>
                  </a:schemeClr>
                </a:solidFill>
              </a:rPr>
              <a:t>Low Income – Healthy</a:t>
            </a:r>
            <a:br>
              <a:rPr lang="en" sz="2200">
                <a:solidFill>
                  <a:schemeClr val="bg2">
                    <a:lumMod val="50000"/>
                  </a:schemeClr>
                </a:solidFill>
              </a:rPr>
            </a:br>
            <a:r>
              <a:rPr lang="en" sz="2200">
                <a:solidFill>
                  <a:schemeClr val="bg2">
                    <a:lumMod val="50000"/>
                  </a:schemeClr>
                </a:solidFill>
              </a:rPr>
              <a:t> Eaters</a:t>
            </a:r>
            <a:br>
              <a:rPr lang="en" sz="2200"/>
            </a:br>
            <a:endParaRPr lang="en" sz="22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58" name="Google Shape;1258;p67"/>
          <p:cNvSpPr txBox="1">
            <a:spLocks noGrp="1"/>
          </p:cNvSpPr>
          <p:nvPr>
            <p:ph type="subTitle" idx="4294967295"/>
          </p:nvPr>
        </p:nvSpPr>
        <p:spPr>
          <a:xfrm>
            <a:off x="597347" y="1613349"/>
            <a:ext cx="2413793" cy="1257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US" altLang="zh-TW" sz="1400">
                <a:solidFill>
                  <a:srgbClr val="002060"/>
                </a:solidFill>
              </a:rPr>
              <a:t>Income: BRL 31k</a:t>
            </a:r>
            <a:endParaRPr lang="en-US" sz="1400">
              <a:solidFill>
                <a:srgbClr val="002060"/>
              </a:solidFill>
            </a:endParaRPr>
          </a:p>
          <a:p>
            <a:pPr algn="r">
              <a:buNone/>
            </a:pPr>
            <a:r>
              <a:rPr lang="en-US" altLang="zh-TW" sz="1400">
                <a:solidFill>
                  <a:srgbClr val="002060"/>
                </a:solidFill>
              </a:rPr>
              <a:t>Age: 42</a:t>
            </a:r>
          </a:p>
          <a:p>
            <a:pPr algn="r">
              <a:buNone/>
            </a:pPr>
            <a:r>
              <a:rPr lang="en-US" altLang="zh-TW" sz="1400">
                <a:solidFill>
                  <a:srgbClr val="002060"/>
                </a:solidFill>
              </a:rPr>
              <a:t>Spend: BRL 101</a:t>
            </a:r>
          </a:p>
          <a:p>
            <a:pPr algn="r">
              <a:buNone/>
            </a:pPr>
            <a:r>
              <a:rPr lang="en" sz="1400">
                <a:solidFill>
                  <a:srgbClr val="002060"/>
                </a:solidFill>
              </a:rPr>
              <a:t>Most Fruits &amp; Least Meats</a:t>
            </a:r>
          </a:p>
        </p:txBody>
      </p:sp>
      <p:sp>
        <p:nvSpPr>
          <p:cNvPr id="1259" name="Google Shape;1259;p67"/>
          <p:cNvSpPr txBox="1">
            <a:spLocks noGrp="1"/>
          </p:cNvSpPr>
          <p:nvPr>
            <p:ph type="title" idx="4294967295"/>
          </p:nvPr>
        </p:nvSpPr>
        <p:spPr>
          <a:xfrm>
            <a:off x="273573" y="2882269"/>
            <a:ext cx="2724076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200">
                <a:solidFill>
                  <a:schemeClr val="accent1">
                    <a:lumMod val="75000"/>
                  </a:schemeClr>
                </a:solidFill>
              </a:rPr>
              <a:t>Retirees</a:t>
            </a:r>
          </a:p>
        </p:txBody>
      </p:sp>
      <p:sp>
        <p:nvSpPr>
          <p:cNvPr id="1260" name="Google Shape;1260;p67"/>
          <p:cNvSpPr txBox="1">
            <a:spLocks noGrp="1"/>
          </p:cNvSpPr>
          <p:nvPr>
            <p:ph type="subTitle" idx="4294967295"/>
          </p:nvPr>
        </p:nvSpPr>
        <p:spPr>
          <a:xfrm>
            <a:off x="493406" y="3306541"/>
            <a:ext cx="2481600" cy="90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None/>
            </a:pPr>
            <a:r>
              <a:rPr lang="en-CA" sz="1400">
                <a:solidFill>
                  <a:srgbClr val="002060"/>
                </a:solidFill>
              </a:rPr>
              <a:t> Income: BRL 60k</a:t>
            </a:r>
            <a:endParaRPr lang="en-US">
              <a:solidFill>
                <a:srgbClr val="002060"/>
              </a:solidFill>
            </a:endParaRPr>
          </a:p>
          <a:p>
            <a:pPr algn="r">
              <a:buNone/>
            </a:pPr>
            <a:r>
              <a:rPr lang="en-CA" sz="1400">
                <a:solidFill>
                  <a:srgbClr val="002060"/>
                </a:solidFill>
              </a:rPr>
              <a:t>Age: 60</a:t>
            </a:r>
          </a:p>
          <a:p>
            <a:pPr algn="r">
              <a:buNone/>
            </a:pPr>
            <a:r>
              <a:rPr lang="en-CA" sz="1400">
                <a:solidFill>
                  <a:srgbClr val="002060"/>
                </a:solidFill>
              </a:rPr>
              <a:t>Spend: BRL 740</a:t>
            </a:r>
            <a:endParaRPr lang="en-CA">
              <a:solidFill>
                <a:srgbClr val="002060"/>
              </a:solidFill>
            </a:endParaRPr>
          </a:p>
          <a:p>
            <a:pPr algn="r">
              <a:buNone/>
            </a:pPr>
            <a:r>
              <a:rPr lang="en-CA" sz="1400">
                <a:solidFill>
                  <a:srgbClr val="002060"/>
                </a:solidFill>
              </a:rPr>
              <a:t>Most Wine &amp; Least Fruits</a:t>
            </a:r>
          </a:p>
          <a:p>
            <a:pPr algn="r">
              <a:buNone/>
            </a:pPr>
            <a:r>
              <a:rPr lang="en-CA" sz="1400">
                <a:solidFill>
                  <a:srgbClr val="002060"/>
                </a:solidFill>
              </a:rPr>
              <a:t>Website orders</a:t>
            </a:r>
          </a:p>
          <a:p>
            <a:pPr algn="r">
              <a:buNone/>
            </a:pPr>
            <a:endParaRPr lang="en-CA" sz="1400">
              <a:solidFill>
                <a:srgbClr val="002060"/>
              </a:solidFill>
            </a:endParaRPr>
          </a:p>
        </p:txBody>
      </p:sp>
      <p:grpSp>
        <p:nvGrpSpPr>
          <p:cNvPr id="2" name="Google Shape;820;p57">
            <a:extLst>
              <a:ext uri="{FF2B5EF4-FFF2-40B4-BE49-F238E27FC236}">
                <a16:creationId xmlns:a16="http://schemas.microsoft.com/office/drawing/2014/main" id="{6D339806-9ED4-BE51-4744-B3998160CC69}"/>
              </a:ext>
            </a:extLst>
          </p:cNvPr>
          <p:cNvGrpSpPr/>
          <p:nvPr/>
        </p:nvGrpSpPr>
        <p:grpSpPr>
          <a:xfrm>
            <a:off x="3431034" y="1213218"/>
            <a:ext cx="2378258" cy="2959957"/>
            <a:chOff x="3382878" y="1614602"/>
            <a:chExt cx="2378258" cy="2959957"/>
          </a:xfrm>
        </p:grpSpPr>
        <p:grpSp>
          <p:nvGrpSpPr>
            <p:cNvPr id="3" name="Google Shape;821;p57">
              <a:extLst>
                <a:ext uri="{FF2B5EF4-FFF2-40B4-BE49-F238E27FC236}">
                  <a16:creationId xmlns:a16="http://schemas.microsoft.com/office/drawing/2014/main" id="{6B8C9859-C6B6-FF23-B3B2-DBE987BDB22C}"/>
                </a:ext>
              </a:extLst>
            </p:cNvPr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41" name="Google Shape;822;p57">
                <a:extLst>
                  <a:ext uri="{FF2B5EF4-FFF2-40B4-BE49-F238E27FC236}">
                    <a16:creationId xmlns:a16="http://schemas.microsoft.com/office/drawing/2014/main" id="{4FFDDFDD-E2A2-0073-171F-822418D518B6}"/>
                  </a:ext>
                </a:extLst>
              </p:cNvPr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23;p57">
                <a:extLst>
                  <a:ext uri="{FF2B5EF4-FFF2-40B4-BE49-F238E27FC236}">
                    <a16:creationId xmlns:a16="http://schemas.microsoft.com/office/drawing/2014/main" id="{7679A6EE-80A8-8C31-4EEC-6ED924A133D9}"/>
                  </a:ext>
                </a:extLst>
              </p:cNvPr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24;p57">
                <a:extLst>
                  <a:ext uri="{FF2B5EF4-FFF2-40B4-BE49-F238E27FC236}">
                    <a16:creationId xmlns:a16="http://schemas.microsoft.com/office/drawing/2014/main" id="{869BD575-9488-2D57-C653-453B84E55D26}"/>
                  </a:ext>
                </a:extLst>
              </p:cNvPr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25;p57">
                <a:extLst>
                  <a:ext uri="{FF2B5EF4-FFF2-40B4-BE49-F238E27FC236}">
                    <a16:creationId xmlns:a16="http://schemas.microsoft.com/office/drawing/2014/main" id="{B66BA84E-E88D-E078-D83F-9DEAEAC0638A}"/>
                  </a:ext>
                </a:extLst>
              </p:cNvPr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26;p57">
                <a:extLst>
                  <a:ext uri="{FF2B5EF4-FFF2-40B4-BE49-F238E27FC236}">
                    <a16:creationId xmlns:a16="http://schemas.microsoft.com/office/drawing/2014/main" id="{F726CBAD-B9DF-760C-E9DA-1EB8591B3BC3}"/>
                  </a:ext>
                </a:extLst>
              </p:cNvPr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27;p57">
                <a:extLst>
                  <a:ext uri="{FF2B5EF4-FFF2-40B4-BE49-F238E27FC236}">
                    <a16:creationId xmlns:a16="http://schemas.microsoft.com/office/drawing/2014/main" id="{D50B904D-39F1-FE97-E69B-D8BB14B52109}"/>
                  </a:ext>
                </a:extLst>
              </p:cNvPr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28;p57">
                <a:extLst>
                  <a:ext uri="{FF2B5EF4-FFF2-40B4-BE49-F238E27FC236}">
                    <a16:creationId xmlns:a16="http://schemas.microsoft.com/office/drawing/2014/main" id="{04D5B22C-3830-1FE1-52C9-0EA1C7F0265B}"/>
                  </a:ext>
                </a:extLst>
              </p:cNvPr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29;p57">
                <a:extLst>
                  <a:ext uri="{FF2B5EF4-FFF2-40B4-BE49-F238E27FC236}">
                    <a16:creationId xmlns:a16="http://schemas.microsoft.com/office/drawing/2014/main" id="{0BCEAFA9-E3F2-37A5-13DA-B4D094888424}"/>
                  </a:ext>
                </a:extLst>
              </p:cNvPr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30;p57">
                <a:extLst>
                  <a:ext uri="{FF2B5EF4-FFF2-40B4-BE49-F238E27FC236}">
                    <a16:creationId xmlns:a16="http://schemas.microsoft.com/office/drawing/2014/main" id="{B6333419-6D95-3804-9C40-DE0F1B55E284}"/>
                  </a:ext>
                </a:extLst>
              </p:cNvPr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831;p57">
                <a:extLst>
                  <a:ext uri="{FF2B5EF4-FFF2-40B4-BE49-F238E27FC236}">
                    <a16:creationId xmlns:a16="http://schemas.microsoft.com/office/drawing/2014/main" id="{23919276-A649-6FDB-DD28-EA2981FF20AF}"/>
                  </a:ext>
                </a:extLst>
              </p:cNvPr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1240" name="Google Shape;832;p57">
                  <a:extLst>
                    <a:ext uri="{FF2B5EF4-FFF2-40B4-BE49-F238E27FC236}">
                      <a16:creationId xmlns:a16="http://schemas.microsoft.com/office/drawing/2014/main" id="{D4773992-D600-45CB-7587-E1A15D6734AE}"/>
                    </a:ext>
                  </a:extLst>
                </p:cNvPr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833;p57">
                  <a:extLst>
                    <a:ext uri="{FF2B5EF4-FFF2-40B4-BE49-F238E27FC236}">
                      <a16:creationId xmlns:a16="http://schemas.microsoft.com/office/drawing/2014/main" id="{DACC61CF-C852-6173-139D-9E73E57C73F1}"/>
                    </a:ext>
                  </a:extLst>
                </p:cNvPr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834;p57">
                  <a:extLst>
                    <a:ext uri="{FF2B5EF4-FFF2-40B4-BE49-F238E27FC236}">
                      <a16:creationId xmlns:a16="http://schemas.microsoft.com/office/drawing/2014/main" id="{AD109C3D-5322-4BCC-2725-0DC64A7E3445}"/>
                    </a:ext>
                  </a:extLst>
                </p:cNvPr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835;p57">
                  <a:extLst>
                    <a:ext uri="{FF2B5EF4-FFF2-40B4-BE49-F238E27FC236}">
                      <a16:creationId xmlns:a16="http://schemas.microsoft.com/office/drawing/2014/main" id="{45DB9312-DE10-02A9-3508-80779C78182D}"/>
                    </a:ext>
                  </a:extLst>
                </p:cNvPr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836;p57">
                  <a:extLst>
                    <a:ext uri="{FF2B5EF4-FFF2-40B4-BE49-F238E27FC236}">
                      <a16:creationId xmlns:a16="http://schemas.microsoft.com/office/drawing/2014/main" id="{33E911E3-DF72-C95B-0604-42763488E511}"/>
                    </a:ext>
                  </a:extLst>
                </p:cNvPr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837;p57">
                  <a:extLst>
                    <a:ext uri="{FF2B5EF4-FFF2-40B4-BE49-F238E27FC236}">
                      <a16:creationId xmlns:a16="http://schemas.microsoft.com/office/drawing/2014/main" id="{4D1B8755-C670-4CA6-32A6-42D0A2CA0504}"/>
                    </a:ext>
                  </a:extLst>
                </p:cNvPr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838;p57">
                  <a:extLst>
                    <a:ext uri="{FF2B5EF4-FFF2-40B4-BE49-F238E27FC236}">
                      <a16:creationId xmlns:a16="http://schemas.microsoft.com/office/drawing/2014/main" id="{CF686641-FDCB-08D8-4C0E-0797886BBA72}"/>
                    </a:ext>
                  </a:extLst>
                </p:cNvPr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839;p57">
                  <a:extLst>
                    <a:ext uri="{FF2B5EF4-FFF2-40B4-BE49-F238E27FC236}">
                      <a16:creationId xmlns:a16="http://schemas.microsoft.com/office/drawing/2014/main" id="{CF504C42-638B-2C26-C93F-5E31E9DA49CD}"/>
                    </a:ext>
                  </a:extLst>
                </p:cNvPr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840;p57">
                  <a:extLst>
                    <a:ext uri="{FF2B5EF4-FFF2-40B4-BE49-F238E27FC236}">
                      <a16:creationId xmlns:a16="http://schemas.microsoft.com/office/drawing/2014/main" id="{4F2EC905-8360-0425-5DA6-6FA67E11AFFF}"/>
                    </a:ext>
                  </a:extLst>
                </p:cNvPr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841;p57">
                  <a:extLst>
                    <a:ext uri="{FF2B5EF4-FFF2-40B4-BE49-F238E27FC236}">
                      <a16:creationId xmlns:a16="http://schemas.microsoft.com/office/drawing/2014/main" id="{B36BB2EA-191B-5F42-58F7-1160AB037A8A}"/>
                    </a:ext>
                  </a:extLst>
                </p:cNvPr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842;p57">
                  <a:extLst>
                    <a:ext uri="{FF2B5EF4-FFF2-40B4-BE49-F238E27FC236}">
                      <a16:creationId xmlns:a16="http://schemas.microsoft.com/office/drawing/2014/main" id="{88E07191-B00A-9CFC-1481-6D26F01A9DD2}"/>
                    </a:ext>
                  </a:extLst>
                </p:cNvPr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843;p57">
                  <a:extLst>
                    <a:ext uri="{FF2B5EF4-FFF2-40B4-BE49-F238E27FC236}">
                      <a16:creationId xmlns:a16="http://schemas.microsoft.com/office/drawing/2014/main" id="{23C5A3A3-3B05-4EF4-79B8-7EF0B1AF87F9}"/>
                    </a:ext>
                  </a:extLst>
                </p:cNvPr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844;p57">
                  <a:extLst>
                    <a:ext uri="{FF2B5EF4-FFF2-40B4-BE49-F238E27FC236}">
                      <a16:creationId xmlns:a16="http://schemas.microsoft.com/office/drawing/2014/main" id="{DD76F419-EA68-39A5-D41B-E8BC1341C400}"/>
                    </a:ext>
                  </a:extLst>
                </p:cNvPr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845;p57">
                <a:extLst>
                  <a:ext uri="{FF2B5EF4-FFF2-40B4-BE49-F238E27FC236}">
                    <a16:creationId xmlns:a16="http://schemas.microsoft.com/office/drawing/2014/main" id="{C74BC65A-6003-CC16-FE70-AA45B4B084C3}"/>
                  </a:ext>
                </a:extLst>
              </p:cNvPr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1226" name="Google Shape;846;p57">
                  <a:extLst>
                    <a:ext uri="{FF2B5EF4-FFF2-40B4-BE49-F238E27FC236}">
                      <a16:creationId xmlns:a16="http://schemas.microsoft.com/office/drawing/2014/main" id="{90C72FED-7B7F-127D-2E6A-3871EADC2C45}"/>
                    </a:ext>
                  </a:extLst>
                </p:cNvPr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847;p57">
                  <a:extLst>
                    <a:ext uri="{FF2B5EF4-FFF2-40B4-BE49-F238E27FC236}">
                      <a16:creationId xmlns:a16="http://schemas.microsoft.com/office/drawing/2014/main" id="{521D4553-A3AD-6AB0-6580-6BE6560456F3}"/>
                    </a:ext>
                  </a:extLst>
                </p:cNvPr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848;p57">
                  <a:extLst>
                    <a:ext uri="{FF2B5EF4-FFF2-40B4-BE49-F238E27FC236}">
                      <a16:creationId xmlns:a16="http://schemas.microsoft.com/office/drawing/2014/main" id="{B39871B6-07F6-7BCD-CE13-4509ECB0AEFD}"/>
                    </a:ext>
                  </a:extLst>
                </p:cNvPr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849;p57">
                  <a:extLst>
                    <a:ext uri="{FF2B5EF4-FFF2-40B4-BE49-F238E27FC236}">
                      <a16:creationId xmlns:a16="http://schemas.microsoft.com/office/drawing/2014/main" id="{6EE6C438-E999-A132-DC1D-BC2215AF3529}"/>
                    </a:ext>
                  </a:extLst>
                </p:cNvPr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850;p57">
                  <a:extLst>
                    <a:ext uri="{FF2B5EF4-FFF2-40B4-BE49-F238E27FC236}">
                      <a16:creationId xmlns:a16="http://schemas.microsoft.com/office/drawing/2014/main" id="{9BF9D790-4D1C-ADE6-C505-C536B9AE457D}"/>
                    </a:ext>
                  </a:extLst>
                </p:cNvPr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851;p57">
                  <a:extLst>
                    <a:ext uri="{FF2B5EF4-FFF2-40B4-BE49-F238E27FC236}">
                      <a16:creationId xmlns:a16="http://schemas.microsoft.com/office/drawing/2014/main" id="{21C22150-735D-5B3C-A72A-B2D6F3BFCC97}"/>
                    </a:ext>
                  </a:extLst>
                </p:cNvPr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852;p57">
                  <a:extLst>
                    <a:ext uri="{FF2B5EF4-FFF2-40B4-BE49-F238E27FC236}">
                      <a16:creationId xmlns:a16="http://schemas.microsoft.com/office/drawing/2014/main" id="{4F3CFAFD-BBA7-E632-BD17-45907E55590D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853;p57">
                  <a:extLst>
                    <a:ext uri="{FF2B5EF4-FFF2-40B4-BE49-F238E27FC236}">
                      <a16:creationId xmlns:a16="http://schemas.microsoft.com/office/drawing/2014/main" id="{41A87FCB-9531-C535-49AF-9630D330204B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854;p57">
                  <a:extLst>
                    <a:ext uri="{FF2B5EF4-FFF2-40B4-BE49-F238E27FC236}">
                      <a16:creationId xmlns:a16="http://schemas.microsoft.com/office/drawing/2014/main" id="{BFE262DE-14A4-6D75-808F-49A0E87161F1}"/>
                    </a:ext>
                  </a:extLst>
                </p:cNvPr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855;p57">
                  <a:extLst>
                    <a:ext uri="{FF2B5EF4-FFF2-40B4-BE49-F238E27FC236}">
                      <a16:creationId xmlns:a16="http://schemas.microsoft.com/office/drawing/2014/main" id="{C097ADB1-8567-5BD6-CEDC-D29DE08B426D}"/>
                    </a:ext>
                  </a:extLst>
                </p:cNvPr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856;p57">
                  <a:extLst>
                    <a:ext uri="{FF2B5EF4-FFF2-40B4-BE49-F238E27FC236}">
                      <a16:creationId xmlns:a16="http://schemas.microsoft.com/office/drawing/2014/main" id="{595F340C-30E7-3725-4644-3773326B58DF}"/>
                    </a:ext>
                  </a:extLst>
                </p:cNvPr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857;p57">
                  <a:extLst>
                    <a:ext uri="{FF2B5EF4-FFF2-40B4-BE49-F238E27FC236}">
                      <a16:creationId xmlns:a16="http://schemas.microsoft.com/office/drawing/2014/main" id="{78362C8A-E184-0D0C-5374-80CD9DCEB645}"/>
                    </a:ext>
                  </a:extLst>
                </p:cNvPr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858;p57">
                  <a:extLst>
                    <a:ext uri="{FF2B5EF4-FFF2-40B4-BE49-F238E27FC236}">
                      <a16:creationId xmlns:a16="http://schemas.microsoft.com/office/drawing/2014/main" id="{90415CF5-C1BE-2924-BB65-B9DFA2BA7A0E}"/>
                    </a:ext>
                  </a:extLst>
                </p:cNvPr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859;p57">
                  <a:extLst>
                    <a:ext uri="{FF2B5EF4-FFF2-40B4-BE49-F238E27FC236}">
                      <a16:creationId xmlns:a16="http://schemas.microsoft.com/office/drawing/2014/main" id="{788C0654-601F-78BD-4122-3FD9440B8D4D}"/>
                    </a:ext>
                  </a:extLst>
                </p:cNvPr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" name="Google Shape;860;p57">
                <a:extLst>
                  <a:ext uri="{FF2B5EF4-FFF2-40B4-BE49-F238E27FC236}">
                    <a16:creationId xmlns:a16="http://schemas.microsoft.com/office/drawing/2014/main" id="{522D1FD2-8003-BEBE-F998-C01CB33E3DD6}"/>
                  </a:ext>
                </a:extLst>
              </p:cNvPr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61;p57">
                <a:extLst>
                  <a:ext uri="{FF2B5EF4-FFF2-40B4-BE49-F238E27FC236}">
                    <a16:creationId xmlns:a16="http://schemas.microsoft.com/office/drawing/2014/main" id="{501A18BF-B7FE-E49E-D320-8EAE52027FFA}"/>
                  </a:ext>
                </a:extLst>
              </p:cNvPr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62;p57">
                <a:extLst>
                  <a:ext uri="{FF2B5EF4-FFF2-40B4-BE49-F238E27FC236}">
                    <a16:creationId xmlns:a16="http://schemas.microsoft.com/office/drawing/2014/main" id="{10D1FD93-0726-3D64-1CEF-D9DF2D5193B8}"/>
                  </a:ext>
                </a:extLst>
              </p:cNvPr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63;p57">
                <a:extLst>
                  <a:ext uri="{FF2B5EF4-FFF2-40B4-BE49-F238E27FC236}">
                    <a16:creationId xmlns:a16="http://schemas.microsoft.com/office/drawing/2014/main" id="{78DA584B-F559-930B-303B-A19EFA822541}"/>
                  </a:ext>
                </a:extLst>
              </p:cNvPr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64;p57">
                <a:extLst>
                  <a:ext uri="{FF2B5EF4-FFF2-40B4-BE49-F238E27FC236}">
                    <a16:creationId xmlns:a16="http://schemas.microsoft.com/office/drawing/2014/main" id="{B0F7D729-D925-E76C-B596-FA953F00E155}"/>
                  </a:ext>
                </a:extLst>
              </p:cNvPr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65;p57">
                <a:extLst>
                  <a:ext uri="{FF2B5EF4-FFF2-40B4-BE49-F238E27FC236}">
                    <a16:creationId xmlns:a16="http://schemas.microsoft.com/office/drawing/2014/main" id="{07EDB5F8-0856-2CD2-8728-2E1256DC9EB5}"/>
                  </a:ext>
                </a:extLst>
              </p:cNvPr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66;p57">
                <a:extLst>
                  <a:ext uri="{FF2B5EF4-FFF2-40B4-BE49-F238E27FC236}">
                    <a16:creationId xmlns:a16="http://schemas.microsoft.com/office/drawing/2014/main" id="{F395A6D6-200C-4E5C-3572-EE1AE4D9AF5F}"/>
                  </a:ext>
                </a:extLst>
              </p:cNvPr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67;p57">
                <a:extLst>
                  <a:ext uri="{FF2B5EF4-FFF2-40B4-BE49-F238E27FC236}">
                    <a16:creationId xmlns:a16="http://schemas.microsoft.com/office/drawing/2014/main" id="{C897B68A-144B-DA54-971E-3C017496D5A5}"/>
                  </a:ext>
                </a:extLst>
              </p:cNvPr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" name="Google Shape;868;p57">
                <a:extLst>
                  <a:ext uri="{FF2B5EF4-FFF2-40B4-BE49-F238E27FC236}">
                    <a16:creationId xmlns:a16="http://schemas.microsoft.com/office/drawing/2014/main" id="{BAEC2BB9-53E8-1922-B165-246630D22E3A}"/>
                  </a:ext>
                </a:extLst>
              </p:cNvPr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61" name="Google Shape;869;p57">
                  <a:extLst>
                    <a:ext uri="{FF2B5EF4-FFF2-40B4-BE49-F238E27FC236}">
                      <a16:creationId xmlns:a16="http://schemas.microsoft.com/office/drawing/2014/main" id="{466F939D-0408-6DFB-FAA2-8ED31A6537D9}"/>
                    </a:ext>
                  </a:extLst>
                </p:cNvPr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870;p57">
                  <a:extLst>
                    <a:ext uri="{FF2B5EF4-FFF2-40B4-BE49-F238E27FC236}">
                      <a16:creationId xmlns:a16="http://schemas.microsoft.com/office/drawing/2014/main" id="{797BC982-99FD-B63A-4DDD-C30BE4C73FE6}"/>
                    </a:ext>
                  </a:extLst>
                </p:cNvPr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71;p57">
                  <a:extLst>
                    <a:ext uri="{FF2B5EF4-FFF2-40B4-BE49-F238E27FC236}">
                      <a16:creationId xmlns:a16="http://schemas.microsoft.com/office/drawing/2014/main" id="{73BE513F-B786-D0EE-7737-5D398C60D017}"/>
                    </a:ext>
                  </a:extLst>
                </p:cNvPr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872;p57">
                  <a:extLst>
                    <a:ext uri="{FF2B5EF4-FFF2-40B4-BE49-F238E27FC236}">
                      <a16:creationId xmlns:a16="http://schemas.microsoft.com/office/drawing/2014/main" id="{02F0D041-B151-C9F2-668D-AEBB0AD43DF7}"/>
                    </a:ext>
                  </a:extLst>
                </p:cNvPr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873;p57">
                  <a:extLst>
                    <a:ext uri="{FF2B5EF4-FFF2-40B4-BE49-F238E27FC236}">
                      <a16:creationId xmlns:a16="http://schemas.microsoft.com/office/drawing/2014/main" id="{C7085C4B-0105-8BC4-D702-96CD7CA4CAB5}"/>
                    </a:ext>
                  </a:extLst>
                </p:cNvPr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874;p57">
                  <a:extLst>
                    <a:ext uri="{FF2B5EF4-FFF2-40B4-BE49-F238E27FC236}">
                      <a16:creationId xmlns:a16="http://schemas.microsoft.com/office/drawing/2014/main" id="{7B29FED4-0130-145E-1718-886ACD49DC7C}"/>
                    </a:ext>
                  </a:extLst>
                </p:cNvPr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875;p57">
                  <a:extLst>
                    <a:ext uri="{FF2B5EF4-FFF2-40B4-BE49-F238E27FC236}">
                      <a16:creationId xmlns:a16="http://schemas.microsoft.com/office/drawing/2014/main" id="{D1E2A5C9-5DDD-DC9E-1540-564F061E2506}"/>
                    </a:ext>
                  </a:extLst>
                </p:cNvPr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876;p57">
                  <a:extLst>
                    <a:ext uri="{FF2B5EF4-FFF2-40B4-BE49-F238E27FC236}">
                      <a16:creationId xmlns:a16="http://schemas.microsoft.com/office/drawing/2014/main" id="{0A799F3E-C868-E6BD-46EB-6BC6DB8D9484}"/>
                    </a:ext>
                  </a:extLst>
                </p:cNvPr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877;p57">
                  <a:extLst>
                    <a:ext uri="{FF2B5EF4-FFF2-40B4-BE49-F238E27FC236}">
                      <a16:creationId xmlns:a16="http://schemas.microsoft.com/office/drawing/2014/main" id="{5C52E64B-F551-F382-5B8D-05B088C8AFE8}"/>
                    </a:ext>
                  </a:extLst>
                </p:cNvPr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878;p57">
                  <a:extLst>
                    <a:ext uri="{FF2B5EF4-FFF2-40B4-BE49-F238E27FC236}">
                      <a16:creationId xmlns:a16="http://schemas.microsoft.com/office/drawing/2014/main" id="{D2C2BC0A-BD30-9E72-62D4-C0B42313149F}"/>
                    </a:ext>
                  </a:extLst>
                </p:cNvPr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879;p57">
                  <a:extLst>
                    <a:ext uri="{FF2B5EF4-FFF2-40B4-BE49-F238E27FC236}">
                      <a16:creationId xmlns:a16="http://schemas.microsoft.com/office/drawing/2014/main" id="{8C08024C-75E6-7C9C-34EB-B7D59B955981}"/>
                    </a:ext>
                  </a:extLst>
                </p:cNvPr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880;p57">
                  <a:extLst>
                    <a:ext uri="{FF2B5EF4-FFF2-40B4-BE49-F238E27FC236}">
                      <a16:creationId xmlns:a16="http://schemas.microsoft.com/office/drawing/2014/main" id="{3ECCAF20-E137-5DB2-DAB4-734E9AA0CE05}"/>
                    </a:ext>
                  </a:extLst>
                </p:cNvPr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881;p57">
                  <a:extLst>
                    <a:ext uri="{FF2B5EF4-FFF2-40B4-BE49-F238E27FC236}">
                      <a16:creationId xmlns:a16="http://schemas.microsoft.com/office/drawing/2014/main" id="{63A344ED-2343-EFD6-8FB7-1D8DC20A84F3}"/>
                    </a:ext>
                  </a:extLst>
                </p:cNvPr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" name="Google Shape;882;p57">
              <a:extLst>
                <a:ext uri="{FF2B5EF4-FFF2-40B4-BE49-F238E27FC236}">
                  <a16:creationId xmlns:a16="http://schemas.microsoft.com/office/drawing/2014/main" id="{0928E12C-9990-1E21-846C-115EA5CE88D6}"/>
                </a:ext>
              </a:extLst>
            </p:cNvPr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23" name="Google Shape;883;p57">
                <a:extLst>
                  <a:ext uri="{FF2B5EF4-FFF2-40B4-BE49-F238E27FC236}">
                    <a16:creationId xmlns:a16="http://schemas.microsoft.com/office/drawing/2014/main" id="{06B6BBF6-9519-73C7-A2CD-3E079D15B7A0}"/>
                  </a:ext>
                </a:extLst>
              </p:cNvPr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4;p57">
                <a:extLst>
                  <a:ext uri="{FF2B5EF4-FFF2-40B4-BE49-F238E27FC236}">
                    <a16:creationId xmlns:a16="http://schemas.microsoft.com/office/drawing/2014/main" id="{06FD2203-D90A-C4A0-149E-1CD0B25820E1}"/>
                  </a:ext>
                </a:extLst>
              </p:cNvPr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85;p57">
                <a:extLst>
                  <a:ext uri="{FF2B5EF4-FFF2-40B4-BE49-F238E27FC236}">
                    <a16:creationId xmlns:a16="http://schemas.microsoft.com/office/drawing/2014/main" id="{8DB16174-30A2-0366-237B-E3428C4B7B2B}"/>
                  </a:ext>
                </a:extLst>
              </p:cNvPr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86;p57">
                <a:extLst>
                  <a:ext uri="{FF2B5EF4-FFF2-40B4-BE49-F238E27FC236}">
                    <a16:creationId xmlns:a16="http://schemas.microsoft.com/office/drawing/2014/main" id="{41D8011C-C978-2F31-4ABF-BB905A50C411}"/>
                  </a:ext>
                </a:extLst>
              </p:cNvPr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87;p57">
                <a:extLst>
                  <a:ext uri="{FF2B5EF4-FFF2-40B4-BE49-F238E27FC236}">
                    <a16:creationId xmlns:a16="http://schemas.microsoft.com/office/drawing/2014/main" id="{86AD74A3-8A04-9FB3-CA08-092C16E7D149}"/>
                  </a:ext>
                </a:extLst>
              </p:cNvPr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88;p57">
                <a:extLst>
                  <a:ext uri="{FF2B5EF4-FFF2-40B4-BE49-F238E27FC236}">
                    <a16:creationId xmlns:a16="http://schemas.microsoft.com/office/drawing/2014/main" id="{1D3F4C6B-D17B-6331-998B-8815292BF6C6}"/>
                  </a:ext>
                </a:extLst>
              </p:cNvPr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89;p57">
                <a:extLst>
                  <a:ext uri="{FF2B5EF4-FFF2-40B4-BE49-F238E27FC236}">
                    <a16:creationId xmlns:a16="http://schemas.microsoft.com/office/drawing/2014/main" id="{B17A7759-1234-D8D8-0EFD-33F144747D3B}"/>
                  </a:ext>
                </a:extLst>
              </p:cNvPr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0;p57">
                <a:extLst>
                  <a:ext uri="{FF2B5EF4-FFF2-40B4-BE49-F238E27FC236}">
                    <a16:creationId xmlns:a16="http://schemas.microsoft.com/office/drawing/2014/main" id="{F4E908F6-1CC9-143C-19D2-681E0EB731E6}"/>
                  </a:ext>
                </a:extLst>
              </p:cNvPr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91;p57">
                <a:extLst>
                  <a:ext uri="{FF2B5EF4-FFF2-40B4-BE49-F238E27FC236}">
                    <a16:creationId xmlns:a16="http://schemas.microsoft.com/office/drawing/2014/main" id="{149519AA-303C-6E00-DD3C-2C30B7D86AEB}"/>
                  </a:ext>
                </a:extLst>
              </p:cNvPr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92;p57">
                <a:extLst>
                  <a:ext uri="{FF2B5EF4-FFF2-40B4-BE49-F238E27FC236}">
                    <a16:creationId xmlns:a16="http://schemas.microsoft.com/office/drawing/2014/main" id="{C918F60A-A792-7363-0F5E-5F265A11CCA2}"/>
                  </a:ext>
                </a:extLst>
              </p:cNvPr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93;p57">
                <a:extLst>
                  <a:ext uri="{FF2B5EF4-FFF2-40B4-BE49-F238E27FC236}">
                    <a16:creationId xmlns:a16="http://schemas.microsoft.com/office/drawing/2014/main" id="{CE67BB8E-C0CD-3EB3-CDCD-D909E487BBC5}"/>
                  </a:ext>
                </a:extLst>
              </p:cNvPr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4;p57">
                <a:extLst>
                  <a:ext uri="{FF2B5EF4-FFF2-40B4-BE49-F238E27FC236}">
                    <a16:creationId xmlns:a16="http://schemas.microsoft.com/office/drawing/2014/main" id="{66D23321-3589-45E4-A973-995CFCFBAB61}"/>
                  </a:ext>
                </a:extLst>
              </p:cNvPr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5;p57">
                <a:extLst>
                  <a:ext uri="{FF2B5EF4-FFF2-40B4-BE49-F238E27FC236}">
                    <a16:creationId xmlns:a16="http://schemas.microsoft.com/office/drawing/2014/main" id="{DF8ADC3A-0542-0FDE-55AB-3D9FD261A617}"/>
                  </a:ext>
                </a:extLst>
              </p:cNvPr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96;p57">
                <a:extLst>
                  <a:ext uri="{FF2B5EF4-FFF2-40B4-BE49-F238E27FC236}">
                    <a16:creationId xmlns:a16="http://schemas.microsoft.com/office/drawing/2014/main" id="{87B38973-EEAA-E9F8-2C3D-49AFC568B594}"/>
                  </a:ext>
                </a:extLst>
              </p:cNvPr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97;p57">
                <a:extLst>
                  <a:ext uri="{FF2B5EF4-FFF2-40B4-BE49-F238E27FC236}">
                    <a16:creationId xmlns:a16="http://schemas.microsoft.com/office/drawing/2014/main" id="{A2EBB368-95B2-6C27-AC15-E476E4D11E80}"/>
                  </a:ext>
                </a:extLst>
              </p:cNvPr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98;p57">
                <a:extLst>
                  <a:ext uri="{FF2B5EF4-FFF2-40B4-BE49-F238E27FC236}">
                    <a16:creationId xmlns:a16="http://schemas.microsoft.com/office/drawing/2014/main" id="{25608835-B90B-17C1-87E3-6C44974CA967}"/>
                  </a:ext>
                </a:extLst>
              </p:cNvPr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99;p57">
                <a:extLst>
                  <a:ext uri="{FF2B5EF4-FFF2-40B4-BE49-F238E27FC236}">
                    <a16:creationId xmlns:a16="http://schemas.microsoft.com/office/drawing/2014/main" id="{AD8519F8-FA1F-7DCB-B6D0-0DDCD0D02C2D}"/>
                  </a:ext>
                </a:extLst>
              </p:cNvPr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00;p57">
                <a:extLst>
                  <a:ext uri="{FF2B5EF4-FFF2-40B4-BE49-F238E27FC236}">
                    <a16:creationId xmlns:a16="http://schemas.microsoft.com/office/drawing/2014/main" id="{734089F6-EACB-7F4A-8AF6-282DE7E53BDB}"/>
                  </a:ext>
                </a:extLst>
              </p:cNvPr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901;p57">
              <a:extLst>
                <a:ext uri="{FF2B5EF4-FFF2-40B4-BE49-F238E27FC236}">
                  <a16:creationId xmlns:a16="http://schemas.microsoft.com/office/drawing/2014/main" id="{62EB9C8C-E040-2268-242A-99DB46FE9D99}"/>
                </a:ext>
              </a:extLst>
            </p:cNvPr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6" name="Google Shape;902;p57">
                <a:extLst>
                  <a:ext uri="{FF2B5EF4-FFF2-40B4-BE49-F238E27FC236}">
                    <a16:creationId xmlns:a16="http://schemas.microsoft.com/office/drawing/2014/main" id="{F0D1F0C0-A017-17D5-D829-12AE0FFD5735}"/>
                  </a:ext>
                </a:extLst>
              </p:cNvPr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03;p57">
                <a:extLst>
                  <a:ext uri="{FF2B5EF4-FFF2-40B4-BE49-F238E27FC236}">
                    <a16:creationId xmlns:a16="http://schemas.microsoft.com/office/drawing/2014/main" id="{9C62ED6A-82D4-6326-9386-433F43F486D0}"/>
                  </a:ext>
                </a:extLst>
              </p:cNvPr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04;p57">
                <a:extLst>
                  <a:ext uri="{FF2B5EF4-FFF2-40B4-BE49-F238E27FC236}">
                    <a16:creationId xmlns:a16="http://schemas.microsoft.com/office/drawing/2014/main" id="{BD3D0E38-F875-E181-33F4-30808C652EEE}"/>
                  </a:ext>
                </a:extLst>
              </p:cNvPr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05;p57">
                <a:extLst>
                  <a:ext uri="{FF2B5EF4-FFF2-40B4-BE49-F238E27FC236}">
                    <a16:creationId xmlns:a16="http://schemas.microsoft.com/office/drawing/2014/main" id="{FEE9434E-ABA5-2D51-882E-D140C6D73B23}"/>
                  </a:ext>
                </a:extLst>
              </p:cNvPr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06;p57">
                <a:extLst>
                  <a:ext uri="{FF2B5EF4-FFF2-40B4-BE49-F238E27FC236}">
                    <a16:creationId xmlns:a16="http://schemas.microsoft.com/office/drawing/2014/main" id="{9D896911-0928-E370-15DF-D42F687F1C57}"/>
                  </a:ext>
                </a:extLst>
              </p:cNvPr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07;p57">
                <a:extLst>
                  <a:ext uri="{FF2B5EF4-FFF2-40B4-BE49-F238E27FC236}">
                    <a16:creationId xmlns:a16="http://schemas.microsoft.com/office/drawing/2014/main" id="{FC9DA9FC-93A1-A724-7968-CE51772EC755}"/>
                  </a:ext>
                </a:extLst>
              </p:cNvPr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08;p57">
                <a:extLst>
                  <a:ext uri="{FF2B5EF4-FFF2-40B4-BE49-F238E27FC236}">
                    <a16:creationId xmlns:a16="http://schemas.microsoft.com/office/drawing/2014/main" id="{BD5302E5-38BC-8C9B-C513-9441A55442E8}"/>
                  </a:ext>
                </a:extLst>
              </p:cNvPr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09;p57">
                <a:extLst>
                  <a:ext uri="{FF2B5EF4-FFF2-40B4-BE49-F238E27FC236}">
                    <a16:creationId xmlns:a16="http://schemas.microsoft.com/office/drawing/2014/main" id="{6E075463-BB4C-A03D-EFFF-CB2867FB7B5E}"/>
                  </a:ext>
                </a:extLst>
              </p:cNvPr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10;p57">
                <a:extLst>
                  <a:ext uri="{FF2B5EF4-FFF2-40B4-BE49-F238E27FC236}">
                    <a16:creationId xmlns:a16="http://schemas.microsoft.com/office/drawing/2014/main" id="{271AAD83-C460-4961-DF7D-88E8E7DBB7AC}"/>
                  </a:ext>
                </a:extLst>
              </p:cNvPr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11;p57">
                <a:extLst>
                  <a:ext uri="{FF2B5EF4-FFF2-40B4-BE49-F238E27FC236}">
                    <a16:creationId xmlns:a16="http://schemas.microsoft.com/office/drawing/2014/main" id="{A48A5392-11BB-B7B7-F14B-E9DD80CE828B}"/>
                  </a:ext>
                </a:extLst>
              </p:cNvPr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12;p57">
                <a:extLst>
                  <a:ext uri="{FF2B5EF4-FFF2-40B4-BE49-F238E27FC236}">
                    <a16:creationId xmlns:a16="http://schemas.microsoft.com/office/drawing/2014/main" id="{41B73B41-C34A-C8B7-AF81-BE261178FCC0}"/>
                  </a:ext>
                </a:extLst>
              </p:cNvPr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13;p57">
                <a:extLst>
                  <a:ext uri="{FF2B5EF4-FFF2-40B4-BE49-F238E27FC236}">
                    <a16:creationId xmlns:a16="http://schemas.microsoft.com/office/drawing/2014/main" id="{9C2BE063-D384-1DB0-3582-8170048A0B79}"/>
                  </a:ext>
                </a:extLst>
              </p:cNvPr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14;p57">
                <a:extLst>
                  <a:ext uri="{FF2B5EF4-FFF2-40B4-BE49-F238E27FC236}">
                    <a16:creationId xmlns:a16="http://schemas.microsoft.com/office/drawing/2014/main" id="{9FE41874-3F07-353F-0FB9-844F91473615}"/>
                  </a:ext>
                </a:extLst>
              </p:cNvPr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15;p57">
                <a:extLst>
                  <a:ext uri="{FF2B5EF4-FFF2-40B4-BE49-F238E27FC236}">
                    <a16:creationId xmlns:a16="http://schemas.microsoft.com/office/drawing/2014/main" id="{8E16FEF1-01FC-3F20-0A6B-25C1570228B2}"/>
                  </a:ext>
                </a:extLst>
              </p:cNvPr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16;p57">
                <a:extLst>
                  <a:ext uri="{FF2B5EF4-FFF2-40B4-BE49-F238E27FC236}">
                    <a16:creationId xmlns:a16="http://schemas.microsoft.com/office/drawing/2014/main" id="{7CFA3C29-82ED-AF79-E1B8-B76F9171E8FB}"/>
                  </a:ext>
                </a:extLst>
              </p:cNvPr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17;p57">
                <a:extLst>
                  <a:ext uri="{FF2B5EF4-FFF2-40B4-BE49-F238E27FC236}">
                    <a16:creationId xmlns:a16="http://schemas.microsoft.com/office/drawing/2014/main" id="{22E431D6-FC06-91EB-D6F0-8A279C3781C0}"/>
                  </a:ext>
                </a:extLst>
              </p:cNvPr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18;p57">
                <a:extLst>
                  <a:ext uri="{FF2B5EF4-FFF2-40B4-BE49-F238E27FC236}">
                    <a16:creationId xmlns:a16="http://schemas.microsoft.com/office/drawing/2014/main" id="{0FDFC798-E6E8-5118-DDBF-87853617A8B2}"/>
                  </a:ext>
                </a:extLst>
              </p:cNvPr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" grpId="0"/>
      <p:bldP spid="1254" grpId="0" uiExpand="1" build="p"/>
      <p:bldP spid="1255" grpId="0"/>
      <p:bldP spid="1256" grpId="0" uiExpand="1" build="p"/>
      <p:bldP spid="1257" grpId="0"/>
      <p:bldP spid="1258" grpId="0" uiExpand="1" build="p"/>
      <p:bldP spid="1259" grpId="0"/>
      <p:bldP spid="126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71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Process</a:t>
            </a:r>
            <a:endParaRPr/>
          </a:p>
        </p:txBody>
      </p:sp>
      <p:sp>
        <p:nvSpPr>
          <p:cNvPr id="1500" name="Google Shape;1500;p71"/>
          <p:cNvSpPr/>
          <p:nvPr/>
        </p:nvSpPr>
        <p:spPr>
          <a:xfrm>
            <a:off x="809333" y="2429517"/>
            <a:ext cx="357300" cy="3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71"/>
          <p:cNvSpPr/>
          <p:nvPr/>
        </p:nvSpPr>
        <p:spPr>
          <a:xfrm>
            <a:off x="2679382" y="2429517"/>
            <a:ext cx="357300" cy="3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71"/>
          <p:cNvSpPr/>
          <p:nvPr/>
        </p:nvSpPr>
        <p:spPr>
          <a:xfrm>
            <a:off x="4549430" y="2429517"/>
            <a:ext cx="357300" cy="3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71"/>
          <p:cNvSpPr/>
          <p:nvPr/>
        </p:nvSpPr>
        <p:spPr>
          <a:xfrm>
            <a:off x="6419479" y="2429517"/>
            <a:ext cx="357300" cy="3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4" name="Google Shape;1504;p71"/>
          <p:cNvCxnSpPr>
            <a:cxnSpLocks/>
            <a:stCxn id="1500" idx="6"/>
          </p:cNvCxnSpPr>
          <p:nvPr/>
        </p:nvCxnSpPr>
        <p:spPr>
          <a:xfrm>
            <a:off x="1166633" y="2608167"/>
            <a:ext cx="679202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5" name="Google Shape;1505;p71"/>
          <p:cNvSpPr txBox="1">
            <a:spLocks noGrp="1"/>
          </p:cNvSpPr>
          <p:nvPr>
            <p:ph type="title" idx="4294967295"/>
          </p:nvPr>
        </p:nvSpPr>
        <p:spPr>
          <a:xfrm>
            <a:off x="129339" y="1605300"/>
            <a:ext cx="1604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accent1">
                    <a:lumMod val="75000"/>
                  </a:schemeClr>
                </a:solidFill>
              </a:rPr>
              <a:t>Phase 1</a:t>
            </a:r>
          </a:p>
        </p:txBody>
      </p:sp>
      <p:sp>
        <p:nvSpPr>
          <p:cNvPr id="1506" name="Google Shape;1506;p71"/>
          <p:cNvSpPr txBox="1">
            <a:spLocks noGrp="1"/>
          </p:cNvSpPr>
          <p:nvPr>
            <p:ph type="subTitle" idx="4294967295"/>
          </p:nvPr>
        </p:nvSpPr>
        <p:spPr>
          <a:xfrm>
            <a:off x="129339" y="2986200"/>
            <a:ext cx="16044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Cleaning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en" sz="140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Missing Values</a:t>
            </a:r>
            <a:endParaRPr lang="en" sz="1400">
              <a:solidFill>
                <a:srgbClr val="002060"/>
              </a:solidFill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07" name="Google Shape;1507;p71"/>
          <p:cNvSpPr txBox="1">
            <a:spLocks noGrp="1"/>
          </p:cNvSpPr>
          <p:nvPr>
            <p:ph type="title" idx="4294967295"/>
          </p:nvPr>
        </p:nvSpPr>
        <p:spPr>
          <a:xfrm>
            <a:off x="2055833" y="1584567"/>
            <a:ext cx="1604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accent1">
                    <a:lumMod val="75000"/>
                  </a:schemeClr>
                </a:solidFill>
              </a:rPr>
              <a:t>Phase 2</a:t>
            </a:r>
          </a:p>
        </p:txBody>
      </p:sp>
      <p:sp>
        <p:nvSpPr>
          <p:cNvPr id="1508" name="Google Shape;1508;p71"/>
          <p:cNvSpPr txBox="1">
            <a:spLocks noGrp="1"/>
          </p:cNvSpPr>
          <p:nvPr>
            <p:ph type="title" idx="4294967295"/>
          </p:nvPr>
        </p:nvSpPr>
        <p:spPr>
          <a:xfrm>
            <a:off x="3925883" y="1584567"/>
            <a:ext cx="1604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accent1">
                    <a:lumMod val="75000"/>
                  </a:schemeClr>
                </a:solidFill>
              </a:rPr>
              <a:t>Phase 3</a:t>
            </a:r>
          </a:p>
        </p:txBody>
      </p:sp>
      <p:sp>
        <p:nvSpPr>
          <p:cNvPr id="1509" name="Google Shape;1509;p71"/>
          <p:cNvSpPr txBox="1">
            <a:spLocks noGrp="1"/>
          </p:cNvSpPr>
          <p:nvPr>
            <p:ph type="title" idx="4294967295"/>
          </p:nvPr>
        </p:nvSpPr>
        <p:spPr>
          <a:xfrm>
            <a:off x="5795933" y="1584567"/>
            <a:ext cx="1604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accent1">
                    <a:lumMod val="75000"/>
                  </a:schemeClr>
                </a:solidFill>
              </a:rPr>
              <a:t>Phase 4</a:t>
            </a:r>
          </a:p>
        </p:txBody>
      </p:sp>
      <p:sp>
        <p:nvSpPr>
          <p:cNvPr id="1510" name="Google Shape;1510;p71"/>
          <p:cNvSpPr txBox="1">
            <a:spLocks noGrp="1"/>
          </p:cNvSpPr>
          <p:nvPr>
            <p:ph type="subTitle" idx="4294967295"/>
          </p:nvPr>
        </p:nvSpPr>
        <p:spPr>
          <a:xfrm>
            <a:off x="1737520" y="2983313"/>
            <a:ext cx="2241022" cy="931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Engineering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en" sz="140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Feature: Frequency of Purchases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en" sz="140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Scale: Frequency, Income, Mnt Total, Recency</a:t>
            </a:r>
          </a:p>
        </p:txBody>
      </p:sp>
      <p:sp>
        <p:nvSpPr>
          <p:cNvPr id="1511" name="Google Shape;1511;p71"/>
          <p:cNvSpPr txBox="1">
            <a:spLocks noGrp="1"/>
          </p:cNvSpPr>
          <p:nvPr>
            <p:ph type="subTitle" idx="4294967295"/>
          </p:nvPr>
        </p:nvSpPr>
        <p:spPr>
          <a:xfrm>
            <a:off x="3943135" y="2986200"/>
            <a:ext cx="16044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 Model</a:t>
            </a:r>
          </a:p>
          <a:p>
            <a:pPr marL="0" indent="0" algn="ctr">
              <a:buNone/>
            </a:pPr>
            <a:endParaRPr lang="en-CA" sz="140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n-CA" sz="140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K-Means Clustering, Hierarchy, Random Forest, Neural Network</a:t>
            </a:r>
          </a:p>
        </p:txBody>
      </p:sp>
      <p:sp>
        <p:nvSpPr>
          <p:cNvPr id="1512" name="Google Shape;1512;p71"/>
          <p:cNvSpPr txBox="1">
            <a:spLocks noGrp="1"/>
          </p:cNvSpPr>
          <p:nvPr>
            <p:ph type="subTitle" idx="4294967295"/>
          </p:nvPr>
        </p:nvSpPr>
        <p:spPr>
          <a:xfrm>
            <a:off x="5795928" y="2971886"/>
            <a:ext cx="16044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>
                <a:solidFill>
                  <a:srgbClr val="002060"/>
                </a:solidFill>
              </a:rPr>
              <a:t>Hyper Tuning</a:t>
            </a:r>
          </a:p>
          <a:p>
            <a:pPr marL="0" indent="0" algn="ctr">
              <a:buNone/>
            </a:pPr>
            <a:endParaRPr lang="en-CA" sz="140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n-CA" sz="1400">
                <a:solidFill>
                  <a:srgbClr val="002060"/>
                </a:solidFill>
              </a:rPr>
              <a:t>Elbow Method to find best K, Random Search</a:t>
            </a:r>
          </a:p>
        </p:txBody>
      </p:sp>
      <p:cxnSp>
        <p:nvCxnSpPr>
          <p:cNvPr id="1513" name="Google Shape;1513;p71"/>
          <p:cNvCxnSpPr>
            <a:cxnSpLocks/>
          </p:cNvCxnSpPr>
          <p:nvPr/>
        </p:nvCxnSpPr>
        <p:spPr>
          <a:xfrm>
            <a:off x="987983" y="2148267"/>
            <a:ext cx="0" cy="826448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71"/>
          <p:cNvCxnSpPr>
            <a:cxnSpLocks/>
            <a:stCxn id="1507" idx="2"/>
          </p:cNvCxnSpPr>
          <p:nvPr/>
        </p:nvCxnSpPr>
        <p:spPr>
          <a:xfrm flipH="1">
            <a:off x="2858031" y="2148267"/>
            <a:ext cx="2" cy="826448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71"/>
          <p:cNvCxnSpPr>
            <a:cxnSpLocks/>
          </p:cNvCxnSpPr>
          <p:nvPr/>
        </p:nvCxnSpPr>
        <p:spPr>
          <a:xfrm>
            <a:off x="4745335" y="2148267"/>
            <a:ext cx="0" cy="873006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71"/>
          <p:cNvCxnSpPr>
            <a:cxnSpLocks/>
            <a:stCxn id="1509" idx="2"/>
          </p:cNvCxnSpPr>
          <p:nvPr/>
        </p:nvCxnSpPr>
        <p:spPr>
          <a:xfrm flipH="1">
            <a:off x="6598129" y="2148267"/>
            <a:ext cx="4" cy="873006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503;p71">
            <a:extLst>
              <a:ext uri="{FF2B5EF4-FFF2-40B4-BE49-F238E27FC236}">
                <a16:creationId xmlns:a16="http://schemas.microsoft.com/office/drawing/2014/main" id="{A1B68E68-1EED-F42B-FB22-322AAF65AE28}"/>
              </a:ext>
            </a:extLst>
          </p:cNvPr>
          <p:cNvSpPr/>
          <p:nvPr/>
        </p:nvSpPr>
        <p:spPr>
          <a:xfrm>
            <a:off x="7601358" y="2429517"/>
            <a:ext cx="357300" cy="3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516;p71">
            <a:extLst>
              <a:ext uri="{FF2B5EF4-FFF2-40B4-BE49-F238E27FC236}">
                <a16:creationId xmlns:a16="http://schemas.microsoft.com/office/drawing/2014/main" id="{0BBAA981-D66C-F3FB-D4B7-347F9B548D0F}"/>
              </a:ext>
            </a:extLst>
          </p:cNvPr>
          <p:cNvCxnSpPr>
            <a:cxnSpLocks/>
          </p:cNvCxnSpPr>
          <p:nvPr/>
        </p:nvCxnSpPr>
        <p:spPr>
          <a:xfrm>
            <a:off x="7780008" y="2551017"/>
            <a:ext cx="0" cy="41445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512;p71">
            <a:extLst>
              <a:ext uri="{FF2B5EF4-FFF2-40B4-BE49-F238E27FC236}">
                <a16:creationId xmlns:a16="http://schemas.microsoft.com/office/drawing/2014/main" id="{0C38A450-7E4A-53F9-9BB3-6E4451FDF689}"/>
              </a:ext>
            </a:extLst>
          </p:cNvPr>
          <p:cNvSpPr txBox="1">
            <a:spLocks/>
          </p:cNvSpPr>
          <p:nvPr/>
        </p:nvSpPr>
        <p:spPr>
          <a:xfrm>
            <a:off x="7289583" y="2966150"/>
            <a:ext cx="980850" cy="4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600" b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Results: Clustering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15C0F-37C8-A144-AE63-2016CBCB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5" y="2063533"/>
            <a:ext cx="3907830" cy="27730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F1403-5937-418A-5979-43F5EEAD152C}"/>
              </a:ext>
            </a:extLst>
          </p:cNvPr>
          <p:cNvCxnSpPr/>
          <p:nvPr/>
        </p:nvCxnSpPr>
        <p:spPr>
          <a:xfrm>
            <a:off x="4331345" y="1428841"/>
            <a:ext cx="0" cy="36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DBAFA-F73B-E3E3-5A5C-A202D5B04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908" y="2063534"/>
            <a:ext cx="4579994" cy="27730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130B00-FDD5-42AA-1509-2B4B557D2139}"/>
              </a:ext>
            </a:extLst>
          </p:cNvPr>
          <p:cNvSpPr txBox="1"/>
          <p:nvPr/>
        </p:nvSpPr>
        <p:spPr>
          <a:xfrm>
            <a:off x="741136" y="1500525"/>
            <a:ext cx="286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>
                <a:solidFill>
                  <a:srgbClr val="002060"/>
                </a:solidFill>
                <a:latin typeface="Advert pro"/>
              </a:rPr>
              <a:t>K Means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DAF5E-C88C-B5F4-DBBD-8E3635A7A742}"/>
              </a:ext>
            </a:extLst>
          </p:cNvPr>
          <p:cNvSpPr txBox="1"/>
          <p:nvPr/>
        </p:nvSpPr>
        <p:spPr>
          <a:xfrm>
            <a:off x="5363046" y="1500525"/>
            <a:ext cx="286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>
                <a:solidFill>
                  <a:srgbClr val="002060"/>
                </a:solidFill>
                <a:latin typeface="Advert pro"/>
              </a:rPr>
              <a:t>Hierarchical Clustering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26E733-9B83-DBCF-3E02-ABFABBABDBDE}"/>
              </a:ext>
            </a:extLst>
          </p:cNvPr>
          <p:cNvCxnSpPr>
            <a:cxnSpLocks/>
          </p:cNvCxnSpPr>
          <p:nvPr/>
        </p:nvCxnSpPr>
        <p:spPr>
          <a:xfrm>
            <a:off x="4745210" y="3936733"/>
            <a:ext cx="4104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991EB9-C6F6-866B-C358-AD78C15E6FA6}"/>
              </a:ext>
            </a:extLst>
          </p:cNvPr>
          <p:cNvSpPr txBox="1"/>
          <p:nvPr/>
        </p:nvSpPr>
        <p:spPr>
          <a:xfrm>
            <a:off x="5912325" y="3488523"/>
            <a:ext cx="147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err="1">
                <a:latin typeface="Advert pro"/>
              </a:rPr>
              <a:t>N_clusters</a:t>
            </a:r>
            <a:r>
              <a:rPr lang="en-CA">
                <a:latin typeface="Advert pro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138617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Results: Campaign Response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9F570-6016-0241-7E59-39DD8162C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89" r="11092"/>
          <a:stretch/>
        </p:blipFill>
        <p:spPr>
          <a:xfrm>
            <a:off x="4822259" y="955421"/>
            <a:ext cx="4196615" cy="41497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5E23C-634B-01FA-C008-11363C5DF998}"/>
              </a:ext>
            </a:extLst>
          </p:cNvPr>
          <p:cNvSpPr/>
          <p:nvPr/>
        </p:nvSpPr>
        <p:spPr>
          <a:xfrm>
            <a:off x="4494998" y="4860757"/>
            <a:ext cx="4523876" cy="2520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EEEBA1-F230-36AB-428C-2752D4AFEFE7}"/>
              </a:ext>
            </a:extLst>
          </p:cNvPr>
          <p:cNvSpPr/>
          <p:nvPr/>
        </p:nvSpPr>
        <p:spPr>
          <a:xfrm>
            <a:off x="6448927" y="2271388"/>
            <a:ext cx="731520" cy="654518"/>
          </a:xfrm>
          <a:prstGeom prst="ellipse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D74C05-6A14-09E4-C870-E63EB46415F2}"/>
              </a:ext>
            </a:extLst>
          </p:cNvPr>
          <p:cNvGrpSpPr/>
          <p:nvPr/>
        </p:nvGrpSpPr>
        <p:grpSpPr>
          <a:xfrm>
            <a:off x="125126" y="1263771"/>
            <a:ext cx="4446875" cy="1007617"/>
            <a:chOff x="333898" y="1965689"/>
            <a:chExt cx="5621880" cy="1300277"/>
          </a:xfrm>
        </p:grpSpPr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71FDC758-917C-4863-5A04-D76DA7027C44}"/>
                </a:ext>
              </a:extLst>
            </p:cNvPr>
            <p:cNvSpPr/>
            <p:nvPr/>
          </p:nvSpPr>
          <p:spPr>
            <a:xfrm rot="16200000">
              <a:off x="2555881" y="-133933"/>
              <a:ext cx="1300276" cy="5499519"/>
            </a:xfrm>
            <a:prstGeom prst="roundRect">
              <a:avLst>
                <a:gd name="adj" fmla="val 608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96CAE27D-8D01-A26E-3C17-5FCFACFAA72A}"/>
                </a:ext>
              </a:extLst>
            </p:cNvPr>
            <p:cNvSpPr/>
            <p:nvPr/>
          </p:nvSpPr>
          <p:spPr>
            <a:xfrm rot="16200000">
              <a:off x="242574" y="2057016"/>
              <a:ext cx="1300274" cy="111762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C6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2717994-C1D1-530D-72B0-B90A2AF4689E}"/>
                </a:ext>
              </a:extLst>
            </p:cNvPr>
            <p:cNvGrpSpPr/>
            <p:nvPr/>
          </p:nvGrpSpPr>
          <p:grpSpPr>
            <a:xfrm>
              <a:off x="1610950" y="2102490"/>
              <a:ext cx="4247480" cy="1070210"/>
              <a:chOff x="6226743" y="1430676"/>
              <a:chExt cx="1624003" cy="69231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42A0F8-12CA-54FE-F6D3-BA93D9DD534C}"/>
                  </a:ext>
                </a:extLst>
              </p:cNvPr>
              <p:cNvSpPr txBox="1"/>
              <p:nvPr/>
            </p:nvSpPr>
            <p:spPr>
              <a:xfrm>
                <a:off x="6226743" y="1430676"/>
                <a:ext cx="1457346" cy="282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Target Variable</a:t>
                </a:r>
                <a:endParaRPr lang="ko-KR" altLang="en-US" sz="1600" b="1">
                  <a:solidFill>
                    <a:srgbClr val="002060"/>
                  </a:solidFill>
                  <a:latin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CE4CC8-3250-9ACC-73D0-392E2558F609}"/>
                  </a:ext>
                </a:extLst>
              </p:cNvPr>
              <p:cNvSpPr txBox="1"/>
              <p:nvPr/>
            </p:nvSpPr>
            <p:spPr>
              <a:xfrm>
                <a:off x="6226744" y="1630759"/>
                <a:ext cx="1624002" cy="492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Accept the offer in last </a:t>
                </a:r>
                <a:r>
                  <a:rPr lang="en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campaign</a:t>
                </a:r>
                <a:endParaRPr lang="en-US" altLang="ko-KR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(1 – Accept, 0 – No response)</a:t>
                </a:r>
                <a:endParaRPr lang="ko-KR" altLang="en-US">
                  <a:solidFill>
                    <a:srgbClr val="002060"/>
                  </a:solidFill>
                  <a:latin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B3C399B4-C248-F274-9A24-AE1119A46D51}"/>
                </a:ext>
              </a:extLst>
            </p:cNvPr>
            <p:cNvSpPr txBox="1">
              <a:spLocks/>
            </p:cNvSpPr>
            <p:nvPr/>
          </p:nvSpPr>
          <p:spPr>
            <a:xfrm>
              <a:off x="615680" y="2316607"/>
              <a:ext cx="554063" cy="5984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>
                  <a:solidFill>
                    <a:prstClr val="white"/>
                  </a:solidFill>
                  <a:latin typeface="Advent Pro" panose="020B0604020202020204" charset="0"/>
                  <a:ea typeface="Roboto" panose="02000000000000000000" pitchFamily="2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6650FD-5749-A80B-FE5B-006AB7D891CF}"/>
              </a:ext>
            </a:extLst>
          </p:cNvPr>
          <p:cNvGrpSpPr/>
          <p:nvPr/>
        </p:nvGrpSpPr>
        <p:grpSpPr>
          <a:xfrm>
            <a:off x="125125" y="2399914"/>
            <a:ext cx="4446332" cy="1102465"/>
            <a:chOff x="333897" y="3285715"/>
            <a:chExt cx="5653242" cy="1924043"/>
          </a:xfrm>
        </p:grpSpPr>
        <p:sp>
          <p:nvSpPr>
            <p:cNvPr id="28" name="Rounded Rectangle 5">
              <a:extLst>
                <a:ext uri="{FF2B5EF4-FFF2-40B4-BE49-F238E27FC236}">
                  <a16:creationId xmlns:a16="http://schemas.microsoft.com/office/drawing/2014/main" id="{A43F0315-C1E8-193F-DCB6-42D68922FA59}"/>
                </a:ext>
              </a:extLst>
            </p:cNvPr>
            <p:cNvSpPr/>
            <p:nvPr/>
          </p:nvSpPr>
          <p:spPr>
            <a:xfrm rot="16200000">
              <a:off x="2267700" y="1490319"/>
              <a:ext cx="1907999" cy="5530879"/>
            </a:xfrm>
            <a:prstGeom prst="roundRect">
              <a:avLst>
                <a:gd name="adj" fmla="val 608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Rounded Rectangle 8">
              <a:extLst>
                <a:ext uri="{FF2B5EF4-FFF2-40B4-BE49-F238E27FC236}">
                  <a16:creationId xmlns:a16="http://schemas.microsoft.com/office/drawing/2014/main" id="{057D1ED6-6F7E-3B26-F109-28D4DA9C9327}"/>
                </a:ext>
              </a:extLst>
            </p:cNvPr>
            <p:cNvSpPr/>
            <p:nvPr/>
          </p:nvSpPr>
          <p:spPr>
            <a:xfrm rot="16200000">
              <a:off x="-61290" y="3680902"/>
              <a:ext cx="1908000" cy="111762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C6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B0E616-AEC9-CA4D-1395-D0B72FBBBFB6}"/>
                </a:ext>
              </a:extLst>
            </p:cNvPr>
            <p:cNvSpPr txBox="1"/>
            <p:nvPr/>
          </p:nvSpPr>
          <p:spPr>
            <a:xfrm>
              <a:off x="1610947" y="3547503"/>
              <a:ext cx="4278979" cy="1468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All customers predicted as ‘True’ by the model will be targeted through the Campaign Response model</a:t>
              </a:r>
            </a:p>
          </p:txBody>
        </p:sp>
        <p:sp>
          <p:nvSpPr>
            <p:cNvPr id="31" name="Text Placeholder 12">
              <a:extLst>
                <a:ext uri="{FF2B5EF4-FFF2-40B4-BE49-F238E27FC236}">
                  <a16:creationId xmlns:a16="http://schemas.microsoft.com/office/drawing/2014/main" id="{DACA342E-1E83-1BF3-E92B-10327622D7AA}"/>
                </a:ext>
              </a:extLst>
            </p:cNvPr>
            <p:cNvSpPr txBox="1">
              <a:spLocks/>
            </p:cNvSpPr>
            <p:nvPr/>
          </p:nvSpPr>
          <p:spPr>
            <a:xfrm>
              <a:off x="615680" y="3895606"/>
              <a:ext cx="554063" cy="5984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>
                  <a:solidFill>
                    <a:prstClr val="white"/>
                  </a:solidFill>
                  <a:latin typeface="Advent Pro" panose="020B060402020202020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BA2C8A-02C9-895E-8E2B-195BA225A302}"/>
              </a:ext>
            </a:extLst>
          </p:cNvPr>
          <p:cNvGrpSpPr/>
          <p:nvPr/>
        </p:nvGrpSpPr>
        <p:grpSpPr>
          <a:xfrm>
            <a:off x="125125" y="3640094"/>
            <a:ext cx="4446334" cy="1007617"/>
            <a:chOff x="333898" y="5125574"/>
            <a:chExt cx="5645442" cy="1300277"/>
          </a:xfrm>
        </p:grpSpPr>
        <p:sp>
          <p:nvSpPr>
            <p:cNvPr id="33" name="Rounded Rectangle 8">
              <a:extLst>
                <a:ext uri="{FF2B5EF4-FFF2-40B4-BE49-F238E27FC236}">
                  <a16:creationId xmlns:a16="http://schemas.microsoft.com/office/drawing/2014/main" id="{087F4987-3A56-EC24-01DC-1EA08A31CCE2}"/>
                </a:ext>
              </a:extLst>
            </p:cNvPr>
            <p:cNvSpPr/>
            <p:nvPr/>
          </p:nvSpPr>
          <p:spPr>
            <a:xfrm rot="16200000">
              <a:off x="2567660" y="3014171"/>
              <a:ext cx="1300277" cy="5523083"/>
            </a:xfrm>
            <a:prstGeom prst="roundRect">
              <a:avLst>
                <a:gd name="adj" fmla="val 608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Rounded Rectangle 8">
              <a:extLst>
                <a:ext uri="{FF2B5EF4-FFF2-40B4-BE49-F238E27FC236}">
                  <a16:creationId xmlns:a16="http://schemas.microsoft.com/office/drawing/2014/main" id="{0152D0DD-4C1F-C71F-AA2E-E58BC5A7D9EB}"/>
                </a:ext>
              </a:extLst>
            </p:cNvPr>
            <p:cNvSpPr/>
            <p:nvPr/>
          </p:nvSpPr>
          <p:spPr>
            <a:xfrm rot="16200000">
              <a:off x="242572" y="5216900"/>
              <a:ext cx="1300277" cy="111762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C6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124482-E3EA-44B7-045E-B3676278CC6A}"/>
                </a:ext>
              </a:extLst>
            </p:cNvPr>
            <p:cNvSpPr txBox="1"/>
            <p:nvPr/>
          </p:nvSpPr>
          <p:spPr>
            <a:xfrm>
              <a:off x="1603082" y="5307288"/>
              <a:ext cx="4279176" cy="953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Objective was to maximize customers in true positive box at an optimum precision rate </a:t>
              </a:r>
            </a:p>
          </p:txBody>
        </p:sp>
        <p:sp>
          <p:nvSpPr>
            <p:cNvPr id="36" name="Text Placeholder 12">
              <a:extLst>
                <a:ext uri="{FF2B5EF4-FFF2-40B4-BE49-F238E27FC236}">
                  <a16:creationId xmlns:a16="http://schemas.microsoft.com/office/drawing/2014/main" id="{0853CA4B-F112-8E97-5688-3CDEC943BCF9}"/>
                </a:ext>
              </a:extLst>
            </p:cNvPr>
            <p:cNvSpPr txBox="1">
              <a:spLocks/>
            </p:cNvSpPr>
            <p:nvPr/>
          </p:nvSpPr>
          <p:spPr>
            <a:xfrm>
              <a:off x="615680" y="5478563"/>
              <a:ext cx="554063" cy="5984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>
                  <a:solidFill>
                    <a:prstClr val="white"/>
                  </a:solidFill>
                  <a:latin typeface="Advent Pro" panose="020B0604020202020204" charset="0"/>
                  <a:ea typeface="Lato" panose="020F0502020204030203" pitchFamily="34" charset="0"/>
                  <a:cs typeface="Lato" panose="020F050202020403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812993"/>
      </p:ext>
    </p:extLst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C8B9F630B193498FEAF4A314B27214" ma:contentTypeVersion="15" ma:contentTypeDescription="Create a new document." ma:contentTypeScope="" ma:versionID="0122950b41f007593864851a30c35134">
  <xsd:schema xmlns:xsd="http://www.w3.org/2001/XMLSchema" xmlns:xs="http://www.w3.org/2001/XMLSchema" xmlns:p="http://schemas.microsoft.com/office/2006/metadata/properties" xmlns:ns2="1a81412d-8350-4e6a-aa39-25536bd139a8" xmlns:ns3="c5a44db1-fb81-46ef-8d4d-4a85aa0a4da7" targetNamespace="http://schemas.microsoft.com/office/2006/metadata/properties" ma:root="true" ma:fieldsID="a6a60ffd6cc0047214594ea515674d98" ns2:_="" ns3:_="">
    <xsd:import namespace="1a81412d-8350-4e6a-aa39-25536bd139a8"/>
    <xsd:import namespace="c5a44db1-fb81-46ef-8d4d-4a85aa0a4d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1412d-8350-4e6a-aa39-25536bd13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44db1-fb81-46ef-8d4d-4a85aa0a4da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5c62110-2572-45c5-a768-f605499f8ae6}" ma:internalName="TaxCatchAll" ma:showField="CatchAllData" ma:web="c5a44db1-fb81-46ef-8d4d-4a85aa0a4d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5a44db1-fb81-46ef-8d4d-4a85aa0a4da7" xsi:nil="true"/>
    <lcf76f155ced4ddcb4097134ff3c332f xmlns="1a81412d-8350-4e6a-aa39-25536bd139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D32048-749C-4D71-9223-EC596BB6F4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E6B30E-788A-4FF9-B3B8-6779AA5442CE}">
  <ds:schemaRefs>
    <ds:schemaRef ds:uri="1a81412d-8350-4e6a-aa39-25536bd139a8"/>
    <ds:schemaRef ds:uri="c5a44db1-fb81-46ef-8d4d-4a85aa0a4d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87255BE-A305-410C-9AC3-E8B75DA130BF}">
  <ds:schemaRefs>
    <ds:schemaRef ds:uri="1a81412d-8350-4e6a-aa39-25536bd139a8"/>
    <ds:schemaRef ds:uri="c5a44db1-fb81-46ef-8d4d-4a85aa0a4d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Food Delivery App by Slidesgo</vt:lpstr>
      <vt:lpstr>TEAM FRONTENAC  MMA 831 Marketing Analytics Professor Masoum Mosmer November 27, 2022</vt:lpstr>
      <vt:lpstr>Company Background</vt:lpstr>
      <vt:lpstr>iFood</vt:lpstr>
      <vt:lpstr>Objectives</vt:lpstr>
      <vt:lpstr>Exploratory Data Analysis</vt:lpstr>
      <vt:lpstr>Customer Segmentation</vt:lpstr>
      <vt:lpstr>Model Development Process</vt:lpstr>
      <vt:lpstr>Results: Clustering Model</vt:lpstr>
      <vt:lpstr>Results: Campaign Response Model</vt:lpstr>
      <vt:lpstr>Cost Benefit Analysis</vt:lpstr>
      <vt:lpstr>Recommendation</vt:lpstr>
      <vt:lpstr>PowerPoint Presentation</vt:lpstr>
      <vt:lpstr>Cost Benefit Analysis</vt:lpstr>
      <vt:lpstr>Define k-cluster: Elbow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FRONTENAC  MMA 831 Marketing Analytics Professor Masoum Mosmer November 27, 2022</dc:title>
  <cp:revision>6</cp:revision>
  <dcterms:modified xsi:type="dcterms:W3CDTF">2022-12-31T03:21:50Z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0x01010031C8B9F630B193498FEAF4A314B27214</vt:lpwstr>
  </property>
  <property fmtid="{D5CDD505-2E9C-101B-9397-08002B2CF9AE}" pid="3" name="MediaServiceImageTags">
    <vt:lpwstr/>
  </property>
</Properties>
</file>