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0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2965"/>
  </p:normalViewPr>
  <p:slideViewPr>
    <p:cSldViewPr snapToGrid="0" snapToObjects="1">
      <p:cViewPr varScale="1">
        <p:scale>
          <a:sx n="61" d="100"/>
          <a:sy n="61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B93F-E52C-724E-B453-1CB75CF89242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6C80-A1FB-6B40-867B-7471DF83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Libraries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-Lakshmi </a:t>
            </a:r>
            <a:r>
              <a:rPr lang="en-US" dirty="0" err="1" smtClean="0"/>
              <a:t>Boggaram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Computation Libraries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5069305"/>
          </a:xfrm>
        </p:spPr>
        <p:txBody>
          <a:bodyPr numCol="1"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48000"/>
              </p:ext>
            </p:extLst>
          </p:nvPr>
        </p:nvGraphicFramePr>
        <p:xfrm>
          <a:off x="838200" y="1459828"/>
          <a:ext cx="9373938" cy="509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90"/>
                <a:gridCol w="6914148"/>
              </a:tblGrid>
              <a:tr h="9261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Library Name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Library Functionality</a:t>
                      </a:r>
                      <a:endParaRPr lang="en-US" sz="2500" dirty="0"/>
                    </a:p>
                  </a:txBody>
                  <a:tcPr/>
                </a:tc>
              </a:tr>
              <a:tr h="485609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Numpy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Numerical Python Library for scientific computing</a:t>
                      </a:r>
                      <a:endParaRPr lang="en-US" sz="2000" dirty="0"/>
                    </a:p>
                  </a:txBody>
                  <a:tcPr/>
                </a:tc>
              </a:tr>
              <a:tr h="63706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Pandas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Provides high performance easy to use data structures</a:t>
                      </a:r>
                      <a:endParaRPr lang="en-US" sz="2000" dirty="0"/>
                    </a:p>
                  </a:txBody>
                  <a:tcPr/>
                </a:tc>
              </a:tr>
              <a:tr h="637061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SciPy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Collection of numerical algorithms and domain specific toolboxes for signal processing, optimization and statistics</a:t>
                      </a:r>
                      <a:endParaRPr lang="en-US" sz="2000" dirty="0"/>
                    </a:p>
                  </a:txBody>
                  <a:tcPr/>
                </a:tc>
              </a:tr>
              <a:tr h="637061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Statsmodels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Python Module providing python classes and functions for the estimation of many different statistical models, for conducting statistical tests, and statistical data exploration</a:t>
                      </a:r>
                      <a:endParaRPr lang="en-US" sz="2000" dirty="0"/>
                    </a:p>
                  </a:txBody>
                  <a:tcPr/>
                </a:tc>
              </a:tr>
              <a:tr h="637061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SymPy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Symbolic mathematics and computer algebra</a:t>
                      </a:r>
                      <a:endParaRPr lang="en-US" sz="2000" dirty="0"/>
                    </a:p>
                  </a:txBody>
                  <a:tcPr/>
                </a:tc>
              </a:tr>
              <a:tr h="637061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Numba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performance functions are written directly in python, to give similar in performance to C, C++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6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Noteworthy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5069305"/>
          </a:xfrm>
        </p:spPr>
        <p:txBody>
          <a:bodyPr numCol="1"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30605"/>
              </p:ext>
            </p:extLst>
          </p:nvPr>
        </p:nvGraphicFramePr>
        <p:xfrm>
          <a:off x="838200" y="1459828"/>
          <a:ext cx="9373938" cy="483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90"/>
                <a:gridCol w="6914148"/>
              </a:tblGrid>
              <a:tr h="9261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Library Name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Library Functionality</a:t>
                      </a:r>
                      <a:endParaRPr lang="en-US" sz="2500" dirty="0"/>
                    </a:p>
                  </a:txBody>
                  <a:tcPr/>
                </a:tc>
              </a:tr>
              <a:tr h="581861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Matplotlib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Visualization Plotting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smtClean="0"/>
                        <a:t>Library</a:t>
                      </a:r>
                      <a:endParaRPr lang="en-US" sz="2500" dirty="0"/>
                    </a:p>
                  </a:txBody>
                  <a:tcPr/>
                </a:tc>
              </a:tr>
              <a:tr h="625643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Bokeh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Visualization Plotting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smtClean="0"/>
                        <a:t>Library</a:t>
                      </a:r>
                      <a:endParaRPr lang="en-US" sz="2500" dirty="0"/>
                    </a:p>
                  </a:txBody>
                  <a:tcPr/>
                </a:tc>
              </a:tr>
              <a:tr h="68981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Seaborn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Visualization Plotting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smtClean="0"/>
                        <a:t>Library</a:t>
                      </a:r>
                    </a:p>
                    <a:p>
                      <a:endParaRPr lang="en-US" sz="2500" dirty="0"/>
                    </a:p>
                  </a:txBody>
                  <a:tcPr/>
                </a:tc>
              </a:tr>
              <a:tr h="9261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Nose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Testing Framework</a:t>
                      </a:r>
                      <a:endParaRPr lang="en-US" sz="2500" dirty="0"/>
                    </a:p>
                  </a:txBody>
                  <a:tcPr/>
                </a:tc>
              </a:tr>
              <a:tr h="92610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Ipython</a:t>
                      </a:r>
                      <a:r>
                        <a:rPr lang="en-US" sz="2500" dirty="0" smtClean="0"/>
                        <a:t>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Ipython</a:t>
                      </a:r>
                      <a:r>
                        <a:rPr lang="en-US" sz="2500" baseline="0" dirty="0" smtClean="0"/>
                        <a:t> Notebook 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4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ndarray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 Dimensional Array Object  </a:t>
            </a:r>
          </a:p>
          <a:p>
            <a:pPr lvl="1"/>
            <a:r>
              <a:rPr lang="en-US" dirty="0" err="1" smtClean="0"/>
              <a:t>Vectorized</a:t>
            </a:r>
            <a:r>
              <a:rPr lang="en-US" dirty="0" smtClean="0"/>
              <a:t> Arithmetic Operations</a:t>
            </a:r>
          </a:p>
          <a:p>
            <a:pPr lvl="1"/>
            <a:r>
              <a:rPr lang="en-US" dirty="0" smtClean="0"/>
              <a:t>Sophisticated Broadcasting </a:t>
            </a:r>
          </a:p>
          <a:p>
            <a:r>
              <a:rPr lang="en-US" dirty="0" smtClean="0"/>
              <a:t>Standard Mathematical Functions on all the elements of entire array</a:t>
            </a:r>
          </a:p>
          <a:p>
            <a:r>
              <a:rPr lang="en-US" dirty="0" smtClean="0"/>
              <a:t>Tools for reading and writing array data to disk and working with memory mapped files</a:t>
            </a:r>
          </a:p>
          <a:p>
            <a:r>
              <a:rPr lang="en-US" dirty="0" smtClean="0"/>
              <a:t>Linear Algebra, Random Number generation and </a:t>
            </a:r>
            <a:r>
              <a:rPr lang="en-US" dirty="0" err="1" smtClean="0"/>
              <a:t>fourier</a:t>
            </a:r>
            <a:r>
              <a:rPr lang="en-US" dirty="0" smtClean="0"/>
              <a:t> transforms</a:t>
            </a:r>
          </a:p>
          <a:p>
            <a:r>
              <a:rPr lang="en-US" dirty="0" smtClean="0"/>
              <a:t>Tools for integrating with C,C++ and Fortran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ndarray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r>
              <a:rPr lang="en-US" dirty="0" smtClean="0"/>
              <a:t> can be created in many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ndarray</a:t>
            </a:r>
            <a:r>
              <a:rPr lang="en-US" dirty="0" smtClean="0"/>
              <a:t> with python lists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np.array</a:t>
            </a:r>
            <a:r>
              <a:rPr lang="en-US" dirty="0" smtClean="0"/>
              <a:t>(data)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ndarray</a:t>
            </a:r>
            <a:r>
              <a:rPr lang="en-US" dirty="0" smtClean="0"/>
              <a:t> with just </a:t>
            </a:r>
            <a:r>
              <a:rPr lang="en-US" dirty="0" err="1" smtClean="0"/>
              <a:t>zeros</a:t>
            </a:r>
            <a:r>
              <a:rPr lang="en-US" dirty="0" smtClean="0"/>
              <a:t> as </a:t>
            </a:r>
            <a:r>
              <a:rPr lang="en-US" dirty="0" err="1" smtClean="0"/>
              <a:t>init</a:t>
            </a:r>
            <a:r>
              <a:rPr lang="en-US" dirty="0" smtClean="0"/>
              <a:t> values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np.zeros</a:t>
            </a:r>
            <a:r>
              <a:rPr lang="en-US" dirty="0" smtClean="0"/>
              <a:t>(10), </a:t>
            </a:r>
            <a:r>
              <a:rPr lang="en-US" dirty="0" err="1" smtClean="0"/>
              <a:t>np.zeros</a:t>
            </a:r>
            <a:r>
              <a:rPr lang="en-US" dirty="0" smtClean="0"/>
              <a:t>((3,6))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ndarray</a:t>
            </a:r>
            <a:r>
              <a:rPr lang="en-US" dirty="0" smtClean="0"/>
              <a:t> with uninitialized values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np.empty</a:t>
            </a:r>
            <a:r>
              <a:rPr lang="en-US" dirty="0" smtClean="0"/>
              <a:t>((2,3,2))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asarray</a:t>
            </a:r>
            <a:r>
              <a:rPr lang="en-US" dirty="0" smtClean="0"/>
              <a:t>  - convert input to </a:t>
            </a:r>
            <a:r>
              <a:rPr lang="en-US" dirty="0" err="1" smtClean="0"/>
              <a:t>ndarray</a:t>
            </a:r>
            <a:r>
              <a:rPr lang="en-US" dirty="0" smtClean="0"/>
              <a:t>, but if input is </a:t>
            </a:r>
            <a:r>
              <a:rPr lang="en-US" dirty="0" err="1" smtClean="0"/>
              <a:t>ndarray</a:t>
            </a:r>
            <a:r>
              <a:rPr lang="en-US" dirty="0" smtClean="0"/>
              <a:t> just copy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arange</a:t>
            </a:r>
            <a:r>
              <a:rPr lang="en-US" dirty="0" smtClean="0"/>
              <a:t>  - returns range of elements from (0-n)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Ones, </a:t>
            </a:r>
            <a:r>
              <a:rPr lang="en-US" dirty="0" err="1" smtClean="0"/>
              <a:t>ones_like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ones_like</a:t>
            </a:r>
            <a:r>
              <a:rPr lang="en-US" dirty="0" smtClean="0"/>
              <a:t> creates ones </a:t>
            </a:r>
            <a:r>
              <a:rPr lang="en-US" dirty="0" err="1" smtClean="0"/>
              <a:t>ndarray</a:t>
            </a:r>
            <a:r>
              <a:rPr lang="en-US" dirty="0" smtClean="0"/>
              <a:t> with same shape and </a:t>
            </a:r>
            <a:r>
              <a:rPr lang="en-US" dirty="0" err="1" smtClean="0"/>
              <a:t>dtype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Zeros</a:t>
            </a:r>
            <a:r>
              <a:rPr lang="en-US" dirty="0" smtClean="0"/>
              <a:t>, </a:t>
            </a:r>
            <a:r>
              <a:rPr lang="en-US" dirty="0" err="1" smtClean="0"/>
              <a:t>zeros_like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zeros_like</a:t>
            </a:r>
            <a:r>
              <a:rPr lang="en-US" dirty="0" smtClean="0"/>
              <a:t> creates </a:t>
            </a:r>
            <a:r>
              <a:rPr lang="en-US" dirty="0" err="1" smtClean="0"/>
              <a:t>zeros</a:t>
            </a:r>
            <a:r>
              <a:rPr lang="en-US" dirty="0" smtClean="0"/>
              <a:t> with same shape and </a:t>
            </a:r>
            <a:r>
              <a:rPr lang="en-US" dirty="0" err="1" smtClean="0"/>
              <a:t>dtype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darray</a:t>
            </a:r>
            <a:r>
              <a:rPr lang="en-US" dirty="0" smtClean="0"/>
              <a:t> </a:t>
            </a:r>
            <a:r>
              <a:rPr lang="en-US" dirty="0" err="1" smtClean="0"/>
              <a:t>dtype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darray</a:t>
            </a:r>
            <a:r>
              <a:rPr lang="en-US" dirty="0" smtClean="0"/>
              <a:t> </a:t>
            </a:r>
            <a:r>
              <a:rPr lang="en-US" dirty="0" err="1" smtClean="0"/>
              <a:t>ndim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darray</a:t>
            </a:r>
            <a:r>
              <a:rPr lang="en-US" dirty="0" smtClean="0"/>
              <a:t> shape</a:t>
            </a:r>
          </a:p>
          <a:p>
            <a:r>
              <a:rPr lang="en-US" dirty="0" err="1" smtClean="0"/>
              <a:t>Ndarray</a:t>
            </a:r>
            <a:r>
              <a:rPr lang="en-US" dirty="0" smtClean="0"/>
              <a:t> reshape </a:t>
            </a:r>
          </a:p>
        </p:txBody>
      </p:sp>
    </p:spTree>
    <p:extLst>
      <p:ext uri="{BB962C8B-B14F-4D97-AF65-F5344CB8AC3E}">
        <p14:creationId xmlns:p14="http://schemas.microsoft.com/office/powerpoint/2010/main" val="13527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 Functions</a:t>
            </a:r>
          </a:p>
          <a:p>
            <a:r>
              <a:rPr lang="en-US" dirty="0" smtClean="0"/>
              <a:t>Binary Functions</a:t>
            </a:r>
          </a:p>
        </p:txBody>
      </p:sp>
    </p:spTree>
    <p:extLst>
      <p:ext uri="{BB962C8B-B14F-4D97-AF65-F5344CB8AC3E}">
        <p14:creationId xmlns:p14="http://schemas.microsoft.com/office/powerpoint/2010/main" val="18623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Noteworthy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Input and Output Operations</a:t>
            </a:r>
          </a:p>
          <a:p>
            <a:r>
              <a:rPr lang="en-US" smtClean="0"/>
              <a:t>Linear Algebra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298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Numerical Libraries In Python</vt:lpstr>
      <vt:lpstr>Numerical Computation Libraries in Python</vt:lpstr>
      <vt:lpstr>Other Noteworthy Libraries</vt:lpstr>
      <vt:lpstr>NumPy Features</vt:lpstr>
      <vt:lpstr>Creating ndarray </vt:lpstr>
      <vt:lpstr>Other Variables</vt:lpstr>
      <vt:lpstr>Universal Functions</vt:lpstr>
      <vt:lpstr>Other Noteworthy Operations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lakshmi teeka</dc:creator>
  <cp:lastModifiedBy>lakshmi teeka</cp:lastModifiedBy>
  <cp:revision>106</cp:revision>
  <dcterms:created xsi:type="dcterms:W3CDTF">2017-08-28T12:32:18Z</dcterms:created>
  <dcterms:modified xsi:type="dcterms:W3CDTF">2018-05-11T10:44:16Z</dcterms:modified>
</cp:coreProperties>
</file>