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69" r:id="rId3"/>
    <p:sldId id="259" r:id="rId4"/>
    <p:sldId id="275" r:id="rId5"/>
    <p:sldId id="273" r:id="rId6"/>
    <p:sldId id="274" r:id="rId7"/>
    <p:sldId id="276" r:id="rId8"/>
    <p:sldId id="277" r:id="rId9"/>
    <p:sldId id="278" r:id="rId10"/>
    <p:sldId id="258" r:id="rId11"/>
    <p:sldId id="268" r:id="rId12"/>
    <p:sldId id="257" r:id="rId13"/>
    <p:sldId id="270" r:id="rId14"/>
    <p:sldId id="260" r:id="rId15"/>
    <p:sldId id="271" r:id="rId16"/>
    <p:sldId id="265" r:id="rId17"/>
    <p:sldId id="261" r:id="rId18"/>
    <p:sldId id="266" r:id="rId19"/>
    <p:sldId id="262" r:id="rId20"/>
    <p:sldId id="267" r:id="rId21"/>
    <p:sldId id="263" r:id="rId22"/>
    <p:sldId id="272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6005E-65C2-4AEE-9474-1B2081B76D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C2A3A-DDDE-433D-B6CA-F9DA31B8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07E6-4151-475A-87FA-10AC68A23E8B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6D2C-FAEA-4736-AE4D-201549E102B1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F188-232F-495A-8190-691A1CE0B3ED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36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539B-2707-47B0-A531-C0AE722E5A26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5DE5-4425-4660-AD5D-6918BC58E081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77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51A-8731-4989-8305-9611397E7C75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D9F-084C-4FED-9846-FCFD0287F422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5C8C-D65B-402D-9914-596482D637F3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C69C-831E-4D52-8438-58067BD6442B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F3A7-5691-4A47-8463-758D5CDAE234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0D7F-D882-4174-8050-FA863155D2D3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ACA-2DC0-4273-8640-4C7D9BA97629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E756-AF9F-4FDD-BCC5-0D00DB0C108F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7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9FF4-0B40-4448-AE69-8413A27AEBDC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3E8F-A298-472D-B8BA-56B8B1F36B1E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A5A-FE7A-4D09-BA85-C378E67046A6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32C7-E87B-40C6-BA23-902ABF56A84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3BECB2-524E-4E54-936B-E103F89B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1E5C-4DCB-4061-ACAD-78736355A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Crash Recovery with Persistent Memory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3E17-1796-4C17-9D90-1F80BEAC2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Advisors: Dr. Michael Spear Dr. Roberto Palmieri</a:t>
            </a:r>
          </a:p>
          <a:p>
            <a:r>
              <a:rPr lang="en-US" dirty="0"/>
              <a:t>Student: Nick Stone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4E25B-DC63-4C47-8FF8-F90EBDEC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90E7-DA7C-4EFC-85B1-15D88A8D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CD37-14C7-4009-AD9E-CEB6D236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954EA-0FFD-42B9-AB43-91AED75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53AE-24EE-43AA-BB7C-0E752BA8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A0-95DC-4B96-9DBE-897CF1F0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E3D4-40B2-423F-9443-39198CC0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A412-5DAE-488E-9056-0FB5AA06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Allocators The good The bad….and the Quirky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01F5-9520-4715-9FE3-EAA9CC29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9B0F2-8651-4395-B254-F0AA35A0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FE40-9E4C-4A21-B40F-E2C03F5E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Hoard Multi Threaded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2C27-15B9-4F04-BEEA-F1192951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5FD2F-1841-4808-AEE5-9D3BF238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EAB0-D0FA-4F90-955E-D69201DE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B92D88-71E1-433A-BBCE-0E365F00F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412111"/>
            <a:ext cx="9681579" cy="54458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B975-3E13-4D88-9835-4993B140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A39B-F2B5-433E-A0B9-BECB6D96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22F7-9FF8-4685-A25D-04AC692C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FB708-00DE-4E97-B920-B020DB48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296-3539-4296-8BCA-EB362A3E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0ED8-6E29-4EA2-9BF1-40A927DA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FF82-EAE2-4E76-B775-66E7B7F9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89F6-C2A7-4491-B7E9-DE734D9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3D34-A4EF-4CD6-9984-49C68DD6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79797"/>
            <a:ext cx="9327598" cy="1898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1373-1951-425B-9D1D-424304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6DD8-3867-4B11-B89E-19AC3381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AC29-04B2-45E4-9A3E-0F956A7B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CB15-7522-4EB7-B6A8-B80D70C9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CCE2-9E03-4C8D-BD52-6C761301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93E047E-F44E-4BE0-BD1C-AB9BA40C1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90700"/>
            <a:ext cx="4533842" cy="46390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361B3-112A-4281-80A7-639DF869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3C8D-A723-41F0-97AB-5FD87F10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the Last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3143-504D-41AD-9CB2-34754BC9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Persistent Memory </a:t>
            </a:r>
          </a:p>
          <a:p>
            <a:r>
              <a:rPr lang="en-US" dirty="0"/>
              <a:t>Preserves its contents upon power off</a:t>
            </a:r>
          </a:p>
          <a:p>
            <a:r>
              <a:rPr lang="en-US" dirty="0"/>
              <a:t>Write endurance = ~10</a:t>
            </a:r>
            <a:r>
              <a:rPr lang="en-US" baseline="30000" dirty="0"/>
              <a:t>9</a:t>
            </a:r>
            <a:r>
              <a:rPr lang="en-US" dirty="0"/>
              <a:t> to 10</a:t>
            </a:r>
            <a:r>
              <a:rPr lang="en-US" baseline="30000" dirty="0"/>
              <a:t>11</a:t>
            </a:r>
            <a:r>
              <a:rPr lang="en-US" dirty="0"/>
              <a:t> stores</a:t>
            </a:r>
          </a:p>
          <a:p>
            <a:r>
              <a:rPr lang="en-US" dirty="0"/>
              <a:t>Latency = ~2x DRAM access</a:t>
            </a:r>
          </a:p>
          <a:p>
            <a:r>
              <a:rPr lang="en-US" dirty="0"/>
              <a:t>Byte-addressable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18110-52DE-4E63-9D82-072DC1E0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B395-0913-4410-8503-74737C2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ADB6-15C8-4903-9D3B-1F9BE6C3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8BB9B-E35E-486B-981A-5DF5E289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12FD-FEAE-44BD-A5C7-47661932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D0ED-55BF-4AA3-AA61-CE03D75C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02D0-3E98-403A-A602-218E9C5B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2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8B61-A6D6-4D7A-81C9-B1FB3177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FCB5-E341-40D7-BE9F-4C9704CF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4A199-D777-4C4D-9479-CD7E6840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2BDA-70F5-431D-9C07-AC40BE61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9105-084A-4908-B52E-D8FD2F36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8B231-4269-41B0-AA10-7AD445B7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1A58-F6E8-4680-8C7B-2AFB10B1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91EE4-EE94-4F54-8070-43130CDE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documents.lucidchart.com/documents/9594e94c-d528-4492-84d6-bca40d832355/pages/0_0?a=885&amp;x=138&amp;y=146&amp;w=1364&amp;h=748&amp;store=1&amp;accept=image%2F*&amp;auth=LCA%202f5d5db5c131d059eba19ae50f6c400e992beba7-ts%3D1564583473">
            <a:extLst>
              <a:ext uri="{FF2B5EF4-FFF2-40B4-BE49-F238E27FC236}">
                <a16:creationId xmlns:a16="http://schemas.microsoft.com/office/drawing/2014/main" id="{75D23859-069B-42DF-A82B-5942EACBD8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80263"/>
            <a:ext cx="7836569" cy="429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3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D2DA-A608-4323-8EB9-C3DF204D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D4A-1092-4EF5-9AB9-A55BDFD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documents.lucidchart.com/documents/9594e94c-d528-4492-84d6-bca40d832355/pages/0_0?a=896&amp;x=138&amp;y=146&amp;w=1364&amp;h=748&amp;store=1&amp;accept=image%2F*&amp;auth=LCA%20c32df5595fe8e52eaa8dc600be4786d79ab55708-ts%3D1564583473">
            <a:extLst>
              <a:ext uri="{FF2B5EF4-FFF2-40B4-BE49-F238E27FC236}">
                <a16:creationId xmlns:a16="http://schemas.microsoft.com/office/drawing/2014/main" id="{5864A4D4-5980-4794-AA15-19127A5E2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80160"/>
            <a:ext cx="7836948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4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1FAB-4552-4369-B150-1AA948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2049-90B2-4582-A12E-656DDBAB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EDE46-E1E9-4D5D-AC95-9969F0A1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s://documents.lucidchart.com/documents/9594e94c-d528-4492-84d6-bca40d832355/pages/0_0?a=898&amp;x=138&amp;y=146&amp;w=1364&amp;h=748&amp;store=1&amp;accept=image%2F*&amp;auth=LCA%2094533e3d764bd10c481d876fc51fb44cebffbf02-ts%3D1564583473">
            <a:extLst>
              <a:ext uri="{FF2B5EF4-FFF2-40B4-BE49-F238E27FC236}">
                <a16:creationId xmlns:a16="http://schemas.microsoft.com/office/drawing/2014/main" id="{B2536A35-A080-4D4D-A6A5-01075E8B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280160"/>
            <a:ext cx="783694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802A-D7AE-469E-A115-93FA99C8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64E0-B243-4C97-8299-AF426DEE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C98F-2EAA-4D24-80DE-A7F4C8B8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https://documents.lucidchart.com/documents/9594e94c-d528-4492-84d6-bca40d832355/pages/0_0?a=900&amp;x=138&amp;y=146&amp;w=1364&amp;h=748&amp;store=1&amp;accept=image%2F*&amp;auth=LCA%20af3153a6cbd0393389e50fc3c3c22e8c650bc395-ts%3D1564583473">
            <a:extLst>
              <a:ext uri="{FF2B5EF4-FFF2-40B4-BE49-F238E27FC236}">
                <a16:creationId xmlns:a16="http://schemas.microsoft.com/office/drawing/2014/main" id="{EF8FA094-B0BE-4360-9164-AFFC41BB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280160"/>
            <a:ext cx="783694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C7FF-52C3-4BB4-A93E-8F01D335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F24E-098B-4019-96F8-848CCF36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https://documents.lucidchart.com/documents/9594e94c-d528-4492-84d6-bca40d832355/pages/0_0?a=940&amp;x=138&amp;y=146&amp;w=1364&amp;h=748&amp;store=1&amp;accept=image%2F*&amp;auth=LCA%2090c0a79223bfc4ac490d2d8069d8d87979d82aa0-ts%3D1564583473">
            <a:extLst>
              <a:ext uri="{FF2B5EF4-FFF2-40B4-BE49-F238E27FC236}">
                <a16:creationId xmlns:a16="http://schemas.microsoft.com/office/drawing/2014/main" id="{94BBE554-8D98-43EC-9EFC-38EF87367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80160"/>
            <a:ext cx="7836949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FE36-5C3A-41F3-A294-87585CC2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0B45-3CF8-44AA-B267-4D6BC5F3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5799-8AED-4CFA-AB1C-544E9B32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documents.lucidchart.com/documents/9594e94c-d528-4492-84d6-bca40d832355/pages/0_0?a=944&amp;x=138&amp;y=146&amp;w=1364&amp;h=748&amp;store=1&amp;accept=image%2F*&amp;auth=LCA%2010df1483321187c232a933b0accd6edfabf8b4a2-ts%3D1564583473">
            <a:extLst>
              <a:ext uri="{FF2B5EF4-FFF2-40B4-BE49-F238E27FC236}">
                <a16:creationId xmlns:a16="http://schemas.microsoft.com/office/drawing/2014/main" id="{60939477-AADD-4FD4-B109-D67B0B96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280160"/>
            <a:ext cx="783694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8F6-EAC0-4AAB-B6E7-9B3E6DA5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4EC1-9D2E-47FC-8857-717F3DBA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ECB2-524E-4E54-936B-E103F89B4995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https://documents.lucidchart.com/documents/9594e94c-d528-4492-84d6-bca40d832355/pages/0_0?a=950&amp;x=138&amp;y=146&amp;w=1364&amp;h=748&amp;store=1&amp;accept=image%2F*&amp;auth=LCA%204319504a28a5fc8dbc162b2cf2f6f8798a27f890-ts%3D1564583473">
            <a:extLst>
              <a:ext uri="{FF2B5EF4-FFF2-40B4-BE49-F238E27FC236}">
                <a16:creationId xmlns:a16="http://schemas.microsoft.com/office/drawing/2014/main" id="{CA0FAB7D-982B-4117-87EF-BD47FBC5C1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80160"/>
            <a:ext cx="783694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639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802</TotalTime>
  <Words>132</Words>
  <Application>Microsoft Office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Addressing Crash Recovery with Persistent Memory Allocation</vt:lpstr>
      <vt:lpstr>Recall from the Last Talk</vt:lpstr>
      <vt:lpstr>Visualization of Memory Management</vt:lpstr>
      <vt:lpstr>Visualization of Memory Management</vt:lpstr>
      <vt:lpstr>Visualization of Memory Management</vt:lpstr>
      <vt:lpstr>Visualization of Memory Management</vt:lpstr>
      <vt:lpstr>Visualization of Memory Management</vt:lpstr>
      <vt:lpstr>Visualization of Memory Management</vt:lpstr>
      <vt:lpstr>Visualization of Memory Management</vt:lpstr>
      <vt:lpstr>Locality</vt:lpstr>
      <vt:lpstr>Arena Allocation</vt:lpstr>
      <vt:lpstr>Allocators The good The bad….and the Quirky</vt:lpstr>
      <vt:lpstr>Hoard Multi Threaded Memory Management</vt:lpstr>
      <vt:lpstr>Iteration 1</vt:lpstr>
      <vt:lpstr>Experimental Results</vt:lpstr>
      <vt:lpstr>Problems</vt:lpstr>
      <vt:lpstr>Iteration 2</vt:lpstr>
      <vt:lpstr>Problems</vt:lpstr>
      <vt:lpstr>Iteration 3</vt:lpstr>
      <vt:lpstr>Problems</vt:lpstr>
      <vt:lpstr>Next Steps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Crash Recovery with Persistent Memory Allocation</dc:title>
  <dc:creator>Nicholas Stone</dc:creator>
  <cp:lastModifiedBy>Nicholas Stone</cp:lastModifiedBy>
  <cp:revision>28</cp:revision>
  <dcterms:created xsi:type="dcterms:W3CDTF">2019-07-26T14:21:11Z</dcterms:created>
  <dcterms:modified xsi:type="dcterms:W3CDTF">2019-07-31T14:59:12Z</dcterms:modified>
</cp:coreProperties>
</file>