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-9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F0C9-B6B3-4E32-BBBC-1AAF884BB291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5268-B7A0-40A1-9693-9641AD72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10F-0D88-44E7-9D16-729126A4368A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760-62F5-417C-B9F2-8B4B78CC9BCD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9C65-3AA0-4851-8075-1EB08FC69F4E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366BEE-34BB-4E8F-AB0B-A88608F1D06F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41EC-57CC-43A3-9CD2-BCDE132CB878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8B8C-9D91-411E-9226-EACD3B4EF0B1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5E28-59B3-4DC3-956B-9FB152C1BC05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323-1CAC-4E82-BB2A-8ED5409FFC7C}" type="datetime1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04C-C846-4F9E-A744-DDD27AF7B023}" type="datetime1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4C-F133-4678-952F-7A0A2923313C}" type="datetime1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09A3-4844-41E9-82A2-94A6F337D48F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2AF-0AE9-4FD1-B79D-72A2C78BEA1F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3D976A-48E0-4A2F-BA6C-64A94F7F9C41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3800" y="656272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83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Intro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119" y="4301791"/>
            <a:ext cx="6053070" cy="10687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300" dirty="0" smtClean="0"/>
              <a:t>Darci Burdge</a:t>
            </a:r>
          </a:p>
          <a:p>
            <a:pPr algn="ctr"/>
            <a:r>
              <a:rPr lang="en-US" sz="7300" dirty="0" smtClean="0"/>
              <a:t>Stoney Jackson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24" y="735057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4" y="2163650"/>
            <a:ext cx="9022815" cy="33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730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730"/>
            <a:ext cx="10515600" cy="1325563"/>
          </a:xfrm>
        </p:spPr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Roles:</a:t>
            </a:r>
          </a:p>
          <a:p>
            <a:pPr lvl="1"/>
            <a:r>
              <a:rPr lang="en-US" sz="3200" dirty="0" smtClean="0"/>
              <a:t>Driver</a:t>
            </a:r>
            <a:r>
              <a:rPr lang="en-US" sz="3200" dirty="0"/>
              <a:t>: Creates and maintains a local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repository</a:t>
            </a:r>
            <a:endParaRPr lang="en-US" sz="3200" dirty="0"/>
          </a:p>
          <a:p>
            <a:pPr lvl="1"/>
            <a:r>
              <a:rPr lang="en-US" sz="3200" dirty="0"/>
              <a:t>Navigator: Ensures that the team </a:t>
            </a:r>
            <a:r>
              <a:rPr lang="en-US" sz="3200" dirty="0" smtClean="0"/>
              <a:t>is following </a:t>
            </a:r>
            <a:r>
              <a:rPr lang="en-US" sz="3200" dirty="0"/>
              <a:t>the </a:t>
            </a:r>
            <a:r>
              <a:rPr lang="en-US" sz="3200" dirty="0" smtClean="0"/>
              <a:t>activity</a:t>
            </a:r>
            <a:endParaRPr lang="en-US" sz="3200" dirty="0"/>
          </a:p>
          <a:p>
            <a:pPr lvl="1"/>
            <a:r>
              <a:rPr lang="en-US" sz="3200" dirty="0"/>
              <a:t>Recorder: Records all answers and </a:t>
            </a:r>
            <a:r>
              <a:rPr lang="en-US" sz="3200" dirty="0" smtClean="0"/>
              <a:t>questions</a:t>
            </a:r>
            <a:endParaRPr lang="en-US" sz="3200" dirty="0"/>
          </a:p>
          <a:p>
            <a:r>
              <a:rPr lang="en-US" sz="3600" dirty="0" smtClean="0"/>
              <a:t>For teams of 2, combine the navigator and recorder roles</a:t>
            </a:r>
          </a:p>
          <a:p>
            <a:r>
              <a:rPr lang="en-US" sz="3600" dirty="0" smtClean="0"/>
              <a:t>Record answers to questions on a </a:t>
            </a:r>
            <a:r>
              <a:rPr lang="en-US" sz="3600" dirty="0" err="1" smtClean="0"/>
              <a:t>titanpad</a:t>
            </a:r>
            <a:r>
              <a:rPr lang="en-US" sz="3600" dirty="0" smtClean="0"/>
              <a:t>; use your first names, </a:t>
            </a:r>
            <a:r>
              <a:rPr lang="en-US" sz="3600" smtClean="0"/>
              <a:t>for example, </a:t>
            </a:r>
            <a:r>
              <a:rPr lang="en-US" sz="3600" dirty="0" smtClean="0"/>
              <a:t>titanpad.com/</a:t>
            </a:r>
            <a:r>
              <a:rPr lang="en-US" sz="3600" dirty="0" err="1" smtClean="0"/>
              <a:t>JoeMarySue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854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 – foss2serve.org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433544"/>
            <a:ext cx="10753725" cy="4564622"/>
          </a:xfrm>
        </p:spPr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sz="1800" dirty="0"/>
              <a:t>This material is based on work supported by the National Science Foundation under Grant Nos. DUE-1225708, DUE-1225738, DUE-1225688, </a:t>
            </a:r>
            <a:r>
              <a:rPr lang="en-US" sz="1800" dirty="0" smtClean="0"/>
              <a:t>DUE-1525039, </a:t>
            </a:r>
            <a:r>
              <a:rPr lang="en-US" sz="1800" dirty="0"/>
              <a:t>DUE-1524898, and DUE-1524877. Any opinions, findings and conclusions or recommendations expressed in this material are those of the author(s) and do not necessarily reflect the views of the National Science Foundation (NSF).</a:t>
            </a:r>
            <a:endParaRPr lang="en-US" sz="1800" dirty="0" smtClean="0"/>
          </a:p>
          <a:p>
            <a:r>
              <a:rPr lang="en-US" dirty="0" smtClean="0"/>
              <a:t>Copyright and Licensing</a:t>
            </a:r>
          </a:p>
          <a:p>
            <a:pPr lvl="1"/>
            <a:r>
              <a:rPr lang="en-US" sz="1800" dirty="0"/>
              <a:t>This work is copyrighted by </a:t>
            </a:r>
            <a:r>
              <a:rPr lang="en-US" sz="1800" dirty="0" err="1" smtClean="0"/>
              <a:t>Darci</a:t>
            </a:r>
            <a:r>
              <a:rPr lang="en-US" sz="1800" dirty="0" smtClean="0"/>
              <a:t> </a:t>
            </a:r>
            <a:r>
              <a:rPr lang="en-US" sz="1800" dirty="0" err="1" smtClean="0"/>
              <a:t>Bruge</a:t>
            </a:r>
            <a:r>
              <a:rPr lang="en-US" sz="1800" dirty="0" smtClean="0"/>
              <a:t> and </a:t>
            </a:r>
            <a:r>
              <a:rPr lang="en-US" sz="1800" smtClean="0"/>
              <a:t>Stoney Jackson</a:t>
            </a:r>
            <a:endParaRPr lang="en-US" sz="1800" dirty="0"/>
          </a:p>
          <a:p>
            <a:pPr lvl="1"/>
            <a:r>
              <a:rPr lang="en-US" sz="1800" dirty="0"/>
              <a:t>This work is licensed under a Creative </a:t>
            </a:r>
            <a:r>
              <a:rPr lang="en-US" sz="1800" dirty="0" smtClean="0"/>
              <a:t>Commons Attribution-</a:t>
            </a:r>
            <a:r>
              <a:rPr lang="en-US" sz="1800" dirty="0" err="1" smtClean="0"/>
              <a:t>ShareAlike</a:t>
            </a:r>
            <a:r>
              <a:rPr lang="en-US" sz="1800" dirty="0" smtClean="0"/>
              <a:t> 4.0 International License </a:t>
            </a:r>
            <a:r>
              <a:rPr lang="en-US" sz="1800" dirty="0">
                <a:hlinkClick r:id="rId3"/>
              </a:rPr>
              <a:t>http://creativecommons.org/licenses/by-sa/4.0/</a:t>
            </a:r>
            <a:endParaRPr lang="en-US" sz="1800" dirty="0"/>
          </a:p>
        </p:txBody>
      </p:sp>
      <p:pic>
        <p:nvPicPr>
          <p:cNvPr id="7" name="Picture 11" descr="NCC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4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5470" y="5408464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rex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1833" y="4821837"/>
            <a:ext cx="3104325" cy="1313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16" y="466636"/>
            <a:ext cx="1352411" cy="1360558"/>
          </a:xfrm>
          <a:prstGeom prst="rect">
            <a:avLst/>
          </a:prstGeom>
        </p:spPr>
      </p:pic>
      <p:pic>
        <p:nvPicPr>
          <p:cNvPr id="1026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91" y="4442976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2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5250</TotalTime>
  <Words>234</Words>
  <Application>Microsoft Macintosh PowerPoint</Application>
  <PresentationFormat>Custom</PresentationFormat>
  <Paragraphs>23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HDOfficeLightV0</vt:lpstr>
      <vt:lpstr>Git Intro Activity</vt:lpstr>
      <vt:lpstr>What is Git?</vt:lpstr>
      <vt:lpstr>What is Git?</vt:lpstr>
      <vt:lpstr>Team Formation</vt:lpstr>
      <vt:lpstr>Who we are – foss2serve.org</vt:lpstr>
    </vt:vector>
  </TitlesOfParts>
  <Company>Nassau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Stoney Jackson</cp:lastModifiedBy>
  <cp:revision>41</cp:revision>
  <dcterms:created xsi:type="dcterms:W3CDTF">2016-04-21T21:29:33Z</dcterms:created>
  <dcterms:modified xsi:type="dcterms:W3CDTF">2016-06-07T03:19:44Z</dcterms:modified>
</cp:coreProperties>
</file>