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5" r:id="rId12"/>
    <p:sldId id="264" r:id="rId13"/>
    <p:sldId id="266" r:id="rId14"/>
    <p:sldId id="289" r:id="rId15"/>
    <p:sldId id="267" r:id="rId16"/>
    <p:sldId id="288" r:id="rId17"/>
    <p:sldId id="291" r:id="rId18"/>
    <p:sldId id="274" r:id="rId19"/>
    <p:sldId id="287" r:id="rId20"/>
    <p:sldId id="273" r:id="rId21"/>
    <p:sldId id="290" r:id="rId22"/>
    <p:sldId id="292" r:id="rId23"/>
    <p:sldId id="293" r:id="rId24"/>
    <p:sldId id="271" r:id="rId25"/>
    <p:sldId id="286" r:id="rId26"/>
    <p:sldId id="285" r:id="rId27"/>
    <p:sldId id="295" r:id="rId28"/>
    <p:sldId id="29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CE8BFF-DD33-444A-A297-03C3A13061A1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5"/>
            <p14:sldId id="264"/>
            <p14:sldId id="266"/>
          </p14:sldIdLst>
        </p14:section>
        <p14:section name="Privatkundenbroker" id="{32D6ECA7-7A83-1445-8E8B-60E7173DAFE9}">
          <p14:sldIdLst>
            <p14:sldId id="289"/>
            <p14:sldId id="267"/>
            <p14:sldId id="288"/>
            <p14:sldId id="291"/>
            <p14:sldId id="274"/>
            <p14:sldId id="287"/>
            <p14:sldId id="273"/>
            <p14:sldId id="290"/>
            <p14:sldId id="292"/>
            <p14:sldId id="293"/>
            <p14:sldId id="271"/>
            <p14:sldId id="286"/>
            <p14:sldId id="28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474"/>
    <a:srgbClr val="545050"/>
    <a:srgbClr val="494545"/>
    <a:srgbClr val="B4B0B0"/>
    <a:srgbClr val="918B8B"/>
    <a:srgbClr val="BF0909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7C6F-51D2-AC41-8389-3F9858ED579F}" v="1510" dt="2021-04-22T08:16:44.291"/>
    <p1510:client id="{747232D9-ED41-40CC-9797-F5EB3CC81F60}" v="1" dt="2021-04-22T08:27:06.147"/>
    <p1510:client id="{97AD048F-A3BC-C64B-B1A2-AEF64A0E10BA}" v="1866" dt="2021-04-22T08:15:25.815"/>
    <p1510:client id="{D02DEDAA-9E6E-49C7-96F7-EE274A570863}" v="442" dt="2021-04-22T08:24:12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, Calogero" userId="507eb667-87a7-4a3d-bdb9-843fd1268d29" providerId="ADAL" clId="{01417C6F-51D2-AC41-8389-3F9858ED579F}"/>
    <pc:docChg chg="undo custSel addSld delSld modSld sldOrd modMainMaster addSection delSection modSection">
      <pc:chgData name="Meli, Calogero" userId="507eb667-87a7-4a3d-bdb9-843fd1268d29" providerId="ADAL" clId="{01417C6F-51D2-AC41-8389-3F9858ED579F}" dt="2021-04-22T08:16:44.291" v="1496" actId="20577"/>
      <pc:docMkLst>
        <pc:docMk/>
      </pc:docMkLst>
      <pc:sldChg chg="modSp mod">
        <pc:chgData name="Meli, Calogero" userId="507eb667-87a7-4a3d-bdb9-843fd1268d29" providerId="ADAL" clId="{01417C6F-51D2-AC41-8389-3F9858ED579F}" dt="2021-04-15T08:31:53.946" v="52" actId="1076"/>
        <pc:sldMkLst>
          <pc:docMk/>
          <pc:sldMk cId="1636289876" sldId="260"/>
        </pc:sldMkLst>
        <pc:picChg chg="mod">
          <ac:chgData name="Meli, Calogero" userId="507eb667-87a7-4a3d-bdb9-843fd1268d29" providerId="ADAL" clId="{01417C6F-51D2-AC41-8389-3F9858ED579F}" dt="2021-04-15T08:31:53.946" v="52" actId="1076"/>
          <ac:picMkLst>
            <pc:docMk/>
            <pc:sldMk cId="1636289876" sldId="260"/>
            <ac:picMk id="10" creationId="{918233E6-94DA-4206-B573-7284C86B9678}"/>
          </ac:picMkLst>
        </pc:picChg>
      </pc:sldChg>
      <pc:sldChg chg="addSp delSp modSp mod">
        <pc:chgData name="Meli, Calogero" userId="507eb667-87a7-4a3d-bdb9-843fd1268d29" providerId="ADAL" clId="{01417C6F-51D2-AC41-8389-3F9858ED579F}" dt="2021-04-15T09:53:05.456" v="1049" actId="1076"/>
        <pc:sldMkLst>
          <pc:docMk/>
          <pc:sldMk cId="4028990676" sldId="267"/>
        </pc:sldMkLst>
        <pc:spChg chg="mod">
          <ac:chgData name="Meli, Calogero" userId="507eb667-87a7-4a3d-bdb9-843fd1268d29" providerId="ADAL" clId="{01417C6F-51D2-AC41-8389-3F9858ED579F}" dt="2021-04-15T09:52:09.369" v="1036" actId="1076"/>
          <ac:spMkLst>
            <pc:docMk/>
            <pc:sldMk cId="4028990676" sldId="267"/>
            <ac:spMk id="4" creationId="{9604187A-09FA-4DC4-9086-83C4330A7854}"/>
          </ac:spMkLst>
        </pc:spChg>
        <pc:spChg chg="mod">
          <ac:chgData name="Meli, Calogero" userId="507eb667-87a7-4a3d-bdb9-843fd1268d29" providerId="ADAL" clId="{01417C6F-51D2-AC41-8389-3F9858ED579F}" dt="2021-04-15T09:52:18.610" v="1037" actId="1076"/>
          <ac:spMkLst>
            <pc:docMk/>
            <pc:sldMk cId="4028990676" sldId="267"/>
            <ac:spMk id="7" creationId="{A9B555F9-681C-4365-BF96-B9889B122448}"/>
          </ac:spMkLst>
        </pc:spChg>
        <pc:spChg chg="mod">
          <ac:chgData name="Meli, Calogero" userId="507eb667-87a7-4a3d-bdb9-843fd1268d29" providerId="ADAL" clId="{01417C6F-51D2-AC41-8389-3F9858ED579F}" dt="2021-04-15T09:52:02.229" v="1034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Meli, Calogero" userId="507eb667-87a7-4a3d-bdb9-843fd1268d29" providerId="ADAL" clId="{01417C6F-51D2-AC41-8389-3F9858ED579F}" dt="2021-04-15T09:52:44.043" v="1044" actId="1076"/>
          <ac:spMkLst>
            <pc:docMk/>
            <pc:sldMk cId="4028990676" sldId="267"/>
            <ac:spMk id="16" creationId="{1AF8178A-D67D-42B0-AE67-44E4316B429C}"/>
          </ac:spMkLst>
        </pc:spChg>
        <pc:spChg chg="add mod">
          <ac:chgData name="Meli, Calogero" userId="507eb667-87a7-4a3d-bdb9-843fd1268d29" providerId="ADAL" clId="{01417C6F-51D2-AC41-8389-3F9858ED579F}" dt="2021-04-15T09:46:11.521" v="918" actId="1076"/>
          <ac:spMkLst>
            <pc:docMk/>
            <pc:sldMk cId="4028990676" sldId="267"/>
            <ac:spMk id="18" creationId="{137380F6-A9AC-DF41-A1AC-A427802590F8}"/>
          </ac:spMkLst>
        </pc:spChg>
        <pc:spChg chg="add mod">
          <ac:chgData name="Meli, Calogero" userId="507eb667-87a7-4a3d-bdb9-843fd1268d29" providerId="ADAL" clId="{01417C6F-51D2-AC41-8389-3F9858ED579F}" dt="2021-04-15T09:49:39.871" v="1025" actId="20577"/>
          <ac:spMkLst>
            <pc:docMk/>
            <pc:sldMk cId="4028990676" sldId="267"/>
            <ac:spMk id="19" creationId="{BD66F57C-B302-6449-8A14-3DEBED0B9504}"/>
          </ac:spMkLst>
        </pc:spChg>
        <pc:spChg chg="add mod">
          <ac:chgData name="Meli, Calogero" userId="507eb667-87a7-4a3d-bdb9-843fd1268d29" providerId="ADAL" clId="{01417C6F-51D2-AC41-8389-3F9858ED579F}" dt="2021-04-15T09:47:54.984" v="973" actId="20577"/>
          <ac:spMkLst>
            <pc:docMk/>
            <pc:sldMk cId="4028990676" sldId="267"/>
            <ac:spMk id="20" creationId="{E4C695F8-8929-7043-8499-A909E7EFBF69}"/>
          </ac:spMkLst>
        </pc:spChg>
        <pc:spChg chg="add mod">
          <ac:chgData name="Meli, Calogero" userId="507eb667-87a7-4a3d-bdb9-843fd1268d29" providerId="ADAL" clId="{01417C6F-51D2-AC41-8389-3F9858ED579F}" dt="2021-04-15T09:49:06.938" v="1023" actId="20577"/>
          <ac:spMkLst>
            <pc:docMk/>
            <pc:sldMk cId="4028990676" sldId="267"/>
            <ac:spMk id="21" creationId="{FE77271D-50BB-A34F-90A2-F5A3409CB96A}"/>
          </ac:spMkLst>
        </pc:spChg>
        <pc:spChg chg="mod">
          <ac:chgData name="Meli, Calogero" userId="507eb667-87a7-4a3d-bdb9-843fd1268d29" providerId="ADAL" clId="{01417C6F-51D2-AC41-8389-3F9858ED579F}" dt="2021-04-15T09:52:52.023" v="1045" actId="1076"/>
          <ac:spMkLst>
            <pc:docMk/>
            <pc:sldMk cId="4028990676" sldId="267"/>
            <ac:spMk id="24" creationId="{18F43AB9-10AA-E748-BA52-B20302BD6EC9}"/>
          </ac:spMkLst>
        </pc:spChg>
        <pc:spChg chg="mod">
          <ac:chgData name="Meli, Calogero" userId="507eb667-87a7-4a3d-bdb9-843fd1268d29" providerId="ADAL" clId="{01417C6F-51D2-AC41-8389-3F9858ED579F}" dt="2021-04-15T09:52:54.460" v="1046" actId="1076"/>
          <ac:spMkLst>
            <pc:docMk/>
            <pc:sldMk cId="4028990676" sldId="267"/>
            <ac:spMk id="25" creationId="{363F1A0C-BB03-6C4F-949F-7E6C0DCFF95D}"/>
          </ac:spMkLst>
        </pc:spChg>
        <pc:spChg chg="mod">
          <ac:chgData name="Meli, Calogero" userId="507eb667-87a7-4a3d-bdb9-843fd1268d29" providerId="ADAL" clId="{01417C6F-51D2-AC41-8389-3F9858ED579F}" dt="2021-04-15T09:53:02.374" v="1048" actId="1076"/>
          <ac:spMkLst>
            <pc:docMk/>
            <pc:sldMk cId="4028990676" sldId="267"/>
            <ac:spMk id="26" creationId="{93FE5147-F992-E446-8394-8CE888E4B094}"/>
          </ac:spMkLst>
        </pc:spChg>
        <pc:spChg chg="mod">
          <ac:chgData name="Meli, Calogero" userId="507eb667-87a7-4a3d-bdb9-843fd1268d29" providerId="ADAL" clId="{01417C6F-51D2-AC41-8389-3F9858ED579F}" dt="2021-04-15T09:53:05.456" v="1049" actId="1076"/>
          <ac:spMkLst>
            <pc:docMk/>
            <pc:sldMk cId="4028990676" sldId="267"/>
            <ac:spMk id="27" creationId="{CDBDA347-CE49-194C-9AC8-245D0B660688}"/>
          </ac:spMkLst>
        </pc:spChg>
        <pc:spChg chg="add mod">
          <ac:chgData name="Meli, Calogero" userId="507eb667-87a7-4a3d-bdb9-843fd1268d29" providerId="ADAL" clId="{01417C6F-51D2-AC41-8389-3F9858ED579F}" dt="2021-04-15T09:46:32.741" v="924" actId="1076"/>
          <ac:spMkLst>
            <pc:docMk/>
            <pc:sldMk cId="4028990676" sldId="267"/>
            <ac:spMk id="28" creationId="{4A0432D8-C47E-964D-8DEB-F4B01A16E586}"/>
          </ac:spMkLst>
        </pc:spChg>
        <pc:spChg chg="add del mod">
          <ac:chgData name="Meli, Calogero" userId="507eb667-87a7-4a3d-bdb9-843fd1268d29" providerId="ADAL" clId="{01417C6F-51D2-AC41-8389-3F9858ED579F}" dt="2021-04-15T09:46:45.885" v="928" actId="478"/>
          <ac:spMkLst>
            <pc:docMk/>
            <pc:sldMk cId="4028990676" sldId="267"/>
            <ac:spMk id="29" creationId="{D36AB1AE-E2C4-FB4C-9161-2BD43F321B6E}"/>
          </ac:spMkLst>
        </pc:spChg>
        <pc:picChg chg="mod">
          <ac:chgData name="Meli, Calogero" userId="507eb667-87a7-4a3d-bdb9-843fd1268d29" providerId="ADAL" clId="{01417C6F-51D2-AC41-8389-3F9858ED579F}" dt="2021-04-15T09:52:23.553" v="1039" actId="1076"/>
          <ac:picMkLst>
            <pc:docMk/>
            <pc:sldMk cId="4028990676" sldId="267"/>
            <ac:picMk id="9" creationId="{7F3AFC19-8230-1344-93B4-6ED4AC010BBB}"/>
          </ac:picMkLst>
        </pc:picChg>
        <pc:picChg chg="mod">
          <ac:chgData name="Meli, Calogero" userId="507eb667-87a7-4a3d-bdb9-843fd1268d29" providerId="ADAL" clId="{01417C6F-51D2-AC41-8389-3F9858ED579F}" dt="2021-04-15T09:52:40.158" v="1043" actId="1076"/>
          <ac:picMkLst>
            <pc:docMk/>
            <pc:sldMk cId="4028990676" sldId="267"/>
            <ac:picMk id="22" creationId="{93B3D889-F1DA-4138-8A97-884AECEA8D5A}"/>
          </ac:picMkLst>
        </pc:picChg>
        <pc:picChg chg="mod">
          <ac:chgData name="Meli, Calogero" userId="507eb667-87a7-4a3d-bdb9-843fd1268d29" providerId="ADAL" clId="{01417C6F-51D2-AC41-8389-3F9858ED579F}" dt="2021-04-15T09:51:57.256" v="1033" actId="1076"/>
          <ac:picMkLst>
            <pc:docMk/>
            <pc:sldMk cId="4028990676" sldId="267"/>
            <ac:picMk id="1034" creationId="{96090832-FEDA-394A-8999-32CA6FFBA749}"/>
          </ac:picMkLst>
        </pc:picChg>
        <pc:picChg chg="mod">
          <ac:chgData name="Meli, Calogero" userId="507eb667-87a7-4a3d-bdb9-843fd1268d29" providerId="ADAL" clId="{01417C6F-51D2-AC41-8389-3F9858ED579F}" dt="2021-04-15T09:52:27.782" v="1040" actId="1076"/>
          <ac:picMkLst>
            <pc:docMk/>
            <pc:sldMk cId="4028990676" sldId="267"/>
            <ac:picMk id="2050" creationId="{44C6B417-DBD0-7D45-9400-BD04600D2191}"/>
          </ac:picMkLst>
        </pc:picChg>
      </pc:sldChg>
      <pc:sldChg chg="addSp modSp mod">
        <pc:chgData name="Meli, Calogero" userId="507eb667-87a7-4a3d-bdb9-843fd1268d29" providerId="ADAL" clId="{01417C6F-51D2-AC41-8389-3F9858ED579F}" dt="2021-04-15T08:30:26.974" v="49" actId="1076"/>
        <pc:sldMkLst>
          <pc:docMk/>
          <pc:sldMk cId="2321637819" sldId="270"/>
        </pc:sldMkLst>
        <pc:spChg chg="mod">
          <ac:chgData name="Meli, Calogero" userId="507eb667-87a7-4a3d-bdb9-843fd1268d29" providerId="ADAL" clId="{01417C6F-51D2-AC41-8389-3F9858ED579F}" dt="2021-04-15T08:29:52.540" v="40" actId="14100"/>
          <ac:spMkLst>
            <pc:docMk/>
            <pc:sldMk cId="2321637819" sldId="270"/>
            <ac:spMk id="27" creationId="{1BA633C1-33E6-4F77-BE03-7B7FA1CC4D5A}"/>
          </ac:spMkLst>
        </pc:spChg>
        <pc:spChg chg="mod">
          <ac:chgData name="Meli, Calogero" userId="507eb667-87a7-4a3d-bdb9-843fd1268d29" providerId="ADAL" clId="{01417C6F-51D2-AC41-8389-3F9858ED579F}" dt="2021-04-15T08:29:55.750" v="41" actId="14100"/>
          <ac:spMkLst>
            <pc:docMk/>
            <pc:sldMk cId="2321637819" sldId="270"/>
            <ac:spMk id="28" creationId="{BFE1FEB3-0170-49CE-9169-A89F1157FDB1}"/>
          </ac:spMkLst>
        </pc:spChg>
        <pc:spChg chg="mod">
          <ac:chgData name="Meli, Calogero" userId="507eb667-87a7-4a3d-bdb9-843fd1268d29" providerId="ADAL" clId="{01417C6F-51D2-AC41-8389-3F9858ED579F}" dt="2021-04-15T08:30:07.277" v="42" actId="1076"/>
          <ac:spMkLst>
            <pc:docMk/>
            <pc:sldMk cId="2321637819" sldId="270"/>
            <ac:spMk id="31" creationId="{6F4CD35B-45B3-4324-8112-92314DD2D8D4}"/>
          </ac:spMkLst>
        </pc:spChg>
        <pc:spChg chg="add mod">
          <ac:chgData name="Meli, Calogero" userId="507eb667-87a7-4a3d-bdb9-843fd1268d29" providerId="ADAL" clId="{01417C6F-51D2-AC41-8389-3F9858ED579F}" dt="2021-04-15T08:28:52.674" v="29" actId="1076"/>
          <ac:spMkLst>
            <pc:docMk/>
            <pc:sldMk cId="2321637819" sldId="270"/>
            <ac:spMk id="45" creationId="{43B1BD74-3DCA-0648-9BD3-1C57C46C5070}"/>
          </ac:spMkLst>
        </pc:spChg>
        <pc:spChg chg="mod">
          <ac:chgData name="Meli, Calogero" userId="507eb667-87a7-4a3d-bdb9-843fd1268d29" providerId="ADAL" clId="{01417C6F-51D2-AC41-8389-3F9858ED579F}" dt="2021-04-15T08:29:49.683" v="39" actId="14100"/>
          <ac:spMkLst>
            <pc:docMk/>
            <pc:sldMk cId="2321637819" sldId="270"/>
            <ac:spMk id="48" creationId="{9BD58D4F-0FA7-C644-AC5D-FC503135BBD8}"/>
          </ac:spMkLst>
        </pc:spChg>
        <pc:picChg chg="add mod">
          <ac:chgData name="Meli, Calogero" userId="507eb667-87a7-4a3d-bdb9-843fd1268d29" providerId="ADAL" clId="{01417C6F-51D2-AC41-8389-3F9858ED579F}" dt="2021-04-15T08:28:57.212" v="30" actId="1076"/>
          <ac:picMkLst>
            <pc:docMk/>
            <pc:sldMk cId="2321637819" sldId="270"/>
            <ac:picMk id="47" creationId="{8D0BBF2A-A8C7-F44B-AD99-BE1BCC3D212E}"/>
          </ac:picMkLst>
        </pc:picChg>
        <pc:picChg chg="add mod">
          <ac:chgData name="Meli, Calogero" userId="507eb667-87a7-4a3d-bdb9-843fd1268d29" providerId="ADAL" clId="{01417C6F-51D2-AC41-8389-3F9858ED579F}" dt="2021-04-15T08:30:16.428" v="45" actId="1076"/>
          <ac:picMkLst>
            <pc:docMk/>
            <pc:sldMk cId="2321637819" sldId="270"/>
            <ac:picMk id="50" creationId="{FF59A339-25E1-E144-A6C3-61993B6F3AE6}"/>
          </ac:picMkLst>
        </pc:picChg>
        <pc:picChg chg="add mod">
          <ac:chgData name="Meli, Calogero" userId="507eb667-87a7-4a3d-bdb9-843fd1268d29" providerId="ADAL" clId="{01417C6F-51D2-AC41-8389-3F9858ED579F}" dt="2021-04-15T08:30:20.979" v="47" actId="1076"/>
          <ac:picMkLst>
            <pc:docMk/>
            <pc:sldMk cId="2321637819" sldId="270"/>
            <ac:picMk id="51" creationId="{062D8072-2778-C848-89DA-041CB113E055}"/>
          </ac:picMkLst>
        </pc:picChg>
        <pc:picChg chg="add mod">
          <ac:chgData name="Meli, Calogero" userId="507eb667-87a7-4a3d-bdb9-843fd1268d29" providerId="ADAL" clId="{01417C6F-51D2-AC41-8389-3F9858ED579F}" dt="2021-04-15T08:30:26.974" v="49" actId="1076"/>
          <ac:picMkLst>
            <pc:docMk/>
            <pc:sldMk cId="2321637819" sldId="270"/>
            <ac:picMk id="54" creationId="{A842089D-8BC6-8044-B8FA-14B8CFB67E08}"/>
          </ac:picMkLst>
        </pc:picChg>
        <pc:cxnChg chg="mod">
          <ac:chgData name="Meli, Calogero" userId="507eb667-87a7-4a3d-bdb9-843fd1268d29" providerId="ADAL" clId="{01417C6F-51D2-AC41-8389-3F9858ED579F}" dt="2021-04-15T08:30:09.565" v="43" actId="14100"/>
          <ac:cxnSpMkLst>
            <pc:docMk/>
            <pc:sldMk cId="2321637819" sldId="270"/>
            <ac:cxnSpMk id="32" creationId="{FF2A89DE-33AB-4A61-9344-203B137692C3}"/>
          </ac:cxnSpMkLst>
        </pc:cxnChg>
        <pc:cxnChg chg="add mod">
          <ac:chgData name="Meli, Calogero" userId="507eb667-87a7-4a3d-bdb9-843fd1268d29" providerId="ADAL" clId="{01417C6F-51D2-AC41-8389-3F9858ED579F}" dt="2021-04-15T08:29:32.984" v="38" actId="167"/>
          <ac:cxnSpMkLst>
            <pc:docMk/>
            <pc:sldMk cId="2321637819" sldId="270"/>
            <ac:cxnSpMk id="46" creationId="{8418B0B3-83D8-8743-8292-2D37EB21BD2F}"/>
          </ac:cxnSpMkLst>
        </pc:cxnChg>
      </pc:sldChg>
      <pc:sldChg chg="addSp modSp mod">
        <pc:chgData name="Meli, Calogero" userId="507eb667-87a7-4a3d-bdb9-843fd1268d29" providerId="ADAL" clId="{01417C6F-51D2-AC41-8389-3F9858ED579F}" dt="2021-04-15T09:57:07.595" v="1125" actId="1035"/>
        <pc:sldMkLst>
          <pc:docMk/>
          <pc:sldMk cId="2731575074" sldId="271"/>
        </pc:sldMkLst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6" creationId="{A42CF882-5AF3-0E49-B8DB-5B9C17C5088B}"/>
          </ac:spMkLst>
        </pc:spChg>
        <pc:spChg chg="mod">
          <ac:chgData name="Meli, Calogero" userId="507eb667-87a7-4a3d-bdb9-843fd1268d29" providerId="ADAL" clId="{01417C6F-51D2-AC41-8389-3F9858ED579F}" dt="2021-04-15T09:13:49.369" v="564" actId="20577"/>
          <ac:spMkLst>
            <pc:docMk/>
            <pc:sldMk cId="2731575074" sldId="271"/>
            <ac:spMk id="16" creationId="{48ED8404-AE13-D347-8F75-3EE0CCCDFBE1}"/>
          </ac:spMkLst>
        </pc:spChg>
        <pc:spChg chg="add mod">
          <ac:chgData name="Meli, Calogero" userId="507eb667-87a7-4a3d-bdb9-843fd1268d29" providerId="ADAL" clId="{01417C6F-51D2-AC41-8389-3F9858ED579F}" dt="2021-04-15T09:56:52.915" v="1101"/>
          <ac:spMkLst>
            <pc:docMk/>
            <pc:sldMk cId="2731575074" sldId="271"/>
            <ac:spMk id="18" creationId="{00F9ACA0-A1C8-EB4F-960D-8EDCD1E28DC9}"/>
          </ac:spMkLst>
        </pc:spChg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20" creationId="{C77DB144-A8ED-C64A-BA5D-37776C7BE62C}"/>
          </ac:spMkLst>
        </pc:spChg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21" creationId="{D5B2242A-E68B-9A43-82F6-6C68D72D75ED}"/>
          </ac:spMkLst>
        </pc:spChg>
        <pc:spChg chg="mod">
          <ac:chgData name="Meli, Calogero" userId="507eb667-87a7-4a3d-bdb9-843fd1268d29" providerId="ADAL" clId="{01417C6F-51D2-AC41-8389-3F9858ED579F}" dt="2021-04-15T09:57:07.595" v="1125" actId="1035"/>
          <ac:spMkLst>
            <pc:docMk/>
            <pc:sldMk cId="2731575074" sldId="271"/>
            <ac:spMk id="22" creationId="{7051ECF5-4661-624B-8D37-99C28905D534}"/>
          </ac:spMkLst>
        </pc:spChg>
        <pc:spChg chg="add mod">
          <ac:chgData name="Meli, Calogero" userId="507eb667-87a7-4a3d-bdb9-843fd1268d29" providerId="ADAL" clId="{01417C6F-51D2-AC41-8389-3F9858ED579F}" dt="2021-04-15T09:56:52.915" v="1101"/>
          <ac:spMkLst>
            <pc:docMk/>
            <pc:sldMk cId="2731575074" sldId="271"/>
            <ac:spMk id="26" creationId="{AF5BB4FE-ECDB-2B4D-B0C7-DA8B90EB6701}"/>
          </ac:spMkLst>
        </pc:spChg>
        <pc:grpChg chg="mod">
          <ac:chgData name="Meli, Calogero" userId="507eb667-87a7-4a3d-bdb9-843fd1268d29" providerId="ADAL" clId="{01417C6F-51D2-AC41-8389-3F9858ED579F}" dt="2021-04-15T09:57:07.595" v="1125" actId="1035"/>
          <ac:grpSpMkLst>
            <pc:docMk/>
            <pc:sldMk cId="2731575074" sldId="271"/>
            <ac:grpSpMk id="5" creationId="{2AAE7872-1357-6E4B-83D8-CBE3BD086ACF}"/>
          </ac:grpSpMkLst>
        </pc:grpChg>
        <pc:grpChg chg="mod">
          <ac:chgData name="Meli, Calogero" userId="507eb667-87a7-4a3d-bdb9-843fd1268d29" providerId="ADAL" clId="{01417C6F-51D2-AC41-8389-3F9858ED579F}" dt="2021-04-15T09:57:07.595" v="1125" actId="1035"/>
          <ac:grpSpMkLst>
            <pc:docMk/>
            <pc:sldMk cId="2731575074" sldId="271"/>
            <ac:grpSpMk id="9" creationId="{0F7F0A17-4C2E-B241-9AC5-D9331A2FF23E}"/>
          </ac:grpSpMkLst>
        </pc:grpChg>
        <pc:picChg chg="mod">
          <ac:chgData name="Meli, Calogero" userId="507eb667-87a7-4a3d-bdb9-843fd1268d29" providerId="ADAL" clId="{01417C6F-51D2-AC41-8389-3F9858ED579F}" dt="2021-04-15T09:57:07.595" v="1125" actId="1035"/>
          <ac:picMkLst>
            <pc:docMk/>
            <pc:sldMk cId="2731575074" sldId="271"/>
            <ac:picMk id="5126" creationId="{1A229511-797E-1546-83E5-E823B6644B1B}"/>
          </ac:picMkLst>
        </pc:picChg>
      </pc:sldChg>
      <pc:sldChg chg="modNotesTx">
        <pc:chgData name="Meli, Calogero" userId="507eb667-87a7-4a3d-bdb9-843fd1268d29" providerId="ADAL" clId="{01417C6F-51D2-AC41-8389-3F9858ED579F}" dt="2021-04-15T09:40:26.187" v="815" actId="20577"/>
        <pc:sldMkLst>
          <pc:docMk/>
          <pc:sldMk cId="1357626273" sldId="273"/>
        </pc:sldMkLst>
      </pc:sldChg>
      <pc:sldChg chg="addSp modSp mod">
        <pc:chgData name="Meli, Calogero" userId="507eb667-87a7-4a3d-bdb9-843fd1268d29" providerId="ADAL" clId="{01417C6F-51D2-AC41-8389-3F9858ED579F}" dt="2021-04-15T09:31:34.372" v="752" actId="1076"/>
        <pc:sldMkLst>
          <pc:docMk/>
          <pc:sldMk cId="2047293183" sldId="274"/>
        </pc:sldMkLst>
        <pc:picChg chg="add mod">
          <ac:chgData name="Meli, Calogero" userId="507eb667-87a7-4a3d-bdb9-843fd1268d29" providerId="ADAL" clId="{01417C6F-51D2-AC41-8389-3F9858ED579F}" dt="2021-04-15T09:30:55.341" v="748" actId="1076"/>
          <ac:picMkLst>
            <pc:docMk/>
            <pc:sldMk cId="2047293183" sldId="274"/>
            <ac:picMk id="5" creationId="{C83803F4-CC7E-D743-BEA4-5EE822EF269E}"/>
          </ac:picMkLst>
        </pc:picChg>
        <pc:picChg chg="add mod">
          <ac:chgData name="Meli, Calogero" userId="507eb667-87a7-4a3d-bdb9-843fd1268d29" providerId="ADAL" clId="{01417C6F-51D2-AC41-8389-3F9858ED579F}" dt="2021-04-15T09:31:19.371" v="750" actId="1076"/>
          <ac:picMkLst>
            <pc:docMk/>
            <pc:sldMk cId="2047293183" sldId="274"/>
            <ac:picMk id="6" creationId="{EEE53B3E-A359-C241-86D7-EBAE0BFA0880}"/>
          </ac:picMkLst>
        </pc:picChg>
        <pc:picChg chg="add mod">
          <ac:chgData name="Meli, Calogero" userId="507eb667-87a7-4a3d-bdb9-843fd1268d29" providerId="ADAL" clId="{01417C6F-51D2-AC41-8389-3F9858ED579F}" dt="2021-04-15T09:31:34.372" v="752" actId="1076"/>
          <ac:picMkLst>
            <pc:docMk/>
            <pc:sldMk cId="2047293183" sldId="274"/>
            <ac:picMk id="7" creationId="{5474379C-244B-754B-9D6B-D04684C6A5EA}"/>
          </ac:picMkLst>
        </pc:picChg>
      </pc:sldChg>
      <pc:sldChg chg="addSp delSp modSp mod modNotesTx">
        <pc:chgData name="Meli, Calogero" userId="507eb667-87a7-4a3d-bdb9-843fd1268d29" providerId="ADAL" clId="{01417C6F-51D2-AC41-8389-3F9858ED579F}" dt="2021-04-15T09:40:42.821" v="822" actId="20577"/>
        <pc:sldMkLst>
          <pc:docMk/>
          <pc:sldMk cId="2661158196" sldId="286"/>
        </pc:sldMkLst>
        <pc:spChg chg="mod">
          <ac:chgData name="Meli, Calogero" userId="507eb667-87a7-4a3d-bdb9-843fd1268d29" providerId="ADAL" clId="{01417C6F-51D2-AC41-8389-3F9858ED579F}" dt="2021-04-15T09:26:00.658" v="711" actId="20577"/>
          <ac:spMkLst>
            <pc:docMk/>
            <pc:sldMk cId="2661158196" sldId="286"/>
            <ac:spMk id="2" creationId="{F2B3CD35-FAF7-CC43-AF88-2984C039FA56}"/>
          </ac:spMkLst>
        </pc:spChg>
        <pc:spChg chg="del">
          <ac:chgData name="Meli, Calogero" userId="507eb667-87a7-4a3d-bdb9-843fd1268d29" providerId="ADAL" clId="{01417C6F-51D2-AC41-8389-3F9858ED579F}" dt="2021-04-15T09:18:17.464" v="567" actId="478"/>
          <ac:spMkLst>
            <pc:docMk/>
            <pc:sldMk cId="2661158196" sldId="286"/>
            <ac:spMk id="3" creationId="{B27A6EBD-A982-654E-B292-311CFB40AF9E}"/>
          </ac:spMkLst>
        </pc:spChg>
        <pc:spChg chg="add del mod">
          <ac:chgData name="Meli, Calogero" userId="507eb667-87a7-4a3d-bdb9-843fd1268d29" providerId="ADAL" clId="{01417C6F-51D2-AC41-8389-3F9858ED579F}" dt="2021-04-15T09:18:19.284" v="568" actId="478"/>
          <ac:spMkLst>
            <pc:docMk/>
            <pc:sldMk cId="2661158196" sldId="286"/>
            <ac:spMk id="9" creationId="{4E3E5571-FD5F-184D-924F-00C86CE91D13}"/>
          </ac:spMkLst>
        </pc:spChg>
        <pc:spChg chg="add del mod">
          <ac:chgData name="Meli, Calogero" userId="507eb667-87a7-4a3d-bdb9-843fd1268d29" providerId="ADAL" clId="{01417C6F-51D2-AC41-8389-3F9858ED579F}" dt="2021-04-15T09:19:01.832" v="593" actId="478"/>
          <ac:spMkLst>
            <pc:docMk/>
            <pc:sldMk cId="2661158196" sldId="286"/>
            <ac:spMk id="11" creationId="{48B15CFF-EDB4-1C4C-B17C-85E34D257CD5}"/>
          </ac:spMkLst>
        </pc:spChg>
        <pc:spChg chg="add mod">
          <ac:chgData name="Meli, Calogero" userId="507eb667-87a7-4a3d-bdb9-843fd1268d29" providerId="ADAL" clId="{01417C6F-51D2-AC41-8389-3F9858ED579F}" dt="2021-04-15T09:24:02.973" v="696" actId="1076"/>
          <ac:spMkLst>
            <pc:docMk/>
            <pc:sldMk cId="2661158196" sldId="286"/>
            <ac:spMk id="17" creationId="{00C8E9CA-8C42-A042-AB02-0BEBF9EEC7E2}"/>
          </ac:spMkLst>
        </pc:spChg>
        <pc:spChg chg="add mod">
          <ac:chgData name="Meli, Calogero" userId="507eb667-87a7-4a3d-bdb9-843fd1268d29" providerId="ADAL" clId="{01417C6F-51D2-AC41-8389-3F9858ED579F}" dt="2021-04-15T09:23:59.688" v="695" actId="1076"/>
          <ac:spMkLst>
            <pc:docMk/>
            <pc:sldMk cId="2661158196" sldId="286"/>
            <ac:spMk id="19" creationId="{AE2376DD-49E6-6440-9FDD-28B71C0F98DF}"/>
          </ac:spMkLst>
        </pc:spChg>
        <pc:spChg chg="add mod">
          <ac:chgData name="Meli, Calogero" userId="507eb667-87a7-4a3d-bdb9-843fd1268d29" providerId="ADAL" clId="{01417C6F-51D2-AC41-8389-3F9858ED579F}" dt="2021-04-15T09:23:56.718" v="694" actId="1076"/>
          <ac:spMkLst>
            <pc:docMk/>
            <pc:sldMk cId="2661158196" sldId="286"/>
            <ac:spMk id="28" creationId="{F8BA89BB-CAAD-B144-A816-14D67B424FA5}"/>
          </ac:spMkLst>
        </pc:spChg>
        <pc:grpChg chg="add mod">
          <ac:chgData name="Meli, Calogero" userId="507eb667-87a7-4a3d-bdb9-843fd1268d29" providerId="ADAL" clId="{01417C6F-51D2-AC41-8389-3F9858ED579F}" dt="2021-04-15T09:24:08.231" v="697" actId="1076"/>
          <ac:grpSpMkLst>
            <pc:docMk/>
            <pc:sldMk cId="2661158196" sldId="286"/>
            <ac:grpSpMk id="18" creationId="{974C2030-5DCD-2A4D-A85A-819C2460188E}"/>
          </ac:grpSpMkLst>
        </pc:grpChg>
        <pc:grpChg chg="add mod">
          <ac:chgData name="Meli, Calogero" userId="507eb667-87a7-4a3d-bdb9-843fd1268d29" providerId="ADAL" clId="{01417C6F-51D2-AC41-8389-3F9858ED579F}" dt="2021-04-15T09:25:48.923" v="710" actId="164"/>
          <ac:grpSpMkLst>
            <pc:docMk/>
            <pc:sldMk cId="2661158196" sldId="286"/>
            <ac:grpSpMk id="20" creationId="{78AE3FFD-FC78-584C-9A98-E24D718C08A5}"/>
          </ac:grpSpMkLst>
        </pc:grpChg>
        <pc:grpChg chg="add del mod">
          <ac:chgData name="Meli, Calogero" userId="507eb667-87a7-4a3d-bdb9-843fd1268d29" providerId="ADAL" clId="{01417C6F-51D2-AC41-8389-3F9858ED579F}" dt="2021-04-15T09:22:37.669" v="666" actId="165"/>
          <ac:grpSpMkLst>
            <pc:docMk/>
            <pc:sldMk cId="2661158196" sldId="286"/>
            <ac:grpSpMk id="23" creationId="{53384DED-902E-8244-BFBA-93F5345805D5}"/>
          </ac:grpSpMkLst>
        </pc:grpChg>
        <pc:grpChg chg="add del mod">
          <ac:chgData name="Meli, Calogero" userId="507eb667-87a7-4a3d-bdb9-843fd1268d29" providerId="ADAL" clId="{01417C6F-51D2-AC41-8389-3F9858ED579F}" dt="2021-04-15T09:24:35.759" v="703" actId="165"/>
          <ac:grpSpMkLst>
            <pc:docMk/>
            <pc:sldMk cId="2661158196" sldId="286"/>
            <ac:grpSpMk id="29" creationId="{DD43F0BC-ED73-3043-94B6-1F3AFBE202CF}"/>
          </ac:grpSpMkLst>
        </pc:grpChg>
        <pc:picChg chg="add del mod">
          <ac:chgData name="Meli, Calogero" userId="507eb667-87a7-4a3d-bdb9-843fd1268d29" providerId="ADAL" clId="{01417C6F-51D2-AC41-8389-3F9858ED579F}" dt="2021-04-15T09:21:43.183" v="653" actId="478"/>
          <ac:picMkLst>
            <pc:docMk/>
            <pc:sldMk cId="2661158196" sldId="286"/>
            <ac:picMk id="10" creationId="{82031D51-EA2A-044F-94EA-CA9E3FA0627A}"/>
          </ac:picMkLst>
        </pc:picChg>
        <pc:picChg chg="add mod">
          <ac:chgData name="Meli, Calogero" userId="507eb667-87a7-4a3d-bdb9-843fd1268d29" providerId="ADAL" clId="{01417C6F-51D2-AC41-8389-3F9858ED579F}" dt="2021-04-15T09:24:14.973" v="700" actId="1076"/>
          <ac:picMkLst>
            <pc:docMk/>
            <pc:sldMk cId="2661158196" sldId="286"/>
            <ac:picMk id="13" creationId="{25A34E43-010A-7F44-8167-7B542E64A1B0}"/>
          </ac:picMkLst>
        </pc:picChg>
        <pc:picChg chg="mod topLvl">
          <ac:chgData name="Meli, Calogero" userId="507eb667-87a7-4a3d-bdb9-843fd1268d29" providerId="ADAL" clId="{01417C6F-51D2-AC41-8389-3F9858ED579F}" dt="2021-04-15T09:23:00.085" v="670" actId="164"/>
          <ac:picMkLst>
            <pc:docMk/>
            <pc:sldMk cId="2661158196" sldId="286"/>
            <ac:picMk id="24" creationId="{5FAB82E7-F6A7-9843-9AAE-6C4CD232D380}"/>
          </ac:picMkLst>
        </pc:picChg>
        <pc:picChg chg="del mod topLvl">
          <ac:chgData name="Meli, Calogero" userId="507eb667-87a7-4a3d-bdb9-843fd1268d29" providerId="ADAL" clId="{01417C6F-51D2-AC41-8389-3F9858ED579F}" dt="2021-04-15T09:22:51.225" v="669" actId="478"/>
          <ac:picMkLst>
            <pc:docMk/>
            <pc:sldMk cId="2661158196" sldId="286"/>
            <ac:picMk id="26" creationId="{E1BB7F77-6FC7-B044-8814-F5613BE545F2}"/>
          </ac:picMkLst>
        </pc:picChg>
        <pc:picChg chg="del mod topLvl">
          <ac:chgData name="Meli, Calogero" userId="507eb667-87a7-4a3d-bdb9-843fd1268d29" providerId="ADAL" clId="{01417C6F-51D2-AC41-8389-3F9858ED579F}" dt="2021-04-15T09:25:30.011" v="704" actId="478"/>
          <ac:picMkLst>
            <pc:docMk/>
            <pc:sldMk cId="2661158196" sldId="286"/>
            <ac:picMk id="30" creationId="{D3E17C76-2E80-944E-A550-7F16D6B286F4}"/>
          </ac:picMkLst>
        </pc:picChg>
        <pc:picChg chg="mod topLvl">
          <ac:chgData name="Meli, Calogero" userId="507eb667-87a7-4a3d-bdb9-843fd1268d29" providerId="ADAL" clId="{01417C6F-51D2-AC41-8389-3F9858ED579F}" dt="2021-04-15T09:25:48.923" v="710" actId="164"/>
          <ac:picMkLst>
            <pc:docMk/>
            <pc:sldMk cId="2661158196" sldId="286"/>
            <ac:picMk id="31" creationId="{B93084C4-83A2-E448-B9C1-372C42EA45A0}"/>
          </ac:picMkLst>
        </pc:picChg>
        <pc:picChg chg="add del">
          <ac:chgData name="Meli, Calogero" userId="507eb667-87a7-4a3d-bdb9-843fd1268d29" providerId="ADAL" clId="{01417C6F-51D2-AC41-8389-3F9858ED579F}" dt="2021-04-15T09:19:57.059" v="620" actId="478"/>
          <ac:picMkLst>
            <pc:docMk/>
            <pc:sldMk cId="2661158196" sldId="286"/>
            <ac:picMk id="2050" creationId="{FBCB0232-5F35-0446-98CB-126746714668}"/>
          </ac:picMkLst>
        </pc:picChg>
        <pc:picChg chg="add del">
          <ac:chgData name="Meli, Calogero" userId="507eb667-87a7-4a3d-bdb9-843fd1268d29" providerId="ADAL" clId="{01417C6F-51D2-AC41-8389-3F9858ED579F}" dt="2021-04-15T09:21:43.183" v="653" actId="478"/>
          <ac:picMkLst>
            <pc:docMk/>
            <pc:sldMk cId="2661158196" sldId="286"/>
            <ac:picMk id="2052" creationId="{EF703E19-F293-0E47-98E9-EDFAA143C43D}"/>
          </ac:picMkLst>
        </pc:picChg>
        <pc:picChg chg="add del mod">
          <ac:chgData name="Meli, Calogero" userId="507eb667-87a7-4a3d-bdb9-843fd1268d29" providerId="ADAL" clId="{01417C6F-51D2-AC41-8389-3F9858ED579F}" dt="2021-04-15T09:22:07.326" v="657" actId="478"/>
          <ac:picMkLst>
            <pc:docMk/>
            <pc:sldMk cId="2661158196" sldId="286"/>
            <ac:picMk id="2054" creationId="{83E97CF0-5A53-3543-96EC-CEF0B7483485}"/>
          </ac:picMkLst>
        </pc:picChg>
        <pc:picChg chg="add mod">
          <ac:chgData name="Meli, Calogero" userId="507eb667-87a7-4a3d-bdb9-843fd1268d29" providerId="ADAL" clId="{01417C6F-51D2-AC41-8389-3F9858ED579F}" dt="2021-04-15T09:23:00.085" v="670" actId="164"/>
          <ac:picMkLst>
            <pc:docMk/>
            <pc:sldMk cId="2661158196" sldId="286"/>
            <ac:picMk id="2056" creationId="{BB5200C0-5346-4244-943D-1BD94212B54B}"/>
          </ac:picMkLst>
        </pc:picChg>
        <pc:picChg chg="add mod">
          <ac:chgData name="Meli, Calogero" userId="507eb667-87a7-4a3d-bdb9-843fd1268d29" providerId="ADAL" clId="{01417C6F-51D2-AC41-8389-3F9858ED579F}" dt="2021-04-15T09:25:48.923" v="710" actId="164"/>
          <ac:picMkLst>
            <pc:docMk/>
            <pc:sldMk cId="2661158196" sldId="286"/>
            <ac:picMk id="2058" creationId="{94F781E2-7C3A-A949-98BE-69D0D3CF247C}"/>
          </ac:picMkLst>
        </pc:picChg>
        <pc:cxnChg chg="mod topLvl">
          <ac:chgData name="Meli, Calogero" userId="507eb667-87a7-4a3d-bdb9-843fd1268d29" providerId="ADAL" clId="{01417C6F-51D2-AC41-8389-3F9858ED579F}" dt="2021-04-15T09:23:00.085" v="670" actId="164"/>
          <ac:cxnSpMkLst>
            <pc:docMk/>
            <pc:sldMk cId="2661158196" sldId="286"/>
            <ac:cxnSpMk id="25" creationId="{AF71FDB2-1040-654A-98DF-078C56D0A362}"/>
          </ac:cxnSpMkLst>
        </pc:cxnChg>
        <pc:cxnChg chg="mod topLvl">
          <ac:chgData name="Meli, Calogero" userId="507eb667-87a7-4a3d-bdb9-843fd1268d29" providerId="ADAL" clId="{01417C6F-51D2-AC41-8389-3F9858ED579F}" dt="2021-04-15T09:25:48.923" v="710" actId="164"/>
          <ac:cxnSpMkLst>
            <pc:docMk/>
            <pc:sldMk cId="2661158196" sldId="286"/>
            <ac:cxnSpMk id="32" creationId="{05C32B9C-37AB-7140-BDA1-F151474CCEDD}"/>
          </ac:cxnSpMkLst>
        </pc:cxnChg>
      </pc:sldChg>
      <pc:sldChg chg="addSp modSp mod ord">
        <pc:chgData name="Meli, Calogero" userId="507eb667-87a7-4a3d-bdb9-843fd1268d29" providerId="ADAL" clId="{01417C6F-51D2-AC41-8389-3F9858ED579F}" dt="2021-04-22T08:13:13.054" v="1493" actId="20578"/>
        <pc:sldMkLst>
          <pc:docMk/>
          <pc:sldMk cId="2592962733" sldId="287"/>
        </pc:sldMkLst>
        <pc:spChg chg="mod">
          <ac:chgData name="Meli, Calogero" userId="507eb667-87a7-4a3d-bdb9-843fd1268d29" providerId="ADAL" clId="{01417C6F-51D2-AC41-8389-3F9858ED579F}" dt="2021-04-15T10:28:24.619" v="1403" actId="404"/>
          <ac:spMkLst>
            <pc:docMk/>
            <pc:sldMk cId="2592962733" sldId="287"/>
            <ac:spMk id="3" creationId="{9887225F-8962-4743-8BDE-CD648D3C99B3}"/>
          </ac:spMkLst>
        </pc:spChg>
        <pc:spChg chg="add mod">
          <ac:chgData name="Meli, Calogero" userId="507eb667-87a7-4a3d-bdb9-843fd1268d29" providerId="ADAL" clId="{01417C6F-51D2-AC41-8389-3F9858ED579F}" dt="2021-04-22T07:33:23.163" v="1467" actId="1038"/>
          <ac:spMkLst>
            <pc:docMk/>
            <pc:sldMk cId="2592962733" sldId="287"/>
            <ac:spMk id="7" creationId="{4B10CC5F-8183-6544-80D9-A4695D16FA9F}"/>
          </ac:spMkLst>
        </pc:spChg>
        <pc:picChg chg="add mod">
          <ac:chgData name="Meli, Calogero" userId="507eb667-87a7-4a3d-bdb9-843fd1268d29" providerId="ADAL" clId="{01417C6F-51D2-AC41-8389-3F9858ED579F}" dt="2021-04-22T07:34:28.325" v="1475" actId="1035"/>
          <ac:picMkLst>
            <pc:docMk/>
            <pc:sldMk cId="2592962733" sldId="287"/>
            <ac:picMk id="8" creationId="{29DB0996-88A9-8041-BCF1-032CA5CE0956}"/>
          </ac:picMkLst>
        </pc:picChg>
        <pc:picChg chg="add mod">
          <ac:chgData name="Meli, Calogero" userId="507eb667-87a7-4a3d-bdb9-843fd1268d29" providerId="ADAL" clId="{01417C6F-51D2-AC41-8389-3F9858ED579F}" dt="2021-04-22T07:33:36.060" v="1469" actId="1076"/>
          <ac:picMkLst>
            <pc:docMk/>
            <pc:sldMk cId="2592962733" sldId="287"/>
            <ac:picMk id="11" creationId="{63756323-3B6D-A540-942E-38E0F6774203}"/>
          </ac:picMkLst>
        </pc:picChg>
        <pc:picChg chg="add mod">
          <ac:chgData name="Meli, Calogero" userId="507eb667-87a7-4a3d-bdb9-843fd1268d29" providerId="ADAL" clId="{01417C6F-51D2-AC41-8389-3F9858ED579F}" dt="2021-04-22T07:34:14.744" v="1472" actId="207"/>
          <ac:picMkLst>
            <pc:docMk/>
            <pc:sldMk cId="2592962733" sldId="287"/>
            <ac:picMk id="13" creationId="{2FD137F8-CEAF-3A4A-A008-B3DCA036B49B}"/>
          </ac:picMkLst>
        </pc:picChg>
        <pc:cxnChg chg="add mod">
          <ac:chgData name="Meli, Calogero" userId="507eb667-87a7-4a3d-bdb9-843fd1268d29" providerId="ADAL" clId="{01417C6F-51D2-AC41-8389-3F9858ED579F}" dt="2021-04-22T07:33:23.163" v="1467" actId="1038"/>
          <ac:cxnSpMkLst>
            <pc:docMk/>
            <pc:sldMk cId="2592962733" sldId="287"/>
            <ac:cxnSpMk id="9" creationId="{3E3C9EC1-7D98-4B45-BAC7-720A8445EA9C}"/>
          </ac:cxnSpMkLst>
        </pc:cxnChg>
      </pc:sldChg>
      <pc:sldChg chg="modSp mod ord">
        <pc:chgData name="Meli, Calogero" userId="507eb667-87a7-4a3d-bdb9-843fd1268d29" providerId="ADAL" clId="{01417C6F-51D2-AC41-8389-3F9858ED579F}" dt="2021-04-15T09:44:37.285" v="873" actId="20578"/>
        <pc:sldMkLst>
          <pc:docMk/>
          <pc:sldMk cId="2991571577" sldId="288"/>
        </pc:sldMkLst>
        <pc:spChg chg="mod">
          <ac:chgData name="Meli, Calogero" userId="507eb667-87a7-4a3d-bdb9-843fd1268d29" providerId="ADAL" clId="{01417C6F-51D2-AC41-8389-3F9858ED579F}" dt="2021-04-15T08:34:26.765" v="232" actId="20577"/>
          <ac:spMkLst>
            <pc:docMk/>
            <pc:sldMk cId="2991571577" sldId="288"/>
            <ac:spMk id="3" creationId="{04797C9D-0E97-9D48-83F8-75AE11AA9EBC}"/>
          </ac:spMkLst>
        </pc:spChg>
      </pc:sldChg>
      <pc:sldChg chg="modNotesTx">
        <pc:chgData name="Meli, Calogero" userId="507eb667-87a7-4a3d-bdb9-843fd1268d29" providerId="ADAL" clId="{01417C6F-51D2-AC41-8389-3F9858ED579F}" dt="2021-04-15T09:43:51.531" v="869" actId="20577"/>
        <pc:sldMkLst>
          <pc:docMk/>
          <pc:sldMk cId="4070799650" sldId="289"/>
        </pc:sldMkLst>
      </pc:sldChg>
      <pc:sldChg chg="modSp mod ord modNotesTx">
        <pc:chgData name="Meli, Calogero" userId="507eb667-87a7-4a3d-bdb9-843fd1268d29" providerId="ADAL" clId="{01417C6F-51D2-AC41-8389-3F9858ED579F}" dt="2021-04-22T08:11:25.207" v="1490" actId="20578"/>
        <pc:sldMkLst>
          <pc:docMk/>
          <pc:sldMk cId="980790652" sldId="290"/>
        </pc:sldMkLst>
        <pc:spChg chg="mod">
          <ac:chgData name="Meli, Calogero" userId="507eb667-87a7-4a3d-bdb9-843fd1268d29" providerId="ADAL" clId="{01417C6F-51D2-AC41-8389-3F9858ED579F}" dt="2021-04-15T09:41:17.241" v="850" actId="20577"/>
          <ac:spMkLst>
            <pc:docMk/>
            <pc:sldMk cId="980790652" sldId="290"/>
            <ac:spMk id="28" creationId="{07899D80-C77F-EC47-A548-61C7608F8714}"/>
          </ac:spMkLst>
        </pc:spChg>
      </pc:sldChg>
      <pc:sldChg chg="addSp modSp mod">
        <pc:chgData name="Meli, Calogero" userId="507eb667-87a7-4a3d-bdb9-843fd1268d29" providerId="ADAL" clId="{01417C6F-51D2-AC41-8389-3F9858ED579F}" dt="2021-04-22T08:07:52.268" v="1488" actId="1076"/>
        <pc:sldMkLst>
          <pc:docMk/>
          <pc:sldMk cId="1070315984" sldId="291"/>
        </pc:sldMkLst>
        <pc:spChg chg="mod">
          <ac:chgData name="Meli, Calogero" userId="507eb667-87a7-4a3d-bdb9-843fd1268d29" providerId="ADAL" clId="{01417C6F-51D2-AC41-8389-3F9858ED579F}" dt="2021-04-15T09:27:57.953" v="721" actId="1076"/>
          <ac:spMkLst>
            <pc:docMk/>
            <pc:sldMk cId="1070315984" sldId="291"/>
            <ac:spMk id="9" creationId="{62EF3E16-AB44-5D47-B267-9DEA2490DB02}"/>
          </ac:spMkLst>
        </pc:spChg>
        <pc:spChg chg="add mod">
          <ac:chgData name="Meli, Calogero" userId="507eb667-87a7-4a3d-bdb9-843fd1268d29" providerId="ADAL" clId="{01417C6F-51D2-AC41-8389-3F9858ED579F}" dt="2021-04-15T09:28:31.434" v="737" actId="14100"/>
          <ac:spMkLst>
            <pc:docMk/>
            <pc:sldMk cId="1070315984" sldId="291"/>
            <ac:spMk id="10" creationId="{98D6BA14-8D13-3044-88D9-63239F65CFC1}"/>
          </ac:spMkLst>
        </pc:spChg>
        <pc:spChg chg="mod">
          <ac:chgData name="Meli, Calogero" userId="507eb667-87a7-4a3d-bdb9-843fd1268d29" providerId="ADAL" clId="{01417C6F-51D2-AC41-8389-3F9858ED579F}" dt="2021-04-15T09:28:24.841" v="735" actId="1076"/>
          <ac:spMkLst>
            <pc:docMk/>
            <pc:sldMk cId="1070315984" sldId="291"/>
            <ac:spMk id="11" creationId="{5DFC8A22-267D-5547-852B-414E60644996}"/>
          </ac:spMkLst>
        </pc:spChg>
        <pc:spChg chg="mod">
          <ac:chgData name="Meli, Calogero" userId="507eb667-87a7-4a3d-bdb9-843fd1268d29" providerId="ADAL" clId="{01417C6F-51D2-AC41-8389-3F9858ED579F}" dt="2021-04-15T09:28:35.410" v="738" actId="1076"/>
          <ac:spMkLst>
            <pc:docMk/>
            <pc:sldMk cId="1070315984" sldId="291"/>
            <ac:spMk id="13" creationId="{D93F05AB-9652-1346-9DDB-FE31F89FA243}"/>
          </ac:spMkLst>
        </pc:spChg>
        <pc:spChg chg="mod">
          <ac:chgData name="Meli, Calogero" userId="507eb667-87a7-4a3d-bdb9-843fd1268d29" providerId="ADAL" clId="{01417C6F-51D2-AC41-8389-3F9858ED579F}" dt="2021-04-15T09:28:41.177" v="739" actId="1076"/>
          <ac:spMkLst>
            <pc:docMk/>
            <pc:sldMk cId="1070315984" sldId="291"/>
            <ac:spMk id="14" creationId="{79E63583-0E3D-AF48-A3A3-EF6739B5C7F6}"/>
          </ac:spMkLst>
        </pc:spChg>
        <pc:spChg chg="mod">
          <ac:chgData name="Meli, Calogero" userId="507eb667-87a7-4a3d-bdb9-843fd1268d29" providerId="ADAL" clId="{01417C6F-51D2-AC41-8389-3F9858ED579F}" dt="2021-04-22T08:07:47.268" v="1487" actId="1076"/>
          <ac:spMkLst>
            <pc:docMk/>
            <pc:sldMk cId="1070315984" sldId="291"/>
            <ac:spMk id="16" creationId="{8A6AEFDF-3007-0E4A-AB97-C30AB713D1DF}"/>
          </ac:spMkLst>
        </pc:spChg>
        <pc:spChg chg="mod">
          <ac:chgData name="Meli, Calogero" userId="507eb667-87a7-4a3d-bdb9-843fd1268d29" providerId="ADAL" clId="{01417C6F-51D2-AC41-8389-3F9858ED579F}" dt="2021-04-15T09:28:45.587" v="740" actId="1076"/>
          <ac:spMkLst>
            <pc:docMk/>
            <pc:sldMk cId="1070315984" sldId="291"/>
            <ac:spMk id="17" creationId="{D18A5C4E-9560-D54D-BCE9-0593A917BBFC}"/>
          </ac:spMkLst>
        </pc:spChg>
        <pc:cxnChg chg="mod">
          <ac:chgData name="Meli, Calogero" userId="507eb667-87a7-4a3d-bdb9-843fd1268d29" providerId="ADAL" clId="{01417C6F-51D2-AC41-8389-3F9858ED579F}" dt="2021-04-22T08:07:52.268" v="1488" actId="1076"/>
          <ac:cxnSpMkLst>
            <pc:docMk/>
            <pc:sldMk cId="1070315984" sldId="291"/>
            <ac:cxnSpMk id="7" creationId="{0971D0D9-0DE8-5C44-A062-71E4F19C574F}"/>
          </ac:cxnSpMkLst>
        </pc:cxnChg>
      </pc:sldChg>
      <pc:sldChg chg="addSp delSp modSp add del mod">
        <pc:chgData name="Meli, Calogero" userId="507eb667-87a7-4a3d-bdb9-843fd1268d29" providerId="ADAL" clId="{01417C6F-51D2-AC41-8389-3F9858ED579F}" dt="2021-04-15T08:27:22.173" v="7" actId="2696"/>
        <pc:sldMkLst>
          <pc:docMk/>
          <pc:sldMk cId="1204446405" sldId="291"/>
        </pc:sldMkLst>
        <pc:spChg chg="add del">
          <ac:chgData name="Meli, Calogero" userId="507eb667-87a7-4a3d-bdb9-843fd1268d29" providerId="ADAL" clId="{01417C6F-51D2-AC41-8389-3F9858ED579F}" dt="2021-04-15T08:27:04.751" v="3" actId="478"/>
          <ac:spMkLst>
            <pc:docMk/>
            <pc:sldMk cId="1204446405" sldId="291"/>
            <ac:spMk id="2" creationId="{1E52CF0B-1255-2B40-A0A0-922F2F401795}"/>
          </ac:spMkLst>
        </pc:spChg>
        <pc:spChg chg="add del">
          <ac:chgData name="Meli, Calogero" userId="507eb667-87a7-4a3d-bdb9-843fd1268d29" providerId="ADAL" clId="{01417C6F-51D2-AC41-8389-3F9858ED579F}" dt="2021-04-15T08:27:04.751" v="3" actId="478"/>
          <ac:spMkLst>
            <pc:docMk/>
            <pc:sldMk cId="1204446405" sldId="291"/>
            <ac:spMk id="3" creationId="{A2E0DD98-99DB-A64C-9451-EBBC023DEAEF}"/>
          </ac:spMkLst>
        </pc:spChg>
        <pc:spChg chg="add del mod">
          <ac:chgData name="Meli, Calogero" userId="507eb667-87a7-4a3d-bdb9-843fd1268d29" providerId="ADAL" clId="{01417C6F-51D2-AC41-8389-3F9858ED579F}" dt="2021-04-15T08:27:01.203" v="2" actId="478"/>
          <ac:spMkLst>
            <pc:docMk/>
            <pc:sldMk cId="1204446405" sldId="291"/>
            <ac:spMk id="5" creationId="{B53155A0-FEE8-E047-9405-8AB33E6EE4F6}"/>
          </ac:spMkLst>
        </pc:spChg>
        <pc:spChg chg="add del mod">
          <ac:chgData name="Meli, Calogero" userId="507eb667-87a7-4a3d-bdb9-843fd1268d29" providerId="ADAL" clId="{01417C6F-51D2-AC41-8389-3F9858ED579F}" dt="2021-04-15T08:27:06.646" v="4" actId="478"/>
          <ac:spMkLst>
            <pc:docMk/>
            <pc:sldMk cId="1204446405" sldId="291"/>
            <ac:spMk id="7" creationId="{B807EC2C-C048-EC45-B371-3DF1E3FB73B3}"/>
          </ac:spMkLst>
        </pc:spChg>
        <pc:spChg chg="add del mod">
          <ac:chgData name="Meli, Calogero" userId="507eb667-87a7-4a3d-bdb9-843fd1268d29" providerId="ADAL" clId="{01417C6F-51D2-AC41-8389-3F9858ED579F}" dt="2021-04-15T08:27:08.753" v="6" actId="478"/>
          <ac:spMkLst>
            <pc:docMk/>
            <pc:sldMk cId="1204446405" sldId="291"/>
            <ac:spMk id="8" creationId="{BACEB4F7-42F1-DA4B-B358-253401DF5D22}"/>
          </ac:spMkLst>
        </pc:spChg>
      </pc:sldChg>
      <pc:sldChg chg="addSp delSp modSp mod ord">
        <pc:chgData name="Meli, Calogero" userId="507eb667-87a7-4a3d-bdb9-843fd1268d29" providerId="ADAL" clId="{01417C6F-51D2-AC41-8389-3F9858ED579F}" dt="2021-04-22T08:11:17.248" v="1489" actId="20578"/>
        <pc:sldMkLst>
          <pc:docMk/>
          <pc:sldMk cId="3954559158" sldId="292"/>
        </pc:sldMkLst>
        <pc:spChg chg="mod">
          <ac:chgData name="Meli, Calogero" userId="507eb667-87a7-4a3d-bdb9-843fd1268d29" providerId="ADAL" clId="{01417C6F-51D2-AC41-8389-3F9858ED579F}" dt="2021-04-15T09:41:01.492" v="832" actId="20577"/>
          <ac:spMkLst>
            <pc:docMk/>
            <pc:sldMk cId="3954559158" sldId="292"/>
            <ac:spMk id="2" creationId="{818AB5FC-68F1-984B-8024-BF8FF1EDDC0E}"/>
          </ac:spMkLst>
        </pc:spChg>
        <pc:picChg chg="del">
          <ac:chgData name="Meli, Calogero" userId="507eb667-87a7-4a3d-bdb9-843fd1268d29" providerId="ADAL" clId="{01417C6F-51D2-AC41-8389-3F9858ED579F}" dt="2021-04-15T08:59:08.476" v="259" actId="478"/>
          <ac:picMkLst>
            <pc:docMk/>
            <pc:sldMk cId="3954559158" sldId="292"/>
            <ac:picMk id="8" creationId="{698332E5-8465-AB41-A309-DABAB4D8B0B1}"/>
          </ac:picMkLst>
        </pc:picChg>
        <pc:picChg chg="add del mod">
          <ac:chgData name="Meli, Calogero" userId="507eb667-87a7-4a3d-bdb9-843fd1268d29" providerId="ADAL" clId="{01417C6F-51D2-AC41-8389-3F9858ED579F}" dt="2021-04-15T08:59:31.148" v="268" actId="478"/>
          <ac:picMkLst>
            <pc:docMk/>
            <pc:sldMk cId="3954559158" sldId="292"/>
            <ac:picMk id="12" creationId="{FDD588E0-8F6C-5D43-AD55-C65EA497FFBC}"/>
          </ac:picMkLst>
        </pc:picChg>
        <pc:picChg chg="add mod">
          <ac:chgData name="Meli, Calogero" userId="507eb667-87a7-4a3d-bdb9-843fd1268d29" providerId="ADAL" clId="{01417C6F-51D2-AC41-8389-3F9858ED579F}" dt="2021-04-15T08:59:28.433" v="267"/>
          <ac:picMkLst>
            <pc:docMk/>
            <pc:sldMk cId="3954559158" sldId="292"/>
            <ac:picMk id="13" creationId="{0C8172C3-D915-C949-8E23-6A18D3C99869}"/>
          </ac:picMkLst>
        </pc:picChg>
      </pc:sldChg>
      <pc:sldChg chg="addSp delSp modSp add mod ord modNotesTx">
        <pc:chgData name="Meli, Calogero" userId="507eb667-87a7-4a3d-bdb9-843fd1268d29" providerId="ADAL" clId="{01417C6F-51D2-AC41-8389-3F9858ED579F}" dt="2021-04-22T08:11:40.551" v="1492" actId="20578"/>
        <pc:sldMkLst>
          <pc:docMk/>
          <pc:sldMk cId="4226435842" sldId="293"/>
        </pc:sldMkLst>
        <pc:spChg chg="mod">
          <ac:chgData name="Meli, Calogero" userId="507eb667-87a7-4a3d-bdb9-843fd1268d29" providerId="ADAL" clId="{01417C6F-51D2-AC41-8389-3F9858ED579F}" dt="2021-04-15T09:41:06.236" v="833"/>
          <ac:spMkLst>
            <pc:docMk/>
            <pc:sldMk cId="4226435842" sldId="293"/>
            <ac:spMk id="2" creationId="{818AB5FC-68F1-984B-8024-BF8FF1EDDC0E}"/>
          </ac:spMkLst>
        </pc:spChg>
        <pc:spChg chg="mod">
          <ac:chgData name="Meli, Calogero" userId="507eb667-87a7-4a3d-bdb9-843fd1268d29" providerId="ADAL" clId="{01417C6F-51D2-AC41-8389-3F9858ED579F}" dt="2021-04-15T09:05:40.889" v="487" actId="1076"/>
          <ac:spMkLst>
            <pc:docMk/>
            <pc:sldMk cId="4226435842" sldId="293"/>
            <ac:spMk id="3" creationId="{8357D8FB-F442-A74B-B6B9-29C3F8CC2EDC}"/>
          </ac:spMkLst>
        </pc:spChg>
        <pc:spChg chg="mod">
          <ac:chgData name="Meli, Calogero" userId="507eb667-87a7-4a3d-bdb9-843fd1268d29" providerId="ADAL" clId="{01417C6F-51D2-AC41-8389-3F9858ED579F}" dt="2021-04-15T09:06:27.796" v="514" actId="20577"/>
          <ac:spMkLst>
            <pc:docMk/>
            <pc:sldMk cId="4226435842" sldId="293"/>
            <ac:spMk id="7" creationId="{A9A5E9BD-D6F5-BA42-88AD-E2B320C1631E}"/>
          </ac:spMkLst>
        </pc:spChg>
        <pc:spChg chg="add del mod">
          <ac:chgData name="Meli, Calogero" userId="507eb667-87a7-4a3d-bdb9-843fd1268d29" providerId="ADAL" clId="{01417C6F-51D2-AC41-8389-3F9858ED579F}" dt="2021-04-15T09:04:43.955" v="458" actId="478"/>
          <ac:spMkLst>
            <pc:docMk/>
            <pc:sldMk cId="4226435842" sldId="293"/>
            <ac:spMk id="12" creationId="{77CAF63E-43D2-B04B-AC54-6AC37A6F81FA}"/>
          </ac:spMkLst>
        </pc:spChg>
        <pc:spChg chg="add mod">
          <ac:chgData name="Meli, Calogero" userId="507eb667-87a7-4a3d-bdb9-843fd1268d29" providerId="ADAL" clId="{01417C6F-51D2-AC41-8389-3F9858ED579F}" dt="2021-04-15T09:05:58.410" v="491" actId="1076"/>
          <ac:spMkLst>
            <pc:docMk/>
            <pc:sldMk cId="4226435842" sldId="293"/>
            <ac:spMk id="14" creationId="{535A3853-9D5C-7948-8971-2379AD1F9CE3}"/>
          </ac:spMkLst>
        </pc:spChg>
        <pc:picChg chg="add mod">
          <ac:chgData name="Meli, Calogero" userId="507eb667-87a7-4a3d-bdb9-843fd1268d29" providerId="ADAL" clId="{01417C6F-51D2-AC41-8389-3F9858ED579F}" dt="2021-04-15T09:07:53.694" v="524" actId="1076"/>
          <ac:picMkLst>
            <pc:docMk/>
            <pc:sldMk cId="4226435842" sldId="293"/>
            <ac:picMk id="6" creationId="{28B7D7DB-B847-F642-9556-0F871A10F397}"/>
          </ac:picMkLst>
        </pc:picChg>
        <pc:picChg chg="del">
          <ac:chgData name="Meli, Calogero" userId="507eb667-87a7-4a3d-bdb9-843fd1268d29" providerId="ADAL" clId="{01417C6F-51D2-AC41-8389-3F9858ED579F}" dt="2021-04-15T08:59:36.076" v="269" actId="478"/>
          <ac:picMkLst>
            <pc:docMk/>
            <pc:sldMk cId="4226435842" sldId="293"/>
            <ac:picMk id="8" creationId="{698332E5-8465-AB41-A309-DABAB4D8B0B1}"/>
          </ac:picMkLst>
        </pc:picChg>
        <pc:picChg chg="del">
          <ac:chgData name="Meli, Calogero" userId="507eb667-87a7-4a3d-bdb9-843fd1268d29" providerId="ADAL" clId="{01417C6F-51D2-AC41-8389-3F9858ED579F}" dt="2021-04-15T09:02:17.026" v="328" actId="478"/>
          <ac:picMkLst>
            <pc:docMk/>
            <pc:sldMk cId="4226435842" sldId="293"/>
            <ac:picMk id="9" creationId="{E826B8EE-EE3F-5246-B188-88CA1144688B}"/>
          </ac:picMkLst>
        </pc:picChg>
        <pc:picChg chg="del">
          <ac:chgData name="Meli, Calogero" userId="507eb667-87a7-4a3d-bdb9-843fd1268d29" providerId="ADAL" clId="{01417C6F-51D2-AC41-8389-3F9858ED579F}" dt="2021-04-15T09:03:28.734" v="359" actId="478"/>
          <ac:picMkLst>
            <pc:docMk/>
            <pc:sldMk cId="4226435842" sldId="293"/>
            <ac:picMk id="10" creationId="{3D64C252-7F9E-D34C-A21F-D3C2613412BA}"/>
          </ac:picMkLst>
        </pc:picChg>
        <pc:picChg chg="add mod">
          <ac:chgData name="Meli, Calogero" userId="507eb667-87a7-4a3d-bdb9-843fd1268d29" providerId="ADAL" clId="{01417C6F-51D2-AC41-8389-3F9858ED579F}" dt="2021-04-15T09:08:01.016" v="525" actId="1076"/>
          <ac:picMkLst>
            <pc:docMk/>
            <pc:sldMk cId="4226435842" sldId="293"/>
            <ac:picMk id="11" creationId="{89471607-78BA-EE43-95B5-8472BD69796C}"/>
          </ac:picMkLst>
        </pc:picChg>
        <pc:picChg chg="del">
          <ac:chgData name="Meli, Calogero" userId="507eb667-87a7-4a3d-bdb9-843fd1268d29" providerId="ADAL" clId="{01417C6F-51D2-AC41-8389-3F9858ED579F}" dt="2021-04-15T09:03:28.151" v="358" actId="478"/>
          <ac:picMkLst>
            <pc:docMk/>
            <pc:sldMk cId="4226435842" sldId="293"/>
            <ac:picMk id="1026" creationId="{D1E6F001-A990-0942-9CF5-2DD77BE5F8D7}"/>
          </ac:picMkLst>
        </pc:picChg>
        <pc:picChg chg="add mod">
          <ac:chgData name="Meli, Calogero" userId="507eb667-87a7-4a3d-bdb9-843fd1268d29" providerId="ADAL" clId="{01417C6F-51D2-AC41-8389-3F9858ED579F}" dt="2021-04-15T09:08:08.868" v="526" actId="1076"/>
          <ac:picMkLst>
            <pc:docMk/>
            <pc:sldMk cId="4226435842" sldId="293"/>
            <ac:picMk id="1028" creationId="{C0E8CDF8-A881-8B43-AB6D-7DF506451ADA}"/>
          </ac:picMkLst>
        </pc:picChg>
      </pc:sldChg>
      <pc:sldChg chg="addSp modSp new del mod">
        <pc:chgData name="Meli, Calogero" userId="507eb667-87a7-4a3d-bdb9-843fd1268d29" providerId="ADAL" clId="{01417C6F-51D2-AC41-8389-3F9858ED579F}" dt="2021-04-15T10:25:33.914" v="1369" actId="2696"/>
        <pc:sldMkLst>
          <pc:docMk/>
          <pc:sldMk cId="3150462110" sldId="294"/>
        </pc:sldMkLst>
        <pc:spChg chg="mod">
          <ac:chgData name="Meli, Calogero" userId="507eb667-87a7-4a3d-bdb9-843fd1268d29" providerId="ADAL" clId="{01417C6F-51D2-AC41-8389-3F9858ED579F}" dt="2021-04-15T09:53:40.751" v="1069" actId="20577"/>
          <ac:spMkLst>
            <pc:docMk/>
            <pc:sldMk cId="3150462110" sldId="294"/>
            <ac:spMk id="2" creationId="{1B8A49AE-F19D-3849-89BD-FC5BFDD38F22}"/>
          </ac:spMkLst>
        </pc:spChg>
        <pc:spChg chg="mod">
          <ac:chgData name="Meli, Calogero" userId="507eb667-87a7-4a3d-bdb9-843fd1268d29" providerId="ADAL" clId="{01417C6F-51D2-AC41-8389-3F9858ED579F}" dt="2021-04-15T10:13:00.615" v="1326" actId="20577"/>
          <ac:spMkLst>
            <pc:docMk/>
            <pc:sldMk cId="3150462110" sldId="294"/>
            <ac:spMk id="3" creationId="{36245045-449D-F44F-89EB-B58EB223DF2F}"/>
          </ac:spMkLst>
        </pc:spChg>
        <pc:spChg chg="add mod">
          <ac:chgData name="Meli, Calogero" userId="507eb667-87a7-4a3d-bdb9-843fd1268d29" providerId="ADAL" clId="{01417C6F-51D2-AC41-8389-3F9858ED579F}" dt="2021-04-15T10:12:49.730" v="1317" actId="20577"/>
          <ac:spMkLst>
            <pc:docMk/>
            <pc:sldMk cId="3150462110" sldId="294"/>
            <ac:spMk id="7" creationId="{764BF107-76B8-484C-9FF2-E7793C069289}"/>
          </ac:spMkLst>
        </pc:spChg>
      </pc:sldChg>
      <pc:sldChg chg="new del">
        <pc:chgData name="Meli, Calogero" userId="507eb667-87a7-4a3d-bdb9-843fd1268d29" providerId="ADAL" clId="{01417C6F-51D2-AC41-8389-3F9858ED579F}" dt="2021-04-15T09:42:09.823" v="857" actId="680"/>
        <pc:sldMkLst>
          <pc:docMk/>
          <pc:sldMk cId="3202909813" sldId="294"/>
        </pc:sldMkLst>
      </pc:sldChg>
      <pc:sldChg chg="addSp modSp mod modNotesTx">
        <pc:chgData name="Meli, Calogero" userId="507eb667-87a7-4a3d-bdb9-843fd1268d29" providerId="ADAL" clId="{01417C6F-51D2-AC41-8389-3F9858ED579F}" dt="2021-04-15T10:03:07.025" v="1189" actId="20577"/>
        <pc:sldMkLst>
          <pc:docMk/>
          <pc:sldMk cId="2841383462" sldId="295"/>
        </pc:sldMkLst>
        <pc:spChg chg="add mod">
          <ac:chgData name="Meli, Calogero" userId="507eb667-87a7-4a3d-bdb9-843fd1268d29" providerId="ADAL" clId="{01417C6F-51D2-AC41-8389-3F9858ED579F}" dt="2021-04-15T09:54:12.948" v="1090" actId="20577"/>
          <ac:spMkLst>
            <pc:docMk/>
            <pc:sldMk cId="2841383462" sldId="295"/>
            <ac:spMk id="6" creationId="{ED9B1E0C-3EB3-5F40-8FD7-2A84BB1772AB}"/>
          </ac:spMkLst>
        </pc:spChg>
      </pc:sldChg>
      <pc:sldChg chg="addSp delSp modSp add del mod setBg delDesignElem modNotesTx">
        <pc:chgData name="Meli, Calogero" userId="507eb667-87a7-4a3d-bdb9-843fd1268d29" providerId="ADAL" clId="{01417C6F-51D2-AC41-8389-3F9858ED579F}" dt="2021-04-22T08:16:44.291" v="1496" actId="20577"/>
        <pc:sldMkLst>
          <pc:docMk/>
          <pc:sldMk cId="1454400916" sldId="296"/>
        </pc:sldMkLst>
        <pc:spChg chg="mod">
          <ac:chgData name="Meli, Calogero" userId="507eb667-87a7-4a3d-bdb9-843fd1268d29" providerId="ADAL" clId="{01417C6F-51D2-AC41-8389-3F9858ED579F}" dt="2021-04-16T15:23:51.163" v="1423" actId="14100"/>
          <ac:spMkLst>
            <pc:docMk/>
            <pc:sldMk cId="1454400916" sldId="296"/>
            <ac:spMk id="2" creationId="{DEA98687-DDD6-489F-997A-DCD05192CD77}"/>
          </ac:spMkLst>
        </pc:spChg>
        <pc:spChg chg="mod ord">
          <ac:chgData name="Meli, Calogero" userId="507eb667-87a7-4a3d-bdb9-843fd1268d29" providerId="ADAL" clId="{01417C6F-51D2-AC41-8389-3F9858ED579F}" dt="2021-04-16T15:23:51.163" v="1423" actId="14100"/>
          <ac:spMkLst>
            <pc:docMk/>
            <pc:sldMk cId="1454400916" sldId="296"/>
            <ac:spMk id="3" creationId="{BDC0C3E7-EA4E-4CE5-8E07-DCDC5C6D60B6}"/>
          </ac:spMkLst>
        </pc:spChg>
        <pc:spChg chg="add del mod">
          <ac:chgData name="Meli, Calogero" userId="507eb667-87a7-4a3d-bdb9-843fd1268d29" providerId="ADAL" clId="{01417C6F-51D2-AC41-8389-3F9858ED579F}" dt="2021-04-15T10:24:33.501" v="1353" actId="478"/>
          <ac:spMkLst>
            <pc:docMk/>
            <pc:sldMk cId="1454400916" sldId="296"/>
            <ac:spMk id="4" creationId="{95BC0C7C-D9DA-684A-9048-C315DC99494F}"/>
          </ac:spMkLst>
        </pc:spChg>
        <pc:spChg chg="add del mod">
          <ac:chgData name="Meli, Calogero" userId="507eb667-87a7-4a3d-bdb9-843fd1268d29" providerId="ADAL" clId="{01417C6F-51D2-AC41-8389-3F9858ED579F}" dt="2021-04-15T10:24:39.868" v="1355" actId="478"/>
          <ac:spMkLst>
            <pc:docMk/>
            <pc:sldMk cId="1454400916" sldId="296"/>
            <ac:spMk id="6" creationId="{20EE31CF-61EA-214A-94E9-7C4CC5A1CA6C}"/>
          </ac:spMkLst>
        </pc:spChg>
        <pc:spChg chg="add">
          <ac:chgData name="Meli, Calogero" userId="507eb667-87a7-4a3d-bdb9-843fd1268d29" providerId="ADAL" clId="{01417C6F-51D2-AC41-8389-3F9858ED579F}" dt="2021-04-15T10:23:49.120" v="1332" actId="26606"/>
          <ac:spMkLst>
            <pc:docMk/>
            <pc:sldMk cId="1454400916" sldId="296"/>
            <ac:spMk id="10" creationId="{8F23F8A3-8FD7-4779-8323-FDC26BE99889}"/>
          </ac:spMkLst>
        </pc:spChg>
        <pc:spChg chg="add del mod">
          <ac:chgData name="Meli, Calogero" userId="507eb667-87a7-4a3d-bdb9-843fd1268d29" providerId="ADAL" clId="{01417C6F-51D2-AC41-8389-3F9858ED579F}" dt="2021-04-16T15:23:37.972" v="1422" actId="478"/>
          <ac:spMkLst>
            <pc:docMk/>
            <pc:sldMk cId="1454400916" sldId="296"/>
            <ac:spMk id="11" creationId="{31836902-1C8B-BC40-A7C9-F0B46FC28517}"/>
          </ac:spMkLst>
        </pc:spChg>
        <pc:spChg chg="add">
          <ac:chgData name="Meli, Calogero" userId="507eb667-87a7-4a3d-bdb9-843fd1268d29" providerId="ADAL" clId="{01417C6F-51D2-AC41-8389-3F9858ED579F}" dt="2021-04-15T10:23:49.120" v="1332" actId="26606"/>
          <ac:spMkLst>
            <pc:docMk/>
            <pc:sldMk cId="1454400916" sldId="296"/>
            <ac:spMk id="12" creationId="{F605C4CC-A25C-416F-8333-7CB7DC97D870}"/>
          </ac:spMkLst>
        </pc:spChg>
        <pc:spChg chg="add mod">
          <ac:chgData name="Meli, Calogero" userId="507eb667-87a7-4a3d-bdb9-843fd1268d29" providerId="ADAL" clId="{01417C6F-51D2-AC41-8389-3F9858ED579F}" dt="2021-04-16T15:23:51.163" v="1423" actId="14100"/>
          <ac:spMkLst>
            <pc:docMk/>
            <pc:sldMk cId="1454400916" sldId="296"/>
            <ac:spMk id="13" creationId="{958C3CAC-945A-9D4B-8833-92FDAD4BAB38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1" creationId="{D15D11F8-A44A-DB40-994E-AB4914545F4C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2" creationId="{2DAB8DC5-F972-0346-8E18-BAFC5B69DCB4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5" creationId="{8F23F8A3-8FD7-4779-8323-FDC26BE99889}"/>
          </ac:spMkLst>
        </pc:spChg>
        <pc:spChg chg="del">
          <ac:chgData name="Meli, Calogero" userId="507eb667-87a7-4a3d-bdb9-843fd1268d29" providerId="ADAL" clId="{01417C6F-51D2-AC41-8389-3F9858ED579F}" dt="2021-04-15T10:23:35.820" v="1331"/>
          <ac:spMkLst>
            <pc:docMk/>
            <pc:sldMk cId="1454400916" sldId="296"/>
            <ac:spMk id="27" creationId="{F605C4CC-A25C-416F-8333-7CB7DC97D870}"/>
          </ac:spMkLst>
        </pc:spChg>
        <pc:picChg chg="mod">
          <ac:chgData name="Meli, Calogero" userId="507eb667-87a7-4a3d-bdb9-843fd1268d29" providerId="ADAL" clId="{01417C6F-51D2-AC41-8389-3F9858ED579F}" dt="2021-04-16T15:23:51.163" v="1423" actId="14100"/>
          <ac:picMkLst>
            <pc:docMk/>
            <pc:sldMk cId="1454400916" sldId="296"/>
            <ac:picMk id="5" creationId="{9809491F-156A-4A47-ADA8-40CE40717ACC}"/>
          </ac:picMkLst>
        </pc:picChg>
        <pc:picChg chg="mod">
          <ac:chgData name="Meli, Calogero" userId="507eb667-87a7-4a3d-bdb9-843fd1268d29" providerId="ADAL" clId="{01417C6F-51D2-AC41-8389-3F9858ED579F}" dt="2021-04-16T15:23:51.163" v="1423" actId="14100"/>
          <ac:picMkLst>
            <pc:docMk/>
            <pc:sldMk cId="1454400916" sldId="296"/>
            <ac:picMk id="8" creationId="{BB50027D-354F-41FE-95A1-9848476062BC}"/>
          </ac:picMkLst>
        </pc:picChg>
        <pc:picChg chg="mod">
          <ac:chgData name="Meli, Calogero" userId="507eb667-87a7-4a3d-bdb9-843fd1268d29" providerId="ADAL" clId="{01417C6F-51D2-AC41-8389-3F9858ED579F}" dt="2021-04-16T15:23:51.163" v="1423" actId="14100"/>
          <ac:picMkLst>
            <pc:docMk/>
            <pc:sldMk cId="1454400916" sldId="296"/>
            <ac:picMk id="9" creationId="{86DA342A-46AB-421F-B545-20E31083E859}"/>
          </ac:picMkLst>
        </pc:picChg>
      </pc:sldChg>
      <pc:sldMasterChg chg="modSldLayout">
        <pc:chgData name="Meli, Calogero" userId="507eb667-87a7-4a3d-bdb9-843fd1268d29" providerId="ADAL" clId="{01417C6F-51D2-AC41-8389-3F9858ED579F}" dt="2021-04-22T07:38:02.151" v="1484" actId="14100"/>
        <pc:sldMasterMkLst>
          <pc:docMk/>
          <pc:sldMasterMk cId="1412373547" sldId="2147483648"/>
        </pc:sldMasterMkLst>
        <pc:sldLayoutChg chg="modSp mod">
          <pc:chgData name="Meli, Calogero" userId="507eb667-87a7-4a3d-bdb9-843fd1268d29" providerId="ADAL" clId="{01417C6F-51D2-AC41-8389-3F9858ED579F}" dt="2021-04-22T07:38:02.151" v="1484" actId="14100"/>
          <pc:sldLayoutMkLst>
            <pc:docMk/>
            <pc:sldMasterMk cId="1412373547" sldId="2147483648"/>
            <pc:sldLayoutMk cId="3851485419" sldId="2147483650"/>
          </pc:sldLayoutMkLst>
          <pc:cxnChg chg="mod">
            <ac:chgData name="Meli, Calogero" userId="507eb667-87a7-4a3d-bdb9-843fd1268d29" providerId="ADAL" clId="{01417C6F-51D2-AC41-8389-3F9858ED579F}" dt="2021-04-22T07:38:02.151" v="1484" actId="14100"/>
            <ac:cxnSpMkLst>
              <pc:docMk/>
              <pc:sldMasterMk cId="1412373547" sldId="2147483648"/>
              <pc:sldLayoutMk cId="3851485419" sldId="2147483650"/>
              <ac:cxnSpMk id="9" creationId="{D306632E-5393-4872-B34D-C387301E7EA8}"/>
            </ac:cxnSpMkLst>
          </pc:cxnChg>
          <pc:cxnChg chg="mod">
            <ac:chgData name="Meli, Calogero" userId="507eb667-87a7-4a3d-bdb9-843fd1268d29" providerId="ADAL" clId="{01417C6F-51D2-AC41-8389-3F9858ED579F}" dt="2021-04-22T07:37:46.252" v="1480" actId="14100"/>
            <ac:cxnSpMkLst>
              <pc:docMk/>
              <pc:sldMasterMk cId="1412373547" sldId="2147483648"/>
              <pc:sldLayoutMk cId="3851485419" sldId="2147483650"/>
              <ac:cxnSpMk id="10" creationId="{7E365B6A-6E9D-4C47-8BF9-3DE87F3A53CE}"/>
            </ac:cxnSpMkLst>
          </pc:cxnChg>
          <pc:cxnChg chg="mod">
            <ac:chgData name="Meli, Calogero" userId="507eb667-87a7-4a3d-bdb9-843fd1268d29" providerId="ADAL" clId="{01417C6F-51D2-AC41-8389-3F9858ED579F}" dt="2021-04-22T07:37:54.752" v="1483" actId="14100"/>
            <ac:cxnSpMkLst>
              <pc:docMk/>
              <pc:sldMasterMk cId="1412373547" sldId="2147483648"/>
              <pc:sldLayoutMk cId="3851485419" sldId="2147483650"/>
              <ac:cxnSpMk id="11" creationId="{4B48BB41-F715-4013-8AD8-2CB005E6E2D1}"/>
            </ac:cxnSpMkLst>
          </pc:cxnChg>
        </pc:sldLayoutChg>
      </pc:sldMasterChg>
    </pc:docChg>
  </pc:docChgLst>
  <pc:docChgLst>
    <pc:chgData name="Jansen, Tobias" userId="fe38742f-1643-4b0c-88c3-22bf30ff458e" providerId="ADAL" clId="{97AD048F-A3BC-C64B-B1A2-AEF64A0E10BA}"/>
    <pc:docChg chg="undo redo custSel addSld delSld modSld sldOrd modSection">
      <pc:chgData name="Jansen, Tobias" userId="fe38742f-1643-4b0c-88c3-22bf30ff458e" providerId="ADAL" clId="{97AD048F-A3BC-C64B-B1A2-AEF64A0E10BA}" dt="2021-04-22T08:15:25.815" v="1689" actId="14100"/>
      <pc:docMkLst>
        <pc:docMk/>
      </pc:docMkLst>
      <pc:sldChg chg="delSp modSp mod">
        <pc:chgData name="Jansen, Tobias" userId="fe38742f-1643-4b0c-88c3-22bf30ff458e" providerId="ADAL" clId="{97AD048F-A3BC-C64B-B1A2-AEF64A0E10BA}" dt="2021-04-15T09:51:05.183" v="1606" actId="1076"/>
        <pc:sldMkLst>
          <pc:docMk/>
          <pc:sldMk cId="4028990676" sldId="267"/>
        </pc:sldMkLst>
        <pc:spChg chg="mod">
          <ac:chgData name="Jansen, Tobias" userId="fe38742f-1643-4b0c-88c3-22bf30ff458e" providerId="ADAL" clId="{97AD048F-A3BC-C64B-B1A2-AEF64A0E10BA}" dt="2021-04-15T09:51:05.183" v="1606" actId="1076"/>
          <ac:spMkLst>
            <pc:docMk/>
            <pc:sldMk cId="4028990676" sldId="267"/>
            <ac:spMk id="7" creationId="{A9B555F9-681C-4365-BF96-B9889B122448}"/>
          </ac:spMkLst>
        </pc:spChg>
        <pc:spChg chg="del mod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19" creationId="{BD66F57C-B302-6449-8A14-3DEBED0B9504}"/>
          </ac:spMkLst>
        </pc:spChg>
        <pc:spChg chg="del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20" creationId="{E4C695F8-8929-7043-8499-A909E7EFBF69}"/>
          </ac:spMkLst>
        </pc:spChg>
        <pc:spChg chg="del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21" creationId="{FE77271D-50BB-A34F-90A2-F5A3409CB96A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4" creationId="{18F43AB9-10AA-E748-BA52-B20302BD6EC9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5" creationId="{363F1A0C-BB03-6C4F-949F-7E6C0DCFF95D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6" creationId="{93FE5147-F992-E446-8394-8CE888E4B094}"/>
          </ac:spMkLst>
        </pc:spChg>
        <pc:spChg chg="mod">
          <ac:chgData name="Jansen, Tobias" userId="fe38742f-1643-4b0c-88c3-22bf30ff458e" providerId="ADAL" clId="{97AD048F-A3BC-C64B-B1A2-AEF64A0E10BA}" dt="2021-04-15T09:50:51.132" v="1605" actId="1076"/>
          <ac:spMkLst>
            <pc:docMk/>
            <pc:sldMk cId="4028990676" sldId="267"/>
            <ac:spMk id="27" creationId="{CDBDA347-CE49-194C-9AC8-245D0B660688}"/>
          </ac:spMkLst>
        </pc:spChg>
        <pc:spChg chg="del mod">
          <ac:chgData name="Jansen, Tobias" userId="fe38742f-1643-4b0c-88c3-22bf30ff458e" providerId="ADAL" clId="{97AD048F-A3BC-C64B-B1A2-AEF64A0E10BA}" dt="2021-04-15T09:50:39.987" v="1604" actId="478"/>
          <ac:spMkLst>
            <pc:docMk/>
            <pc:sldMk cId="4028990676" sldId="267"/>
            <ac:spMk id="28" creationId="{4A0432D8-C47E-964D-8DEB-F4B01A16E586}"/>
          </ac:spMkLst>
        </pc:spChg>
      </pc:sldChg>
      <pc:sldChg chg="modSp mod">
        <pc:chgData name="Jansen, Tobias" userId="fe38742f-1643-4b0c-88c3-22bf30ff458e" providerId="ADAL" clId="{97AD048F-A3BC-C64B-B1A2-AEF64A0E10BA}" dt="2021-04-15T08:27:25.635" v="2" actId="1076"/>
        <pc:sldMkLst>
          <pc:docMk/>
          <pc:sldMk cId="1357626273" sldId="273"/>
        </pc:sldMkLst>
        <pc:spChg chg="mod">
          <ac:chgData name="Jansen, Tobias" userId="fe38742f-1643-4b0c-88c3-22bf30ff458e" providerId="ADAL" clId="{97AD048F-A3BC-C64B-B1A2-AEF64A0E10BA}" dt="2021-04-15T08:27:25.635" v="2" actId="1076"/>
          <ac:spMkLst>
            <pc:docMk/>
            <pc:sldMk cId="1357626273" sldId="273"/>
            <ac:spMk id="4" creationId="{84579210-43BC-4047-AD84-02F3FD2928BC}"/>
          </ac:spMkLst>
        </pc:spChg>
        <pc:picChg chg="mod">
          <ac:chgData name="Jansen, Tobias" userId="fe38742f-1643-4b0c-88c3-22bf30ff458e" providerId="ADAL" clId="{97AD048F-A3BC-C64B-B1A2-AEF64A0E10BA}" dt="2021-04-15T08:27:25.635" v="2" actId="1076"/>
          <ac:picMkLst>
            <pc:docMk/>
            <pc:sldMk cId="1357626273" sldId="273"/>
            <ac:picMk id="7" creationId="{EAC1983E-1942-478B-860B-A9FE0D45D094}"/>
          </ac:picMkLst>
        </pc:picChg>
        <pc:picChg chg="mod">
          <ac:chgData name="Jansen, Tobias" userId="fe38742f-1643-4b0c-88c3-22bf30ff458e" providerId="ADAL" clId="{97AD048F-A3BC-C64B-B1A2-AEF64A0E10BA}" dt="2021-04-15T08:27:25.635" v="2" actId="1076"/>
          <ac:picMkLst>
            <pc:docMk/>
            <pc:sldMk cId="1357626273" sldId="273"/>
            <ac:picMk id="9" creationId="{A5767A76-B675-4776-838C-A5354D40B550}"/>
          </ac:picMkLst>
        </pc:picChg>
      </pc:sldChg>
      <pc:sldChg chg="addSp delSp modSp add mod setBg setClrOvrMap delDesignElem">
        <pc:chgData name="Jansen, Tobias" userId="fe38742f-1643-4b0c-88c3-22bf30ff458e" providerId="ADAL" clId="{97AD048F-A3BC-C64B-B1A2-AEF64A0E10BA}" dt="2021-04-15T10:15:13.905" v="1650" actId="1076"/>
        <pc:sldMkLst>
          <pc:docMk/>
          <pc:sldMk cId="2047293183" sldId="274"/>
        </pc:sldMkLst>
        <pc:spChg chg="mod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" creationId="{584D5F88-4872-49B9-8EA3-6715EDEC5E45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2047293183" sldId="274"/>
            <ac:spMk id="8" creationId="{EA67B5B4-3A24-436E-B663-1B2EBFF8A0CD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2047293183" sldId="274"/>
            <ac:spMk id="10" creationId="{987FDF89-C993-41F4-A1B8-DBAFF16008A9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2047293183" sldId="274"/>
            <ac:spMk id="12" creationId="{64E585EA-75FD-4025-8270-F66A58A15CDA}"/>
          </ac:spMkLst>
        </pc:spChg>
        <pc:spChg chg="add del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1" creationId="{7BC0F8B1-F985-469B-8332-13DBC7665557}"/>
          </ac:spMkLst>
        </pc:spChg>
        <pc:spChg chg="add del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3" creationId="{89D15953-1642-4DD6-AD9E-01AA19247FF6}"/>
          </ac:spMkLst>
        </pc:spChg>
        <pc:spChg chg="add del">
          <ac:chgData name="Jansen, Tobias" userId="fe38742f-1643-4b0c-88c3-22bf30ff458e" providerId="ADAL" clId="{97AD048F-A3BC-C64B-B1A2-AEF64A0E10BA}" dt="2021-04-15T10:13:35.488" v="1640" actId="26606"/>
          <ac:spMkLst>
            <pc:docMk/>
            <pc:sldMk cId="2047293183" sldId="274"/>
            <ac:spMk id="27" creationId="{FBF3780C-749F-4B50-9E1D-F2B1F6DBB7DD}"/>
          </ac:spMkLst>
        </pc:spChg>
        <pc:picChg chg="del">
          <ac:chgData name="Jansen, Tobias" userId="fe38742f-1643-4b0c-88c3-22bf30ff458e" providerId="ADAL" clId="{97AD048F-A3BC-C64B-B1A2-AEF64A0E10BA}" dt="2021-04-15T10:11:02.343" v="1607" actId="478"/>
          <ac:picMkLst>
            <pc:docMk/>
            <pc:sldMk cId="2047293183" sldId="274"/>
            <ac:picMk id="3" creationId="{BDDF71CD-0CEB-49AC-8E1F-360961D07252}"/>
          </ac:picMkLst>
        </pc:picChg>
        <pc:picChg chg="del">
          <ac:chgData name="Jansen, Tobias" userId="fe38742f-1643-4b0c-88c3-22bf30ff458e" providerId="ADAL" clId="{97AD048F-A3BC-C64B-B1A2-AEF64A0E10BA}" dt="2021-04-15T10:11:43.554" v="1621" actId="478"/>
          <ac:picMkLst>
            <pc:docMk/>
            <pc:sldMk cId="2047293183" sldId="274"/>
            <ac:picMk id="5" creationId="{C83803F4-CC7E-D743-BEA4-5EE822EF269E}"/>
          </ac:picMkLst>
        </pc:picChg>
        <pc:picChg chg="mod ord">
          <ac:chgData name="Jansen, Tobias" userId="fe38742f-1643-4b0c-88c3-22bf30ff458e" providerId="ADAL" clId="{97AD048F-A3BC-C64B-B1A2-AEF64A0E10BA}" dt="2021-04-15T10:13:35.488" v="1640" actId="26606"/>
          <ac:picMkLst>
            <pc:docMk/>
            <pc:sldMk cId="2047293183" sldId="274"/>
            <ac:picMk id="6" creationId="{EEE53B3E-A359-C241-86D7-EBAE0BFA0880}"/>
          </ac:picMkLst>
        </pc:picChg>
        <pc:picChg chg="del">
          <ac:chgData name="Jansen, Tobias" userId="fe38742f-1643-4b0c-88c3-22bf30ff458e" providerId="ADAL" clId="{97AD048F-A3BC-C64B-B1A2-AEF64A0E10BA}" dt="2021-04-15T10:11:43.554" v="1621" actId="478"/>
          <ac:picMkLst>
            <pc:docMk/>
            <pc:sldMk cId="2047293183" sldId="274"/>
            <ac:picMk id="7" creationId="{5474379C-244B-754B-9D6B-D04684C6A5EA}"/>
          </ac:picMkLst>
        </pc:picChg>
        <pc:picChg chg="add del mod">
          <ac:chgData name="Jansen, Tobias" userId="fe38742f-1643-4b0c-88c3-22bf30ff458e" providerId="ADAL" clId="{97AD048F-A3BC-C64B-B1A2-AEF64A0E10BA}" dt="2021-04-15T10:11:08.905" v="1609" actId="478"/>
          <ac:picMkLst>
            <pc:docMk/>
            <pc:sldMk cId="2047293183" sldId="274"/>
            <ac:picMk id="9" creationId="{DA5FEF46-C5BC-8540-9092-4811D122B87A}"/>
          </ac:picMkLst>
        </pc:picChg>
        <pc:picChg chg="add del mod ord">
          <ac:chgData name="Jansen, Tobias" userId="fe38742f-1643-4b0c-88c3-22bf30ff458e" providerId="ADAL" clId="{97AD048F-A3BC-C64B-B1A2-AEF64A0E10BA}" dt="2021-04-15T10:14:51.975" v="1641" actId="478"/>
          <ac:picMkLst>
            <pc:docMk/>
            <pc:sldMk cId="2047293183" sldId="274"/>
            <ac:picMk id="13" creationId="{84AF6E81-37DD-5B4B-A23A-39CF1C5C3969}"/>
          </ac:picMkLst>
        </pc:picChg>
        <pc:picChg chg="add mod ord">
          <ac:chgData name="Jansen, Tobias" userId="fe38742f-1643-4b0c-88c3-22bf30ff458e" providerId="ADAL" clId="{97AD048F-A3BC-C64B-B1A2-AEF64A0E10BA}" dt="2021-04-15T10:13:35.488" v="1640" actId="26606"/>
          <ac:picMkLst>
            <pc:docMk/>
            <pc:sldMk cId="2047293183" sldId="274"/>
            <ac:picMk id="14" creationId="{90C92438-C7B1-0B49-AA6A-0B549938D98A}"/>
          </ac:picMkLst>
        </pc:picChg>
        <pc:picChg chg="add mod">
          <ac:chgData name="Jansen, Tobias" userId="fe38742f-1643-4b0c-88c3-22bf30ff458e" providerId="ADAL" clId="{97AD048F-A3BC-C64B-B1A2-AEF64A0E10BA}" dt="2021-04-15T10:13:35.488" v="1640" actId="26606"/>
          <ac:picMkLst>
            <pc:docMk/>
            <pc:sldMk cId="2047293183" sldId="274"/>
            <ac:picMk id="15" creationId="{FE942177-F3F3-684C-A4A6-AC9F916FDD18}"/>
          </ac:picMkLst>
        </pc:picChg>
        <pc:picChg chg="add mod">
          <ac:chgData name="Jansen, Tobias" userId="fe38742f-1643-4b0c-88c3-22bf30ff458e" providerId="ADAL" clId="{97AD048F-A3BC-C64B-B1A2-AEF64A0E10BA}" dt="2021-04-15T10:15:13.905" v="1650" actId="1076"/>
          <ac:picMkLst>
            <pc:docMk/>
            <pc:sldMk cId="2047293183" sldId="274"/>
            <ac:picMk id="16" creationId="{3B536F6F-5B2B-E543-AD4F-5E2C25618FA1}"/>
          </ac:picMkLst>
        </pc:picChg>
        <pc:picChg chg="add mod">
          <ac:chgData name="Jansen, Tobias" userId="fe38742f-1643-4b0c-88c3-22bf30ff458e" providerId="ADAL" clId="{97AD048F-A3BC-C64B-B1A2-AEF64A0E10BA}" dt="2021-04-15T10:15:08.611" v="1649" actId="167"/>
          <ac:picMkLst>
            <pc:docMk/>
            <pc:sldMk cId="2047293183" sldId="274"/>
            <ac:picMk id="18" creationId="{CAF11A23-DE59-5F4F-AB40-BBA8E6CBB7DB}"/>
          </ac:picMkLst>
        </pc:picChg>
        <pc:cxnChg chg="add del">
          <ac:chgData name="Jansen, Tobias" userId="fe38742f-1643-4b0c-88c3-22bf30ff458e" providerId="ADAL" clId="{97AD048F-A3BC-C64B-B1A2-AEF64A0E10BA}" dt="2021-04-15T10:13:35.488" v="1640" actId="26606"/>
          <ac:cxnSpMkLst>
            <pc:docMk/>
            <pc:sldMk cId="2047293183" sldId="274"/>
            <ac:cxnSpMk id="25" creationId="{1918D9D3-1370-4FF6-9DFC-9F87F9039590}"/>
          </ac:cxnSpMkLst>
        </pc:cxnChg>
      </pc:sldChg>
      <pc:sldChg chg="modSp">
        <pc:chgData name="Jansen, Tobias" userId="fe38742f-1643-4b0c-88c3-22bf30ff458e" providerId="ADAL" clId="{97AD048F-A3BC-C64B-B1A2-AEF64A0E10BA}" dt="2021-04-15T08:29:56.981" v="4" actId="20577"/>
        <pc:sldMkLst>
          <pc:docMk/>
          <pc:sldMk cId="1607331750" sldId="285"/>
        </pc:sldMkLst>
        <pc:graphicFrameChg chg="mod">
          <ac:chgData name="Jansen, Tobias" userId="fe38742f-1643-4b0c-88c3-22bf30ff458e" providerId="ADAL" clId="{97AD048F-A3BC-C64B-B1A2-AEF64A0E10BA}" dt="2021-04-15T08:29:56.981" v="4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  <pc:sldChg chg="delSp mod">
        <pc:chgData name="Jansen, Tobias" userId="fe38742f-1643-4b0c-88c3-22bf30ff458e" providerId="ADAL" clId="{97AD048F-A3BC-C64B-B1A2-AEF64A0E10BA}" dt="2021-04-15T09:14:12.789" v="850" actId="478"/>
        <pc:sldMkLst>
          <pc:docMk/>
          <pc:sldMk cId="2661158196" sldId="286"/>
        </pc:sldMkLst>
        <pc:spChg chg="del">
          <ac:chgData name="Jansen, Tobias" userId="fe38742f-1643-4b0c-88c3-22bf30ff458e" providerId="ADAL" clId="{97AD048F-A3BC-C64B-B1A2-AEF64A0E10BA}" dt="2021-04-15T09:14:12.789" v="850" actId="478"/>
          <ac:spMkLst>
            <pc:docMk/>
            <pc:sldMk cId="2661158196" sldId="286"/>
            <ac:spMk id="6" creationId="{118D9874-ABFF-D844-B06F-F704E74F50BF}"/>
          </ac:spMkLst>
        </pc:spChg>
      </pc:sldChg>
      <pc:sldChg chg="addSp delSp modSp mod ord modNotesTx">
        <pc:chgData name="Jansen, Tobias" userId="fe38742f-1643-4b0c-88c3-22bf30ff458e" providerId="ADAL" clId="{97AD048F-A3BC-C64B-B1A2-AEF64A0E10BA}" dt="2021-04-22T08:15:25.815" v="1689" actId="14100"/>
        <pc:sldMkLst>
          <pc:docMk/>
          <pc:sldMk cId="2592962733" sldId="287"/>
        </pc:sldMkLst>
        <pc:spChg chg="mod">
          <ac:chgData name="Jansen, Tobias" userId="fe38742f-1643-4b0c-88c3-22bf30ff458e" providerId="ADAL" clId="{97AD048F-A3BC-C64B-B1A2-AEF64A0E10BA}" dt="2021-04-22T08:12:48.688" v="1665" actId="1076"/>
          <ac:spMkLst>
            <pc:docMk/>
            <pc:sldMk cId="2592962733" sldId="287"/>
            <ac:spMk id="2" creationId="{CB38ACA5-EF71-6C48-A786-5ED3A9874BDA}"/>
          </ac:spMkLst>
        </pc:spChg>
        <pc:spChg chg="mod">
          <ac:chgData name="Jansen, Tobias" userId="fe38742f-1643-4b0c-88c3-22bf30ff458e" providerId="ADAL" clId="{97AD048F-A3BC-C64B-B1A2-AEF64A0E10BA}" dt="2021-04-22T08:15:12.828" v="1687" actId="27636"/>
          <ac:spMkLst>
            <pc:docMk/>
            <pc:sldMk cId="2592962733" sldId="287"/>
            <ac:spMk id="3" creationId="{9887225F-8962-4743-8BDE-CD648D3C99B3}"/>
          </ac:spMkLst>
        </pc:spChg>
        <pc:spChg chg="del">
          <ac:chgData name="Jansen, Tobias" userId="fe38742f-1643-4b0c-88c3-22bf30ff458e" providerId="ADAL" clId="{97AD048F-A3BC-C64B-B1A2-AEF64A0E10BA}" dt="2021-04-15T08:59:49.382" v="652" actId="478"/>
          <ac:spMkLst>
            <pc:docMk/>
            <pc:sldMk cId="2592962733" sldId="287"/>
            <ac:spMk id="6" creationId="{360872A1-1D79-FE4E-98AD-3351AAD877B7}"/>
          </ac:spMkLst>
        </pc:spChg>
        <pc:spChg chg="add del mod">
          <ac:chgData name="Jansen, Tobias" userId="fe38742f-1643-4b0c-88c3-22bf30ff458e" providerId="ADAL" clId="{97AD048F-A3BC-C64B-B1A2-AEF64A0E10BA}" dt="2021-04-15T09:44:41.874" v="1410"/>
          <ac:spMkLst>
            <pc:docMk/>
            <pc:sldMk cId="2592962733" sldId="287"/>
            <ac:spMk id="6" creationId="{8A209253-4BD9-B942-94E3-B60B26086239}"/>
          </ac:spMkLst>
        </pc:spChg>
        <pc:spChg chg="mod">
          <ac:chgData name="Jansen, Tobias" userId="fe38742f-1643-4b0c-88c3-22bf30ff458e" providerId="ADAL" clId="{97AD048F-A3BC-C64B-B1A2-AEF64A0E10BA}" dt="2021-04-22T07:16:20.403" v="1660" actId="1076"/>
          <ac:spMkLst>
            <pc:docMk/>
            <pc:sldMk cId="2592962733" sldId="287"/>
            <ac:spMk id="7" creationId="{4B10CC5F-8183-6544-80D9-A4695D16FA9F}"/>
          </ac:spMkLst>
        </pc:spChg>
        <pc:picChg chg="mod">
          <ac:chgData name="Jansen, Tobias" userId="fe38742f-1643-4b0c-88c3-22bf30ff458e" providerId="ADAL" clId="{97AD048F-A3BC-C64B-B1A2-AEF64A0E10BA}" dt="2021-04-22T08:15:25.815" v="1689" actId="14100"/>
          <ac:picMkLst>
            <pc:docMk/>
            <pc:sldMk cId="2592962733" sldId="287"/>
            <ac:picMk id="11" creationId="{63756323-3B6D-A540-942E-38E0F6774203}"/>
          </ac:picMkLst>
        </pc:picChg>
        <pc:cxnChg chg="mod">
          <ac:chgData name="Jansen, Tobias" userId="fe38742f-1643-4b0c-88c3-22bf30ff458e" providerId="ADAL" clId="{97AD048F-A3BC-C64B-B1A2-AEF64A0E10BA}" dt="2021-04-22T07:16:33.630" v="1664" actId="1076"/>
          <ac:cxnSpMkLst>
            <pc:docMk/>
            <pc:sldMk cId="2592962733" sldId="287"/>
            <ac:cxnSpMk id="9" creationId="{3E3C9EC1-7D98-4B45-BAC7-720A8445EA9C}"/>
          </ac:cxnSpMkLst>
        </pc:cxnChg>
      </pc:sldChg>
      <pc:sldChg chg="delSp modSp mod">
        <pc:chgData name="Jansen, Tobias" userId="fe38742f-1643-4b0c-88c3-22bf30ff458e" providerId="ADAL" clId="{97AD048F-A3BC-C64B-B1A2-AEF64A0E10BA}" dt="2021-04-15T08:54:58.113" v="421" actId="6549"/>
        <pc:sldMkLst>
          <pc:docMk/>
          <pc:sldMk cId="980790652" sldId="290"/>
        </pc:sldMkLst>
        <pc:spChg chg="del">
          <ac:chgData name="Jansen, Tobias" userId="fe38742f-1643-4b0c-88c3-22bf30ff458e" providerId="ADAL" clId="{97AD048F-A3BC-C64B-B1A2-AEF64A0E10BA}" dt="2021-04-15T08:41:55.927" v="11" actId="478"/>
          <ac:spMkLst>
            <pc:docMk/>
            <pc:sldMk cId="980790652" sldId="290"/>
            <ac:spMk id="4" creationId="{C713471C-A56F-D144-BD5C-28DCCB73DFD8}"/>
          </ac:spMkLst>
        </pc:spChg>
        <pc:spChg chg="del">
          <ac:chgData name="Jansen, Tobias" userId="fe38742f-1643-4b0c-88c3-22bf30ff458e" providerId="ADAL" clId="{97AD048F-A3BC-C64B-B1A2-AEF64A0E10BA}" dt="2021-04-15T08:41:57.191" v="12" actId="478"/>
          <ac:spMkLst>
            <pc:docMk/>
            <pc:sldMk cId="980790652" sldId="290"/>
            <ac:spMk id="5" creationId="{DD745E30-01DC-DD4C-BB69-BC090748671D}"/>
          </ac:spMkLst>
        </pc:spChg>
        <pc:spChg chg="mod">
          <ac:chgData name="Jansen, Tobias" userId="fe38742f-1643-4b0c-88c3-22bf30ff458e" providerId="ADAL" clId="{97AD048F-A3BC-C64B-B1A2-AEF64A0E10BA}" dt="2021-04-15T08:54:58.113" v="421" actId="6549"/>
          <ac:spMkLst>
            <pc:docMk/>
            <pc:sldMk cId="980790652" sldId="290"/>
            <ac:spMk id="29" creationId="{ADA75641-DAD0-1245-BAB1-8B07C604DC5D}"/>
          </ac:spMkLst>
        </pc:spChg>
      </pc:sldChg>
      <pc:sldChg chg="delSp add setBg delDesignElem">
        <pc:chgData name="Jansen, Tobias" userId="fe38742f-1643-4b0c-88c3-22bf30ff458e" providerId="ADAL" clId="{97AD048F-A3BC-C64B-B1A2-AEF64A0E10BA}" dt="2021-04-15T08:31:48.114" v="7"/>
        <pc:sldMkLst>
          <pc:docMk/>
          <pc:sldMk cId="1070315984" sldId="291"/>
        </pc:sldMkLst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1070315984" sldId="291"/>
            <ac:spMk id="8" creationId="{EA67B5B4-3A24-436E-B663-1B2EBFF8A0CD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1070315984" sldId="291"/>
            <ac:spMk id="10" creationId="{987FDF89-C993-41F4-A1B8-DBAFF16008A9}"/>
          </ac:spMkLst>
        </pc:spChg>
        <pc:spChg chg="del">
          <ac:chgData name="Jansen, Tobias" userId="fe38742f-1643-4b0c-88c3-22bf30ff458e" providerId="ADAL" clId="{97AD048F-A3BC-C64B-B1A2-AEF64A0E10BA}" dt="2021-04-15T08:31:48.114" v="7"/>
          <ac:spMkLst>
            <pc:docMk/>
            <pc:sldMk cId="1070315984" sldId="291"/>
            <ac:spMk id="12" creationId="{64E585EA-75FD-4025-8270-F66A58A15CDA}"/>
          </ac:spMkLst>
        </pc:spChg>
      </pc:sldChg>
      <pc:sldChg chg="add del ord">
        <pc:chgData name="Jansen, Tobias" userId="fe38742f-1643-4b0c-88c3-22bf30ff458e" providerId="ADAL" clId="{97AD048F-A3BC-C64B-B1A2-AEF64A0E10BA}" dt="2021-04-15T08:41:53.012" v="10" actId="2696"/>
        <pc:sldMkLst>
          <pc:docMk/>
          <pc:sldMk cId="1173382527" sldId="292"/>
        </pc:sldMkLst>
      </pc:sldChg>
      <pc:sldChg chg="addSp delSp modSp new mod modNotesTx">
        <pc:chgData name="Jansen, Tobias" userId="fe38742f-1643-4b0c-88c3-22bf30ff458e" providerId="ADAL" clId="{97AD048F-A3BC-C64B-B1A2-AEF64A0E10BA}" dt="2021-04-15T09:10:19.413" v="849" actId="14100"/>
        <pc:sldMkLst>
          <pc:docMk/>
          <pc:sldMk cId="3954559158" sldId="292"/>
        </pc:sldMkLst>
        <pc:spChg chg="mod">
          <ac:chgData name="Jansen, Tobias" userId="fe38742f-1643-4b0c-88c3-22bf30ff458e" providerId="ADAL" clId="{97AD048F-A3BC-C64B-B1A2-AEF64A0E10BA}" dt="2021-04-15T08:52:54.271" v="390" actId="20577"/>
          <ac:spMkLst>
            <pc:docMk/>
            <pc:sldMk cId="3954559158" sldId="292"/>
            <ac:spMk id="2" creationId="{818AB5FC-68F1-984B-8024-BF8FF1EDDC0E}"/>
          </ac:spMkLst>
        </pc:spChg>
        <pc:spChg chg="add del mod">
          <ac:chgData name="Jansen, Tobias" userId="fe38742f-1643-4b0c-88c3-22bf30ff458e" providerId="ADAL" clId="{97AD048F-A3BC-C64B-B1A2-AEF64A0E10BA}" dt="2021-04-15T09:09:26.704" v="832" actId="14100"/>
          <ac:spMkLst>
            <pc:docMk/>
            <pc:sldMk cId="3954559158" sldId="292"/>
            <ac:spMk id="3" creationId="{8357D8FB-F442-A74B-B6B9-29C3F8CC2EDC}"/>
          </ac:spMkLst>
        </pc:spChg>
        <pc:spChg chg="del">
          <ac:chgData name="Jansen, Tobias" userId="fe38742f-1643-4b0c-88c3-22bf30ff458e" providerId="ADAL" clId="{97AD048F-A3BC-C64B-B1A2-AEF64A0E10BA}" dt="2021-04-15T08:51:03.390" v="358" actId="478"/>
          <ac:spMkLst>
            <pc:docMk/>
            <pc:sldMk cId="3954559158" sldId="292"/>
            <ac:spMk id="6" creationId="{BF26C044-CCF5-324C-9081-BAB83400DF87}"/>
          </ac:spMkLst>
        </pc:spChg>
        <pc:spChg chg="add mod">
          <ac:chgData name="Jansen, Tobias" userId="fe38742f-1643-4b0c-88c3-22bf30ff458e" providerId="ADAL" clId="{97AD048F-A3BC-C64B-B1A2-AEF64A0E10BA}" dt="2021-04-15T09:10:19.413" v="849" actId="14100"/>
          <ac:spMkLst>
            <pc:docMk/>
            <pc:sldMk cId="3954559158" sldId="292"/>
            <ac:spMk id="7" creationId="{A9A5E9BD-D6F5-BA42-88AD-E2B320C1631E}"/>
          </ac:spMkLst>
        </pc:spChg>
        <pc:spChg chg="add del mod">
          <ac:chgData name="Jansen, Tobias" userId="fe38742f-1643-4b0c-88c3-22bf30ff458e" providerId="ADAL" clId="{97AD048F-A3BC-C64B-B1A2-AEF64A0E10BA}" dt="2021-04-15T09:09:12.780" v="816"/>
          <ac:spMkLst>
            <pc:docMk/>
            <pc:sldMk cId="3954559158" sldId="292"/>
            <ac:spMk id="11" creationId="{A0022E47-465F-C64E-9CD6-912D8FBCE87B}"/>
          </ac:spMkLst>
        </pc:spChg>
        <pc:spChg chg="add mod">
          <ac:chgData name="Jansen, Tobias" userId="fe38742f-1643-4b0c-88c3-22bf30ff458e" providerId="ADAL" clId="{97AD048F-A3BC-C64B-B1A2-AEF64A0E10BA}" dt="2021-04-15T09:10:08.826" v="847" actId="1076"/>
          <ac:spMkLst>
            <pc:docMk/>
            <pc:sldMk cId="3954559158" sldId="292"/>
            <ac:spMk id="15" creationId="{809E9C3A-09EA-704D-9E5C-B2D203F9A39B}"/>
          </ac:spMkLst>
        </pc:spChg>
        <pc:picChg chg="add mod">
          <ac:chgData name="Jansen, Tobias" userId="fe38742f-1643-4b0c-88c3-22bf30ff458e" providerId="ADAL" clId="{97AD048F-A3BC-C64B-B1A2-AEF64A0E10BA}" dt="2021-04-15T08:53:39.266" v="393" actId="1076"/>
          <ac:picMkLst>
            <pc:docMk/>
            <pc:sldMk cId="3954559158" sldId="292"/>
            <ac:picMk id="8" creationId="{698332E5-8465-AB41-A309-DABAB4D8B0B1}"/>
          </ac:picMkLst>
        </pc:picChg>
        <pc:picChg chg="add mod">
          <ac:chgData name="Jansen, Tobias" userId="fe38742f-1643-4b0c-88c3-22bf30ff458e" providerId="ADAL" clId="{97AD048F-A3BC-C64B-B1A2-AEF64A0E10BA}" dt="2021-04-15T09:10:08.826" v="847" actId="1076"/>
          <ac:picMkLst>
            <pc:docMk/>
            <pc:sldMk cId="3954559158" sldId="292"/>
            <ac:picMk id="9" creationId="{E826B8EE-EE3F-5246-B188-88CA1144688B}"/>
          </ac:picMkLst>
        </pc:picChg>
        <pc:picChg chg="add mod">
          <ac:chgData name="Jansen, Tobias" userId="fe38742f-1643-4b0c-88c3-22bf30ff458e" providerId="ADAL" clId="{97AD048F-A3BC-C64B-B1A2-AEF64A0E10BA}" dt="2021-04-15T09:10:15.698" v="848" actId="1076"/>
          <ac:picMkLst>
            <pc:docMk/>
            <pc:sldMk cId="3954559158" sldId="292"/>
            <ac:picMk id="10" creationId="{3D64C252-7F9E-D34C-A21F-D3C2613412BA}"/>
          </ac:picMkLst>
        </pc:picChg>
        <pc:picChg chg="add mod">
          <ac:chgData name="Jansen, Tobias" userId="fe38742f-1643-4b0c-88c3-22bf30ff458e" providerId="ADAL" clId="{97AD048F-A3BC-C64B-B1A2-AEF64A0E10BA}" dt="2021-04-15T09:10:15.698" v="848" actId="1076"/>
          <ac:picMkLst>
            <pc:docMk/>
            <pc:sldMk cId="3954559158" sldId="292"/>
            <ac:picMk id="1026" creationId="{D1E6F001-A990-0942-9CF5-2DD77BE5F8D7}"/>
          </ac:picMkLst>
        </pc:picChg>
      </pc:sldChg>
    </pc:docChg>
  </pc:docChgLst>
  <pc:docChgLst>
    <pc:chgData name="Zecevic, Jan" userId="S::jan.zecevic@sap.com::b2099503-8f86-4b55-bc1b-7163c73e9489" providerId="AD" clId="Web-{747232D9-ED41-40CC-9797-F5EB3CC81F60}"/>
    <pc:docChg chg="modSld">
      <pc:chgData name="Zecevic, Jan" userId="S::jan.zecevic@sap.com::b2099503-8f86-4b55-bc1b-7163c73e9489" providerId="AD" clId="Web-{747232D9-ED41-40CC-9797-F5EB3CC81F60}" dt="2021-04-22T08:27:06.147" v="9"/>
      <pc:docMkLst>
        <pc:docMk/>
      </pc:docMkLst>
      <pc:sldChg chg="modSp">
        <pc:chgData name="Zecevic, Jan" userId="S::jan.zecevic@sap.com::b2099503-8f86-4b55-bc1b-7163c73e9489" providerId="AD" clId="Web-{747232D9-ED41-40CC-9797-F5EB3CC81F60}" dt="2021-04-22T08:27:06.147" v="9"/>
        <pc:sldMkLst>
          <pc:docMk/>
          <pc:sldMk cId="2991571577" sldId="288"/>
        </pc:sldMkLst>
        <pc:graphicFrameChg chg="mod modGraphic">
          <ac:chgData name="Zecevic, Jan" userId="S::jan.zecevic@sap.com::b2099503-8f86-4b55-bc1b-7163c73e9489" providerId="AD" clId="Web-{747232D9-ED41-40CC-9797-F5EB3CC81F60}" dt="2021-04-22T08:27:06.147" v="9"/>
          <ac:graphicFrameMkLst>
            <pc:docMk/>
            <pc:sldMk cId="2991571577" sldId="288"/>
            <ac:graphicFrameMk id="153" creationId="{F16E8A4A-6F87-4706-B3A7-85596138C285}"/>
          </ac:graphicFrameMkLst>
        </pc:graphicFrameChg>
      </pc:sldChg>
    </pc:docChg>
  </pc:docChgLst>
  <pc:docChgLst>
    <pc:chgData name="Zecevic, Jan" userId="S::jan.zecevic@sap.com::b2099503-8f86-4b55-bc1b-7163c73e9489" providerId="AD" clId="Web-{8AE175BC-9C3A-DF6F-B236-373050C6E9E1}"/>
    <pc:docChg chg="addSld delSld modSld modSection">
      <pc:chgData name="Zecevic, Jan" userId="S::jan.zecevic@sap.com::b2099503-8f86-4b55-bc1b-7163c73e9489" providerId="AD" clId="Web-{8AE175BC-9C3A-DF6F-B236-373050C6E9E1}" dt="2021-04-15T10:30:55.817" v="934"/>
      <pc:docMkLst>
        <pc:docMk/>
      </pc:docMkLst>
      <pc:sldChg chg="delSp modSp modNotes">
        <pc:chgData name="Zecevic, Jan" userId="S::jan.zecevic@sap.com::b2099503-8f86-4b55-bc1b-7163c73e9489" providerId="AD" clId="Web-{8AE175BC-9C3A-DF6F-B236-373050C6E9E1}" dt="2021-04-15T10:30:51.645" v="931"/>
        <pc:sldMkLst>
          <pc:docMk/>
          <pc:sldMk cId="4028990676" sldId="267"/>
        </pc:sldMkLst>
        <pc:spChg chg="mod">
          <ac:chgData name="Zecevic, Jan" userId="S::jan.zecevic@sap.com::b2099503-8f86-4b55-bc1b-7163c73e9489" providerId="AD" clId="Web-{8AE175BC-9C3A-DF6F-B236-373050C6E9E1}" dt="2021-04-15T09:51:02.161" v="580" actId="1076"/>
          <ac:spMkLst>
            <pc:docMk/>
            <pc:sldMk cId="4028990676" sldId="267"/>
            <ac:spMk id="4" creationId="{9604187A-09FA-4DC4-9086-83C4330A7854}"/>
          </ac:spMkLst>
        </pc:spChg>
        <pc:spChg chg="mod">
          <ac:chgData name="Zecevic, Jan" userId="S::jan.zecevic@sap.com::b2099503-8f86-4b55-bc1b-7163c73e9489" providerId="AD" clId="Web-{8AE175BC-9C3A-DF6F-B236-373050C6E9E1}" dt="2021-04-15T09:51:06.692" v="587" actId="1076"/>
          <ac:spMkLst>
            <pc:docMk/>
            <pc:sldMk cId="4028990676" sldId="267"/>
            <ac:spMk id="7" creationId="{A9B555F9-681C-4365-BF96-B9889B122448}"/>
          </ac:spMkLst>
        </pc:spChg>
        <pc:spChg chg="mod">
          <ac:chgData name="Zecevic, Jan" userId="S::jan.zecevic@sap.com::b2099503-8f86-4b55-bc1b-7163c73e9489" providerId="AD" clId="Web-{8AE175BC-9C3A-DF6F-B236-373050C6E9E1}" dt="2021-04-15T09:51:02.161" v="581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Zecevic, Jan" userId="S::jan.zecevic@sap.com::b2099503-8f86-4b55-bc1b-7163c73e9489" providerId="AD" clId="Web-{8AE175BC-9C3A-DF6F-B236-373050C6E9E1}" dt="2021-04-15T09:51:02.161" v="582" actId="1076"/>
          <ac:spMkLst>
            <pc:docMk/>
            <pc:sldMk cId="4028990676" sldId="267"/>
            <ac:spMk id="16" creationId="{1AF8178A-D67D-42B0-AE67-44E4316B429C}"/>
          </ac:spMkLst>
        </pc:spChg>
        <pc:spChg chg="del mod">
          <ac:chgData name="Zecevic, Jan" userId="S::jan.zecevic@sap.com::b2099503-8f86-4b55-bc1b-7163c73e9489" providerId="AD" clId="Web-{8AE175BC-9C3A-DF6F-B236-373050C6E9E1}" dt="2021-04-15T09:46:39.920" v="471"/>
          <ac:spMkLst>
            <pc:docMk/>
            <pc:sldMk cId="4028990676" sldId="267"/>
            <ac:spMk id="18" creationId="{137380F6-A9AC-DF41-A1AC-A427802590F8}"/>
          </ac:spMkLst>
        </pc:spChg>
        <pc:spChg chg="mod">
          <ac:chgData name="Zecevic, Jan" userId="S::jan.zecevic@sap.com::b2099503-8f86-4b55-bc1b-7163c73e9489" providerId="AD" clId="Web-{8AE175BC-9C3A-DF6F-B236-373050C6E9E1}" dt="2021-04-15T09:49:07.783" v="553" actId="20577"/>
          <ac:spMkLst>
            <pc:docMk/>
            <pc:sldMk cId="4028990676" sldId="267"/>
            <ac:spMk id="19" creationId="{BD66F57C-B302-6449-8A14-3DEBED0B9504}"/>
          </ac:spMkLst>
        </pc:spChg>
        <pc:spChg chg="mod">
          <ac:chgData name="Zecevic, Jan" userId="S::jan.zecevic@sap.com::b2099503-8f86-4b55-bc1b-7163c73e9489" providerId="AD" clId="Web-{8AE175BC-9C3A-DF6F-B236-373050C6E9E1}" dt="2021-04-15T09:47:51.718" v="532" actId="1076"/>
          <ac:spMkLst>
            <pc:docMk/>
            <pc:sldMk cId="4028990676" sldId="267"/>
            <ac:spMk id="20" creationId="{E4C695F8-8929-7043-8499-A909E7EFBF69}"/>
          </ac:spMkLst>
        </pc:spChg>
        <pc:spChg chg="mod">
          <ac:chgData name="Zecevic, Jan" userId="S::jan.zecevic@sap.com::b2099503-8f86-4b55-bc1b-7163c73e9489" providerId="AD" clId="Web-{8AE175BC-9C3A-DF6F-B236-373050C6E9E1}" dt="2021-04-15T09:49:35.174" v="569" actId="20577"/>
          <ac:spMkLst>
            <pc:docMk/>
            <pc:sldMk cId="4028990676" sldId="267"/>
            <ac:spMk id="21" creationId="{FE77271D-50BB-A34F-90A2-F5A3409CB96A}"/>
          </ac:spMkLst>
        </pc:spChg>
        <pc:spChg chg="del mod">
          <ac:chgData name="Zecevic, Jan" userId="S::jan.zecevic@sap.com::b2099503-8f86-4b55-bc1b-7163c73e9489" providerId="AD" clId="Web-{8AE175BC-9C3A-DF6F-B236-373050C6E9E1}" dt="2021-04-15T09:50:39.410" v="572"/>
          <ac:spMkLst>
            <pc:docMk/>
            <pc:sldMk cId="4028990676" sldId="267"/>
            <ac:spMk id="28" creationId="{4A0432D8-C47E-964D-8DEB-F4B01A16E586}"/>
          </ac:spMkLst>
        </pc:spChg>
        <pc:picChg chg="mod">
          <ac:chgData name="Zecevic, Jan" userId="S::jan.zecevic@sap.com::b2099503-8f86-4b55-bc1b-7163c73e9489" providerId="AD" clId="Web-{8AE175BC-9C3A-DF6F-B236-373050C6E9E1}" dt="2021-04-15T09:51:02.177" v="583" actId="1076"/>
          <ac:picMkLst>
            <pc:docMk/>
            <pc:sldMk cId="4028990676" sldId="267"/>
            <ac:picMk id="9" creationId="{7F3AFC19-8230-1344-93B4-6ED4AC010BBB}"/>
          </ac:picMkLst>
        </pc:picChg>
        <pc:picChg chg="mod">
          <ac:chgData name="Zecevic, Jan" userId="S::jan.zecevic@sap.com::b2099503-8f86-4b55-bc1b-7163c73e9489" providerId="AD" clId="Web-{8AE175BC-9C3A-DF6F-B236-373050C6E9E1}" dt="2021-04-15T09:51:02.224" v="586" actId="1076"/>
          <ac:picMkLst>
            <pc:docMk/>
            <pc:sldMk cId="4028990676" sldId="267"/>
            <ac:picMk id="22" creationId="{93B3D889-F1DA-4138-8A97-884AECEA8D5A}"/>
          </ac:picMkLst>
        </pc:picChg>
        <pc:picChg chg="mod">
          <ac:chgData name="Zecevic, Jan" userId="S::jan.zecevic@sap.com::b2099503-8f86-4b55-bc1b-7163c73e9489" providerId="AD" clId="Web-{8AE175BC-9C3A-DF6F-B236-373050C6E9E1}" dt="2021-04-15T09:51:02.192" v="584" actId="1076"/>
          <ac:picMkLst>
            <pc:docMk/>
            <pc:sldMk cId="4028990676" sldId="267"/>
            <ac:picMk id="1034" creationId="{96090832-FEDA-394A-8999-32CA6FFBA749}"/>
          </ac:picMkLst>
        </pc:picChg>
        <pc:picChg chg="mod">
          <ac:chgData name="Zecevic, Jan" userId="S::jan.zecevic@sap.com::b2099503-8f86-4b55-bc1b-7163c73e9489" providerId="AD" clId="Web-{8AE175BC-9C3A-DF6F-B236-373050C6E9E1}" dt="2021-04-15T09:51:02.208" v="585" actId="1076"/>
          <ac:picMkLst>
            <pc:docMk/>
            <pc:sldMk cId="4028990676" sldId="267"/>
            <ac:picMk id="2050" creationId="{44C6B417-DBD0-7D45-9400-BD04600D2191}"/>
          </ac:picMkLst>
        </pc:picChg>
      </pc:sldChg>
      <pc:sldChg chg="addSp delSp modSp del">
        <pc:chgData name="Zecevic, Jan" userId="S::jan.zecevic@sap.com::b2099503-8f86-4b55-bc1b-7163c73e9489" providerId="AD" clId="Web-{8AE175BC-9C3A-DF6F-B236-373050C6E9E1}" dt="2021-04-15T09:54:57.808" v="647"/>
        <pc:sldMkLst>
          <pc:docMk/>
          <pc:sldMk cId="2321637819" sldId="270"/>
        </pc:sldMkLst>
        <pc:spChg chg="add del mod">
          <ac:chgData name="Zecevic, Jan" userId="S::jan.zecevic@sap.com::b2099503-8f86-4b55-bc1b-7163c73e9489" providerId="AD" clId="Web-{8AE175BC-9C3A-DF6F-B236-373050C6E9E1}" dt="2021-04-15T09:18:00.120" v="462" actId="1076"/>
          <ac:spMkLst>
            <pc:docMk/>
            <pc:sldMk cId="2321637819" sldId="270"/>
            <ac:spMk id="2" creationId="{DE1A2DA4-A8E1-4CD4-9219-248D8363835C}"/>
          </ac:spMkLst>
        </pc:spChg>
        <pc:spChg chg="mod">
          <ac:chgData name="Zecevic, Jan" userId="S::jan.zecevic@sap.com::b2099503-8f86-4b55-bc1b-7163c73e9489" providerId="AD" clId="Web-{8AE175BC-9C3A-DF6F-B236-373050C6E9E1}" dt="2021-04-15T09:15:01.538" v="410"/>
          <ac:spMkLst>
            <pc:docMk/>
            <pc:sldMk cId="2321637819" sldId="270"/>
            <ac:spMk id="13" creationId="{355719F8-D075-4B51-905A-2E0E1EAE1250}"/>
          </ac:spMkLst>
        </pc:spChg>
        <pc:spChg chg="mod">
          <ac:chgData name="Zecevic, Jan" userId="S::jan.zecevic@sap.com::b2099503-8f86-4b55-bc1b-7163c73e9489" providerId="AD" clId="Web-{8AE175BC-9C3A-DF6F-B236-373050C6E9E1}" dt="2021-04-15T09:12:23.503" v="379" actId="1076"/>
          <ac:spMkLst>
            <pc:docMk/>
            <pc:sldMk cId="2321637819" sldId="270"/>
            <ac:spMk id="16" creationId="{845F92E1-1BEB-4CB4-B42D-BC0A81572371}"/>
          </ac:spMkLst>
        </pc:spChg>
        <pc:spChg chg="add del mod">
          <ac:chgData name="Zecevic, Jan" userId="S::jan.zecevic@sap.com::b2099503-8f86-4b55-bc1b-7163c73e9489" providerId="AD" clId="Web-{8AE175BC-9C3A-DF6F-B236-373050C6E9E1}" dt="2021-04-15T09:14:36.709" v="404" actId="20577"/>
          <ac:spMkLst>
            <pc:docMk/>
            <pc:sldMk cId="2321637819" sldId="270"/>
            <ac:spMk id="18" creationId="{D6F14BAD-4D92-4110-BDD8-AF2143D98FE4}"/>
          </ac:spMkLst>
        </pc:spChg>
        <pc:spChg chg="mod">
          <ac:chgData name="Zecevic, Jan" userId="S::jan.zecevic@sap.com::b2099503-8f86-4b55-bc1b-7163c73e9489" providerId="AD" clId="Web-{8AE175BC-9C3A-DF6F-B236-373050C6E9E1}" dt="2021-04-15T09:13:08.644" v="385" actId="20577"/>
          <ac:spMkLst>
            <pc:docMk/>
            <pc:sldMk cId="2321637819" sldId="270"/>
            <ac:spMk id="19" creationId="{8F2326DD-E1E1-4D70-8F62-3891061E99B0}"/>
          </ac:spMkLst>
        </pc:spChg>
        <pc:spChg chg="mod">
          <ac:chgData name="Zecevic, Jan" userId="S::jan.zecevic@sap.com::b2099503-8f86-4b55-bc1b-7163c73e9489" providerId="AD" clId="Web-{8AE175BC-9C3A-DF6F-B236-373050C6E9E1}" dt="2021-04-15T08:57:39.840" v="55" actId="14100"/>
          <ac:spMkLst>
            <pc:docMk/>
            <pc:sldMk cId="2321637819" sldId="270"/>
            <ac:spMk id="26" creationId="{43E1A43A-05DA-4171-90CE-1F6189FD5DF3}"/>
          </ac:spMkLst>
        </pc:spChg>
        <pc:spChg chg="mod">
          <ac:chgData name="Zecevic, Jan" userId="S::jan.zecevic@sap.com::b2099503-8f86-4b55-bc1b-7163c73e9489" providerId="AD" clId="Web-{8AE175BC-9C3A-DF6F-B236-373050C6E9E1}" dt="2021-04-15T09:01:47.252" v="231" actId="20577"/>
          <ac:spMkLst>
            <pc:docMk/>
            <pc:sldMk cId="2321637819" sldId="270"/>
            <ac:spMk id="27" creationId="{1BA633C1-33E6-4F77-BE03-7B7FA1CC4D5A}"/>
          </ac:spMkLst>
        </pc:spChg>
        <pc:spChg chg="mod">
          <ac:chgData name="Zecevic, Jan" userId="S::jan.zecevic@sap.com::b2099503-8f86-4b55-bc1b-7163c73e9489" providerId="AD" clId="Web-{8AE175BC-9C3A-DF6F-B236-373050C6E9E1}" dt="2021-04-15T09:06:55.135" v="345" actId="14100"/>
          <ac:spMkLst>
            <pc:docMk/>
            <pc:sldMk cId="2321637819" sldId="270"/>
            <ac:spMk id="28" creationId="{BFE1FEB3-0170-49CE-9169-A89F1157FDB1}"/>
          </ac:spMkLst>
        </pc:spChg>
        <pc:spChg chg="mod">
          <ac:chgData name="Zecevic, Jan" userId="S::jan.zecevic@sap.com::b2099503-8f86-4b55-bc1b-7163c73e9489" providerId="AD" clId="Web-{8AE175BC-9C3A-DF6F-B236-373050C6E9E1}" dt="2021-04-15T09:08:15.746" v="346" actId="14100"/>
          <ac:spMkLst>
            <pc:docMk/>
            <pc:sldMk cId="2321637819" sldId="270"/>
            <ac:spMk id="36" creationId="{0FD9047B-332F-474B-9392-9930467479E8}"/>
          </ac:spMkLst>
        </pc:spChg>
        <pc:spChg chg="mod">
          <ac:chgData name="Zecevic, Jan" userId="S::jan.zecevic@sap.com::b2099503-8f86-4b55-bc1b-7163c73e9489" providerId="AD" clId="Web-{8AE175BC-9C3A-DF6F-B236-373050C6E9E1}" dt="2021-04-15T08:59:08.467" v="106" actId="14100"/>
          <ac:spMkLst>
            <pc:docMk/>
            <pc:sldMk cId="2321637819" sldId="270"/>
            <ac:spMk id="45" creationId="{43B1BD74-3DCA-0648-9BD3-1C57C46C5070}"/>
          </ac:spMkLst>
        </pc:spChg>
        <pc:spChg chg="mod">
          <ac:chgData name="Zecevic, Jan" userId="S::jan.zecevic@sap.com::b2099503-8f86-4b55-bc1b-7163c73e9489" providerId="AD" clId="Web-{8AE175BC-9C3A-DF6F-B236-373050C6E9E1}" dt="2021-04-15T09:01:33.064" v="213" actId="20577"/>
          <ac:spMkLst>
            <pc:docMk/>
            <pc:sldMk cId="2321637819" sldId="270"/>
            <ac:spMk id="48" creationId="{9BD58D4F-0FA7-C644-AC5D-FC503135BBD8}"/>
          </ac:spMkLst>
        </pc:spChg>
        <pc:spChg chg="mod">
          <ac:chgData name="Zecevic, Jan" userId="S::jan.zecevic@sap.com::b2099503-8f86-4b55-bc1b-7163c73e9489" providerId="AD" clId="Web-{8AE175BC-9C3A-DF6F-B236-373050C6E9E1}" dt="2021-04-15T09:02:46.191" v="249" actId="14100"/>
          <ac:spMkLst>
            <pc:docMk/>
            <pc:sldMk cId="2321637819" sldId="270"/>
            <ac:spMk id="52" creationId="{55CBAFCD-7FF5-0D44-BBBE-F406F6B6E397}"/>
          </ac:spMkLst>
        </pc:spChg>
        <pc:spChg chg="mod">
          <ac:chgData name="Zecevic, Jan" userId="S::jan.zecevic@sap.com::b2099503-8f86-4b55-bc1b-7163c73e9489" providerId="AD" clId="Web-{8AE175BC-9C3A-DF6F-B236-373050C6E9E1}" dt="2021-04-15T08:58:47.263" v="72" actId="20577"/>
          <ac:spMkLst>
            <pc:docMk/>
            <pc:sldMk cId="2321637819" sldId="270"/>
            <ac:spMk id="55" creationId="{E1081A67-FC38-49EF-93AA-239869F4F935}"/>
          </ac:spMkLst>
        </pc:spChg>
        <pc:spChg chg="mod">
          <ac:chgData name="Zecevic, Jan" userId="S::jan.zecevic@sap.com::b2099503-8f86-4b55-bc1b-7163c73e9489" providerId="AD" clId="Web-{8AE175BC-9C3A-DF6F-B236-373050C6E9E1}" dt="2021-04-15T08:54:37.210" v="25" actId="14100"/>
          <ac:spMkLst>
            <pc:docMk/>
            <pc:sldMk cId="2321637819" sldId="270"/>
            <ac:spMk id="63" creationId="{E85BCA98-6ECA-8E41-AAC3-5D1C82C5727C}"/>
          </ac:spMkLst>
        </pc:spChg>
        <pc:spChg chg="add mod">
          <ac:chgData name="Zecevic, Jan" userId="S::jan.zecevic@sap.com::b2099503-8f86-4b55-bc1b-7163c73e9489" providerId="AD" clId="Web-{8AE175BC-9C3A-DF6F-B236-373050C6E9E1}" dt="2021-04-15T09:16:50.478" v="453" actId="20577"/>
          <ac:spMkLst>
            <pc:docMk/>
            <pc:sldMk cId="2321637819" sldId="270"/>
            <ac:spMk id="66" creationId="{7CCA1910-EAA9-4629-B3A9-E27443E0E402}"/>
          </ac:spMkLst>
        </pc:spChg>
        <pc:spChg chg="add del mod">
          <ac:chgData name="Zecevic, Jan" userId="S::jan.zecevic@sap.com::b2099503-8f86-4b55-bc1b-7163c73e9489" providerId="AD" clId="Web-{8AE175BC-9C3A-DF6F-B236-373050C6E9E1}" dt="2021-04-15T09:15:58.946" v="427"/>
          <ac:spMkLst>
            <pc:docMk/>
            <pc:sldMk cId="2321637819" sldId="270"/>
            <ac:spMk id="68" creationId="{5F9CE141-426B-4158-8365-27C3082872A9}"/>
          </ac:spMkLst>
        </pc:spChg>
        <pc:picChg chg="mod">
          <ac:chgData name="Zecevic, Jan" userId="S::jan.zecevic@sap.com::b2099503-8f86-4b55-bc1b-7163c73e9489" providerId="AD" clId="Web-{8AE175BC-9C3A-DF6F-B236-373050C6E9E1}" dt="2021-04-15T09:08:18.403" v="347" actId="1076"/>
          <ac:picMkLst>
            <pc:docMk/>
            <pc:sldMk cId="2321637819" sldId="270"/>
            <ac:picMk id="41" creationId="{3502C553-1E88-49A4-823E-712B04535383}"/>
          </ac:picMkLst>
        </pc:picChg>
        <pc:picChg chg="mod">
          <ac:chgData name="Zecevic, Jan" userId="S::jan.zecevic@sap.com::b2099503-8f86-4b55-bc1b-7163c73e9489" providerId="AD" clId="Web-{8AE175BC-9C3A-DF6F-B236-373050C6E9E1}" dt="2021-04-15T08:54:53.695" v="26" actId="1076"/>
          <ac:picMkLst>
            <pc:docMk/>
            <pc:sldMk cId="2321637819" sldId="270"/>
            <ac:picMk id="44" creationId="{06D19FBE-3DF2-4A59-88B5-11B45113C4CA}"/>
          </ac:picMkLst>
        </pc:picChg>
        <pc:picChg chg="mod">
          <ac:chgData name="Zecevic, Jan" userId="S::jan.zecevic@sap.com::b2099503-8f86-4b55-bc1b-7163c73e9489" providerId="AD" clId="Web-{8AE175BC-9C3A-DF6F-B236-373050C6E9E1}" dt="2021-04-15T08:57:30.933" v="52" actId="1076"/>
          <ac:picMkLst>
            <pc:docMk/>
            <pc:sldMk cId="2321637819" sldId="270"/>
            <ac:picMk id="47" creationId="{8D0BBF2A-A8C7-F44B-AD99-BE1BCC3D212E}"/>
          </ac:picMkLst>
        </pc:picChg>
        <pc:picChg chg="mod">
          <ac:chgData name="Zecevic, Jan" userId="S::jan.zecevic@sap.com::b2099503-8f86-4b55-bc1b-7163c73e9489" providerId="AD" clId="Web-{8AE175BC-9C3A-DF6F-B236-373050C6E9E1}" dt="2021-04-15T09:00:54.017" v="183" actId="1076"/>
          <ac:picMkLst>
            <pc:docMk/>
            <pc:sldMk cId="2321637819" sldId="270"/>
            <ac:picMk id="50" creationId="{FF59A339-25E1-E144-A6C3-61993B6F3AE6}"/>
          </ac:picMkLst>
        </pc:picChg>
        <pc:picChg chg="mod">
          <ac:chgData name="Zecevic, Jan" userId="S::jan.zecevic@sap.com::b2099503-8f86-4b55-bc1b-7163c73e9489" providerId="AD" clId="Web-{8AE175BC-9C3A-DF6F-B236-373050C6E9E1}" dt="2021-04-15T09:00:43.657" v="179" actId="1076"/>
          <ac:picMkLst>
            <pc:docMk/>
            <pc:sldMk cId="2321637819" sldId="270"/>
            <ac:picMk id="51" creationId="{062D8072-2778-C848-89DA-041CB113E055}"/>
          </ac:picMkLst>
        </pc:picChg>
        <pc:picChg chg="mod">
          <ac:chgData name="Zecevic, Jan" userId="S::jan.zecevic@sap.com::b2099503-8f86-4b55-bc1b-7163c73e9489" providerId="AD" clId="Web-{8AE175BC-9C3A-DF6F-B236-373050C6E9E1}" dt="2021-04-15T09:09:56.327" v="358" actId="1076"/>
          <ac:picMkLst>
            <pc:docMk/>
            <pc:sldMk cId="2321637819" sldId="270"/>
            <ac:picMk id="54" creationId="{A842089D-8BC6-8044-B8FA-14B8CFB67E08}"/>
          </ac:picMkLst>
        </pc:picChg>
        <pc:picChg chg="add mod">
          <ac:chgData name="Zecevic, Jan" userId="S::jan.zecevic@sap.com::b2099503-8f86-4b55-bc1b-7163c73e9489" providerId="AD" clId="Web-{8AE175BC-9C3A-DF6F-B236-373050C6E9E1}" dt="2021-04-15T08:57:38.934" v="54" actId="1076"/>
          <ac:picMkLst>
            <pc:docMk/>
            <pc:sldMk cId="2321637819" sldId="270"/>
            <ac:picMk id="60" creationId="{AC99A8E7-656E-47E5-9C52-9ABDFDE55EE4}"/>
          </ac:picMkLst>
        </pc:picChg>
        <pc:picChg chg="add mod">
          <ac:chgData name="Zecevic, Jan" userId="S::jan.zecevic@sap.com::b2099503-8f86-4b55-bc1b-7163c73e9489" providerId="AD" clId="Web-{8AE175BC-9C3A-DF6F-B236-373050C6E9E1}" dt="2021-04-15T08:57:44.590" v="57" actId="1076"/>
          <ac:picMkLst>
            <pc:docMk/>
            <pc:sldMk cId="2321637819" sldId="270"/>
            <ac:picMk id="61" creationId="{87E1773A-73E5-402E-844D-57418B7CE008}"/>
          </ac:picMkLst>
        </pc:picChg>
        <pc:cxnChg chg="mod">
          <ac:chgData name="Zecevic, Jan" userId="S::jan.zecevic@sap.com::b2099503-8f86-4b55-bc1b-7163c73e9489" providerId="AD" clId="Web-{8AE175BC-9C3A-DF6F-B236-373050C6E9E1}" dt="2021-04-15T08:56:12.541" v="44" actId="1076"/>
          <ac:cxnSpMkLst>
            <pc:docMk/>
            <pc:sldMk cId="2321637819" sldId="270"/>
            <ac:cxnSpMk id="21" creationId="{9E0EBB8E-4D10-4BEC-AF35-EE132455787A}"/>
          </ac:cxnSpMkLst>
        </pc:cxnChg>
        <pc:cxnChg chg="mod">
          <ac:chgData name="Zecevic, Jan" userId="S::jan.zecevic@sap.com::b2099503-8f86-4b55-bc1b-7163c73e9489" providerId="AD" clId="Web-{8AE175BC-9C3A-DF6F-B236-373050C6E9E1}" dt="2021-04-15T09:03:39.036" v="250" actId="14100"/>
          <ac:cxnSpMkLst>
            <pc:docMk/>
            <pc:sldMk cId="2321637819" sldId="270"/>
            <ac:cxnSpMk id="24" creationId="{AF224D9C-AFC7-4AF7-8744-A3D13ADFABD5}"/>
          </ac:cxnSpMkLst>
        </pc:cxnChg>
        <pc:cxnChg chg="mod">
          <ac:chgData name="Zecevic, Jan" userId="S::jan.zecevic@sap.com::b2099503-8f86-4b55-bc1b-7163c73e9489" providerId="AD" clId="Web-{8AE175BC-9C3A-DF6F-B236-373050C6E9E1}" dt="2021-04-15T08:57:22.027" v="49" actId="14100"/>
          <ac:cxnSpMkLst>
            <pc:docMk/>
            <pc:sldMk cId="2321637819" sldId="270"/>
            <ac:cxnSpMk id="46" creationId="{8418B0B3-83D8-8743-8292-2D37EB21BD2F}"/>
          </ac:cxnSpMkLst>
        </pc:cxnChg>
        <pc:cxnChg chg="mod">
          <ac:chgData name="Zecevic, Jan" userId="S::jan.zecevic@sap.com::b2099503-8f86-4b55-bc1b-7163c73e9489" providerId="AD" clId="Web-{8AE175BC-9C3A-DF6F-B236-373050C6E9E1}" dt="2021-04-15T09:02:26.378" v="245" actId="14100"/>
          <ac:cxnSpMkLst>
            <pc:docMk/>
            <pc:sldMk cId="2321637819" sldId="270"/>
            <ac:cxnSpMk id="49" creationId="{596E0418-154B-6248-A367-515E86550DB5}"/>
          </ac:cxnSpMkLst>
        </pc:cxnChg>
        <pc:cxnChg chg="add del mod">
          <ac:chgData name="Zecevic, Jan" userId="S::jan.zecevic@sap.com::b2099503-8f86-4b55-bc1b-7163c73e9489" providerId="AD" clId="Web-{8AE175BC-9C3A-DF6F-B236-373050C6E9E1}" dt="2021-04-15T08:55:02.601" v="29"/>
          <ac:cxnSpMkLst>
            <pc:docMk/>
            <pc:sldMk cId="2321637819" sldId="270"/>
            <ac:cxnSpMk id="56" creationId="{B893B851-7B16-4FF5-A628-6C1AF965216C}"/>
          </ac:cxnSpMkLst>
        </pc:cxnChg>
        <pc:cxnChg chg="add del mod">
          <ac:chgData name="Zecevic, Jan" userId="S::jan.zecevic@sap.com::b2099503-8f86-4b55-bc1b-7163c73e9489" providerId="AD" clId="Web-{8AE175BC-9C3A-DF6F-B236-373050C6E9E1}" dt="2021-04-15T08:56:04.697" v="40"/>
          <ac:cxnSpMkLst>
            <pc:docMk/>
            <pc:sldMk cId="2321637819" sldId="270"/>
            <ac:cxnSpMk id="57" creationId="{C3026C6D-FEED-4E69-A77E-E001BB883D0C}"/>
          </ac:cxnSpMkLst>
        </pc:cxnChg>
        <pc:cxnChg chg="add del mod">
          <ac:chgData name="Zecevic, Jan" userId="S::jan.zecevic@sap.com::b2099503-8f86-4b55-bc1b-7163c73e9489" providerId="AD" clId="Web-{8AE175BC-9C3A-DF6F-B236-373050C6E9E1}" dt="2021-04-15T08:56:09.103" v="43"/>
          <ac:cxnSpMkLst>
            <pc:docMk/>
            <pc:sldMk cId="2321637819" sldId="270"/>
            <ac:cxnSpMk id="58" creationId="{C0EF4D71-BB6A-428D-B2DC-B84E63A69388}"/>
          </ac:cxnSpMkLst>
        </pc:cxnChg>
        <pc:cxnChg chg="add mod">
          <ac:chgData name="Zecevic, Jan" userId="S::jan.zecevic@sap.com::b2099503-8f86-4b55-bc1b-7163c73e9489" providerId="AD" clId="Web-{8AE175BC-9C3A-DF6F-B236-373050C6E9E1}" dt="2021-04-15T08:56:29.604" v="48" actId="14100"/>
          <ac:cxnSpMkLst>
            <pc:docMk/>
            <pc:sldMk cId="2321637819" sldId="270"/>
            <ac:cxnSpMk id="59" creationId="{45BDD55D-4630-4410-B0FD-27477A04B19C}"/>
          </ac:cxnSpMkLst>
        </pc:cxnChg>
        <pc:cxnChg chg="mod">
          <ac:chgData name="Zecevic, Jan" userId="S::jan.zecevic@sap.com::b2099503-8f86-4b55-bc1b-7163c73e9489" providerId="AD" clId="Web-{8AE175BC-9C3A-DF6F-B236-373050C6E9E1}" dt="2021-04-15T08:55:05.148" v="32" actId="1076"/>
          <ac:cxnSpMkLst>
            <pc:docMk/>
            <pc:sldMk cId="2321637819" sldId="270"/>
            <ac:cxnSpMk id="69" creationId="{B0F86625-A578-2A43-8142-145A6A50F7B9}"/>
          </ac:cxnSpMkLst>
        </pc:cxnChg>
      </pc:sldChg>
      <pc:sldChg chg="addSp delSp modSp mod setBg modNotes">
        <pc:chgData name="Zecevic, Jan" userId="S::jan.zecevic@sap.com::b2099503-8f86-4b55-bc1b-7163c73e9489" providerId="AD" clId="Web-{8AE175BC-9C3A-DF6F-B236-373050C6E9E1}" dt="2021-04-15T10:30:55.817" v="934"/>
        <pc:sldMkLst>
          <pc:docMk/>
          <pc:sldMk cId="2991571577" sldId="288"/>
        </pc:sldMkLst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2" creationId="{A27D23E6-65DF-5846-BC83-385CFF6EA151}"/>
          </ac:spMkLst>
        </pc:spChg>
        <pc:spChg chg="del mod">
          <ac:chgData name="Zecevic, Jan" userId="S::jan.zecevic@sap.com::b2099503-8f86-4b55-bc1b-7163c73e9489" providerId="AD" clId="Web-{8AE175BC-9C3A-DF6F-B236-373050C6E9E1}" dt="2021-04-15T10:23:13.917" v="887"/>
          <ac:spMkLst>
            <pc:docMk/>
            <pc:sldMk cId="2991571577" sldId="288"/>
            <ac:spMk id="3" creationId="{04797C9D-0E97-9D48-83F8-75AE11AA9EBC}"/>
          </ac:spMkLst>
        </pc:spChg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4" creationId="{519CD0DF-4BCA-7A4E-B8A0-955DC8F00B8B}"/>
          </ac:spMkLst>
        </pc:spChg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5" creationId="{ED8FAE1C-7E30-044E-A294-A7CC8236D9D2}"/>
          </ac:spMkLst>
        </pc:spChg>
        <pc:spChg chg="mod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6" creationId="{693A4C01-F973-F64B-9A4F-CD92A7F6210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1" creationId="{5A0118C5-4F8D-4CF4-BADD-53FEACC6C42A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2" creationId="{2B566528-1B12-4246-9431-5C2D7D08116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3" creationId="{4E0A5C5C-2A95-428E-9F6A-0D29EBD57C9F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4" creationId="{2E80C965-DB6D-4F81-9E9E-B027384D0BD6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5" creationId="{1056F38F-7C4E-461D-8709-7D0024AE1F79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6" creationId="{A580F890-B085-4E95-96AA-55AEBEC5CE6E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17" creationId="{C7278469-3C3C-49CE-AEEE-E176A4900B7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18" creationId="{D3F51FEB-38FB-4F6C-9F7B-2F2AFAB65463}"/>
          </ac:spMkLst>
        </pc:spChg>
        <pc:spChg chg="add del">
          <ac:chgData name="Zecevic, Jan" userId="S::jan.zecevic@sap.com::b2099503-8f86-4b55-bc1b-7163c73e9489" providerId="AD" clId="Web-{8AE175BC-9C3A-DF6F-B236-373050C6E9E1}" dt="2021-04-15T10:25:47.404" v="905"/>
          <ac:spMkLst>
            <pc:docMk/>
            <pc:sldMk cId="2991571577" sldId="288"/>
            <ac:spMk id="20" creationId="{1E547BA6-BAE0-43BB-A7CA-60F69CE252F0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3" creationId="{4C6598AB-1C17-4D54-951C-A082D94ACB7A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5" creationId="{C83B66D7-137D-4AC1-B172-53D60F08BEB5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7" creationId="{F6B92503-6984-4D15-8B98-8718709B785D}"/>
          </ac:spMkLst>
        </pc:spChg>
        <pc:spChg chg="add del">
          <ac:chgData name="Zecevic, Jan" userId="S::jan.zecevic@sap.com::b2099503-8f86-4b55-bc1b-7163c73e9489" providerId="AD" clId="Web-{8AE175BC-9C3A-DF6F-B236-373050C6E9E1}" dt="2021-04-15T10:21:58.228" v="879"/>
          <ac:spMkLst>
            <pc:docMk/>
            <pc:sldMk cId="2991571577" sldId="288"/>
            <ac:spMk id="29" creationId="{08DDF938-524E-4C18-A47D-C00627832366}"/>
          </ac:spMkLst>
        </pc:spChg>
        <pc:spChg chg="add del mod">
          <ac:chgData name="Zecevic, Jan" userId="S::jan.zecevic@sap.com::b2099503-8f86-4b55-bc1b-7163c73e9489" providerId="AD" clId="Web-{8AE175BC-9C3A-DF6F-B236-373050C6E9E1}" dt="2021-04-15T10:23:32.620" v="888"/>
          <ac:spMkLst>
            <pc:docMk/>
            <pc:sldMk cId="2991571577" sldId="288"/>
            <ac:spMk id="74" creationId="{FF090CBF-E0A7-45FA-9DF6-AB599E5965CC}"/>
          </ac:spMkLst>
        </pc:spChg>
        <pc:grpChg chg="add del">
          <ac:chgData name="Zecevic, Jan" userId="S::jan.zecevic@sap.com::b2099503-8f86-4b55-bc1b-7163c73e9489" providerId="AD" clId="Web-{8AE175BC-9C3A-DF6F-B236-373050C6E9E1}" dt="2021-04-15T10:21:58.228" v="879"/>
          <ac:grpSpMkLst>
            <pc:docMk/>
            <pc:sldMk cId="2991571577" sldId="288"/>
            <ac:grpSpMk id="19" creationId="{93DC754C-7E09-422D-A8BB-AF632E90DFA2}"/>
          </ac:grpSpMkLst>
        </pc:grpChg>
        <pc:grpChg chg="add del">
          <ac:chgData name="Zecevic, Jan" userId="S::jan.zecevic@sap.com::b2099503-8f86-4b55-bc1b-7163c73e9489" providerId="AD" clId="Web-{8AE175BC-9C3A-DF6F-B236-373050C6E9E1}" dt="2021-04-15T10:21:58.228" v="879"/>
          <ac:grpSpMkLst>
            <pc:docMk/>
            <pc:sldMk cId="2991571577" sldId="288"/>
            <ac:grpSpMk id="31" creationId="{3773FAF5-C452-4455-9411-D6AF5EBD4CA9}"/>
          </ac:grpSpMkLst>
        </pc:grpChg>
        <pc:graphicFrameChg chg="add del mod modGraphic">
          <ac:chgData name="Zecevic, Jan" userId="S::jan.zecevic@sap.com::b2099503-8f86-4b55-bc1b-7163c73e9489" providerId="AD" clId="Web-{8AE175BC-9C3A-DF6F-B236-373050C6E9E1}" dt="2021-04-15T10:25:51.592" v="906"/>
          <ac:graphicFrameMkLst>
            <pc:docMk/>
            <pc:sldMk cId="2991571577" sldId="288"/>
            <ac:graphicFrameMk id="7" creationId="{824967FA-EB9E-4D5F-AE91-29A717D7C925}"/>
          </ac:graphicFrameMkLst>
        </pc:graphicFrameChg>
        <pc:graphicFrameChg chg="add mod">
          <ac:chgData name="Zecevic, Jan" userId="S::jan.zecevic@sap.com::b2099503-8f86-4b55-bc1b-7163c73e9489" providerId="AD" clId="Web-{8AE175BC-9C3A-DF6F-B236-373050C6E9E1}" dt="2021-04-15T10:26:12.264" v="908" actId="1076"/>
          <ac:graphicFrameMkLst>
            <pc:docMk/>
            <pc:sldMk cId="2991571577" sldId="288"/>
            <ac:graphicFrameMk id="151" creationId="{D046DCAE-7F73-46BE-BD6F-3F1FD0A6FE06}"/>
          </ac:graphicFrameMkLst>
        </pc:graphicFrameChg>
      </pc:sldChg>
      <pc:sldChg chg="addSp delSp modSp new add del">
        <pc:chgData name="Zecevic, Jan" userId="S::jan.zecevic@sap.com::b2099503-8f86-4b55-bc1b-7163c73e9489" providerId="AD" clId="Web-{8AE175BC-9C3A-DF6F-B236-373050C6E9E1}" dt="2021-04-15T09:54:50.839" v="646" actId="1076"/>
        <pc:sldMkLst>
          <pc:docMk/>
          <pc:sldMk cId="2841383462" sldId="295"/>
        </pc:sldMkLst>
        <pc:spChg chg="del">
          <ac:chgData name="Zecevic, Jan" userId="S::jan.zecevic@sap.com::b2099503-8f86-4b55-bc1b-7163c73e9489" providerId="AD" clId="Web-{8AE175BC-9C3A-DF6F-B236-373050C6E9E1}" dt="2021-04-15T09:54:02.416" v="589"/>
          <ac:spMkLst>
            <pc:docMk/>
            <pc:sldMk cId="2841383462" sldId="295"/>
            <ac:spMk id="2" creationId="{E2AFB32C-B1F5-4626-818A-EB934942520F}"/>
          </ac:spMkLst>
        </pc:spChg>
        <pc:spChg chg="del">
          <ac:chgData name="Zecevic, Jan" userId="S::jan.zecevic@sap.com::b2099503-8f86-4b55-bc1b-7163c73e9489" providerId="AD" clId="Web-{8AE175BC-9C3A-DF6F-B236-373050C6E9E1}" dt="2021-04-15T09:54:44.276" v="644"/>
          <ac:spMkLst>
            <pc:docMk/>
            <pc:sldMk cId="2841383462" sldId="295"/>
            <ac:spMk id="4" creationId="{F9EEDF1C-DBC9-4A15-97B1-1DD3461C524F}"/>
          </ac:spMkLst>
        </pc:spChg>
        <pc:spChg chg="del">
          <ac:chgData name="Zecevic, Jan" userId="S::jan.zecevic@sap.com::b2099503-8f86-4b55-bc1b-7163c73e9489" providerId="AD" clId="Web-{8AE175BC-9C3A-DF6F-B236-373050C6E9E1}" dt="2021-04-15T09:54:21.635" v="592"/>
          <ac:spMkLst>
            <pc:docMk/>
            <pc:sldMk cId="2841383462" sldId="295"/>
            <ac:spMk id="6" creationId="{ED9B1E0C-3EB3-5F40-8FD7-2A84BB1772AB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17" v="594"/>
          <ac:spMkLst>
            <pc:docMk/>
            <pc:sldMk cId="2841383462" sldId="295"/>
            <ac:spMk id="10" creationId="{02DADB6D-7EBF-49A7-8F02-CD34ACAFEE0A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32" v="595"/>
          <ac:spMkLst>
            <pc:docMk/>
            <pc:sldMk cId="2841383462" sldId="295"/>
            <ac:spMk id="12" creationId="{8078796B-C8AB-4D1B-A3CB-98828D2BA66B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48" v="596"/>
          <ac:spMkLst>
            <pc:docMk/>
            <pc:sldMk cId="2841383462" sldId="295"/>
            <ac:spMk id="14" creationId="{286AB003-DD01-4C15-8F54-84251061A640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63" v="597"/>
          <ac:spMkLst>
            <pc:docMk/>
            <pc:sldMk cId="2841383462" sldId="295"/>
            <ac:spMk id="16" creationId="{4456EEA9-3952-42F5-9088-88E07D8E7EA0}"/>
          </ac:spMkLst>
        </pc:spChg>
        <pc:spChg chg="add">
          <ac:chgData name="Zecevic, Jan" userId="S::jan.zecevic@sap.com::b2099503-8f86-4b55-bc1b-7163c73e9489" providerId="AD" clId="Web-{8AE175BC-9C3A-DF6F-B236-373050C6E9E1}" dt="2021-04-15T09:54:25.995" v="599"/>
          <ac:spMkLst>
            <pc:docMk/>
            <pc:sldMk cId="2841383462" sldId="295"/>
            <ac:spMk id="20" creationId="{CBC27D28-DBEB-4A9E-A681-242ADFC8D030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057" v="604"/>
          <ac:spMkLst>
            <pc:docMk/>
            <pc:sldMk cId="2841383462" sldId="295"/>
            <ac:spMk id="30" creationId="{1F058198-6495-47FE-B9CC-DF080E9A0507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089" v="605"/>
          <ac:spMkLst>
            <pc:docMk/>
            <pc:sldMk cId="2841383462" sldId="295"/>
            <ac:spMk id="32" creationId="{6AE9AC77-E2A1-47EF-BF52-33C1DF0FE80D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120" v="606"/>
          <ac:spMkLst>
            <pc:docMk/>
            <pc:sldMk cId="2841383462" sldId="295"/>
            <ac:spMk id="34" creationId="{32581E59-CAB6-45EE-B1D4-3B5D5C45D11E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229" v="607"/>
          <ac:spMkLst>
            <pc:docMk/>
            <pc:sldMk cId="2841383462" sldId="295"/>
            <ac:spMk id="36" creationId="{BF4A941D-A4E4-464B-A837-4C5A189521C3}"/>
          </ac:spMkLst>
        </pc:spChg>
        <pc:spChg chg="add mod">
          <ac:chgData name="Zecevic, Jan" userId="S::jan.zecevic@sap.com::b2099503-8f86-4b55-bc1b-7163c73e9489" providerId="AD" clId="Web-{8AE175BC-9C3A-DF6F-B236-373050C6E9E1}" dt="2021-04-15T09:54:50.839" v="646" actId="1076"/>
          <ac:spMkLst>
            <pc:docMk/>
            <pc:sldMk cId="2841383462" sldId="295"/>
            <ac:spMk id="40" creationId="{0D2F97C4-D622-4F67-B318-76F4FE9E9C70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370" v="610"/>
          <ac:spMkLst>
            <pc:docMk/>
            <pc:sldMk cId="2841383462" sldId="295"/>
            <ac:spMk id="42" creationId="{01CF1781-149D-436A-B68A-008639ED6907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588" v="617"/>
          <ac:spMkLst>
            <pc:docMk/>
            <pc:sldMk cId="2841383462" sldId="295"/>
            <ac:spMk id="56" creationId="{B9130BBB-F777-4979-8881-403C9662CEAF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635" v="619"/>
          <ac:spMkLst>
            <pc:docMk/>
            <pc:sldMk cId="2841383462" sldId="295"/>
            <ac:spMk id="60" creationId="{47345EAB-5755-43DE-A3DE-DFC1CCB2EF7F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667" v="620"/>
          <ac:spMkLst>
            <pc:docMk/>
            <pc:sldMk cId="2841383462" sldId="295"/>
            <ac:spMk id="62" creationId="{AB1BB651-5422-4F14-B48D-A175B2DC9A13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760" v="622"/>
          <ac:spMkLst>
            <pc:docMk/>
            <pc:sldMk cId="2841383462" sldId="295"/>
            <ac:spMk id="66" creationId="{387C9ED8-8F32-456A-8E57-8FD0F65D4FEF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792" v="623"/>
          <ac:spMkLst>
            <pc:docMk/>
            <pc:sldMk cId="2841383462" sldId="295"/>
            <ac:spMk id="68" creationId="{44A9F2E6-BFBC-485B-A7EF-345C968593A3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823" v="624"/>
          <ac:spMkLst>
            <pc:docMk/>
            <pc:sldMk cId="2841383462" sldId="295"/>
            <ac:spMk id="70" creationId="{18D99442-4607-4BB5-A2FD-BE858E242E0B}"/>
          </ac:spMkLst>
        </pc:spChg>
        <pc:spChg chg="add">
          <ac:chgData name="Zecevic, Jan" userId="S::jan.zecevic@sap.com::b2099503-8f86-4b55-bc1b-7163c73e9489" providerId="AD" clId="Web-{8AE175BC-9C3A-DF6F-B236-373050C6E9E1}" dt="2021-04-15T09:54:26.932" v="626"/>
          <ac:spMkLst>
            <pc:docMk/>
            <pc:sldMk cId="2841383462" sldId="295"/>
            <ac:spMk id="74" creationId="{B55464F7-F8F8-4781-AC2B-ADF1259C920B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370" v="633"/>
          <ac:spMkLst>
            <pc:docMk/>
            <pc:sldMk cId="2841383462" sldId="295"/>
            <ac:spMk id="88" creationId="{37FDF8A8-9AA0-43A8-A8B5-A18C15D2FE44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635" v="638"/>
          <ac:spMkLst>
            <pc:docMk/>
            <pc:sldMk cId="2841383462" sldId="295"/>
            <ac:spMk id="98" creationId="{D5495061-CFCC-4DA3-9CD7-E3BEC51BAC14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948" v="642"/>
          <ac:spMkLst>
            <pc:docMk/>
            <pc:sldMk cId="2841383462" sldId="295"/>
            <ac:spMk id="106" creationId="{44D91B45-4B7A-4A2A-B2FA-99052E60C1D4}"/>
          </ac:spMkLst>
        </pc:spChg>
        <pc:spChg chg="add">
          <ac:chgData name="Zecevic, Jan" userId="S::jan.zecevic@sap.com::b2099503-8f86-4b55-bc1b-7163c73e9489" providerId="AD" clId="Web-{8AE175BC-9C3A-DF6F-B236-373050C6E9E1}" dt="2021-04-15T09:54:27.995" v="643"/>
          <ac:spMkLst>
            <pc:docMk/>
            <pc:sldMk cId="2841383462" sldId="295"/>
            <ac:spMk id="108" creationId="{A8BD37CF-4231-4EDE-B5B6-D9A38D6BAB04}"/>
          </ac:spMkLst>
        </pc:spChg>
        <pc:picChg chg="add">
          <ac:chgData name="Zecevic, Jan" userId="S::jan.zecevic@sap.com::b2099503-8f86-4b55-bc1b-7163c73e9489" providerId="AD" clId="Web-{8AE175BC-9C3A-DF6F-B236-373050C6E9E1}" dt="2021-04-15T09:54:26.010" v="600"/>
          <ac:picMkLst>
            <pc:docMk/>
            <pc:sldMk cId="2841383462" sldId="295"/>
            <ac:picMk id="22" creationId="{EC85C6D4-CA8B-4C74-AAE1-731654FC0BFE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6.432" v="612"/>
          <ac:picMkLst>
            <pc:docMk/>
            <pc:sldMk cId="2841383462" sldId="295"/>
            <ac:picMk id="46" creationId="{183A4871-8CBB-4659-9B95-F1572A0C4C03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6.463" v="613"/>
          <ac:picMkLst>
            <pc:docMk/>
            <pc:sldMk cId="2841383462" sldId="295"/>
            <ac:picMk id="48" creationId="{71B1643E-AB3D-46FF-A06D-BA0D761972D5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6.713" v="621"/>
          <ac:picMkLst>
            <pc:docMk/>
            <pc:sldMk cId="2841383462" sldId="295"/>
            <ac:picMk id="64" creationId="{BFCB4B18-1208-4BB6-B3C6-2DA30B02ED55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198" v="629"/>
          <ac:picMkLst>
            <pc:docMk/>
            <pc:sldMk cId="2841383462" sldId="295"/>
            <ac:picMk id="80" creationId="{DCE4CB79-1B40-44E9-B0F9-B348987C5FF2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229" v="630"/>
          <ac:picMkLst>
            <pc:docMk/>
            <pc:sldMk cId="2841383462" sldId="295"/>
            <ac:picMk id="82" creationId="{EBEE908C-30DA-4CE9-8CDC-99AC0D713400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292" v="631"/>
          <ac:picMkLst>
            <pc:docMk/>
            <pc:sldMk cId="2841383462" sldId="295"/>
            <ac:picMk id="84" creationId="{CBB570A6-EFE5-41A5-93D0-9C4ADAB876C0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323" v="632"/>
          <ac:picMkLst>
            <pc:docMk/>
            <pc:sldMk cId="2841383462" sldId="295"/>
            <ac:picMk id="86" creationId="{F104740C-1EDF-43FC-BCD4-EC960EC2B6D1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432" v="634"/>
          <ac:picMkLst>
            <pc:docMk/>
            <pc:sldMk cId="2841383462" sldId="295"/>
            <ac:picMk id="90" creationId="{10079EAC-1A41-44B6-BD7B-5E0C70208254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495" v="635"/>
          <ac:picMkLst>
            <pc:docMk/>
            <pc:sldMk cId="2841383462" sldId="295"/>
            <ac:picMk id="92" creationId="{A80C4773-599C-40D0-935B-00B0335F4654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542" v="636"/>
          <ac:picMkLst>
            <pc:docMk/>
            <pc:sldMk cId="2841383462" sldId="295"/>
            <ac:picMk id="94" creationId="{11B2FD72-0EC1-4C76-B028-5E73229A90F0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589" v="637"/>
          <ac:picMkLst>
            <pc:docMk/>
            <pc:sldMk cId="2841383462" sldId="295"/>
            <ac:picMk id="96" creationId="{CCAA7FDC-454B-4A52-A35D-DFB054543B44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792" v="640"/>
          <ac:picMkLst>
            <pc:docMk/>
            <pc:sldMk cId="2841383462" sldId="295"/>
            <ac:picMk id="102" creationId="{880222B7-29C5-4317-A298-268A0F0C206E}"/>
          </ac:picMkLst>
        </pc:picChg>
        <pc:picChg chg="add">
          <ac:chgData name="Zecevic, Jan" userId="S::jan.zecevic@sap.com::b2099503-8f86-4b55-bc1b-7163c73e9489" providerId="AD" clId="Web-{8AE175BC-9C3A-DF6F-B236-373050C6E9E1}" dt="2021-04-15T09:54:27.901" v="641"/>
          <ac:picMkLst>
            <pc:docMk/>
            <pc:sldMk cId="2841383462" sldId="295"/>
            <ac:picMk id="104" creationId="{8612FFD8-B545-488F-8D2D-9EDD5F7757A8}"/>
          </ac:picMkLst>
        </pc:picChg>
        <pc:cxnChg chg="add">
          <ac:chgData name="Zecevic, Jan" userId="S::jan.zecevic@sap.com::b2099503-8f86-4b55-bc1b-7163c73e9489" providerId="AD" clId="Web-{8AE175BC-9C3A-DF6F-B236-373050C6E9E1}" dt="2021-04-15T09:54:25.901" v="593"/>
          <ac:cxnSpMkLst>
            <pc:docMk/>
            <pc:sldMk cId="2841383462" sldId="295"/>
            <ac:cxnSpMk id="8" creationId="{7FC8844E-5D08-428E-8491-C307E416488A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5.979" v="598"/>
          <ac:cxnSpMkLst>
            <pc:docMk/>
            <pc:sldMk cId="2841383462" sldId="295"/>
            <ac:cxnSpMk id="18" creationId="{6085C1CF-7B0A-44A4-AF67-5B0A0C55CB2E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026" v="601"/>
          <ac:cxnSpMkLst>
            <pc:docMk/>
            <pc:sldMk cId="2841383462" sldId="295"/>
            <ac:cxnSpMk id="24" creationId="{53B10288-573B-49B8-888D-C300BF3A7AA2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026" v="602"/>
          <ac:cxnSpMkLst>
            <pc:docMk/>
            <pc:sldMk cId="2841383462" sldId="295"/>
            <ac:cxnSpMk id="26" creationId="{90ACCF3C-6BFC-41C4-9C82-9D10BD22DA44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042" v="603"/>
          <ac:cxnSpMkLst>
            <pc:docMk/>
            <pc:sldMk cId="2841383462" sldId="295"/>
            <ac:cxnSpMk id="28" creationId="{E0838B5A-5833-46D8-8DB3-5E85F13BE88A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245" v="608"/>
          <ac:cxnSpMkLst>
            <pc:docMk/>
            <pc:sldMk cId="2841383462" sldId="295"/>
            <ac:cxnSpMk id="38" creationId="{47127DE8-FE55-4CF1-B0FB-2A3993C1C690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401" v="611"/>
          <ac:cxnSpMkLst>
            <pc:docMk/>
            <pc:sldMk cId="2841383462" sldId="295"/>
            <ac:cxnSpMk id="44" creationId="{F8B2BE9E-C758-4E54-B422-EC2E4E4142CB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495" v="614"/>
          <ac:cxnSpMkLst>
            <pc:docMk/>
            <pc:sldMk cId="2841383462" sldId="295"/>
            <ac:cxnSpMk id="50" creationId="{FE135BD7-486F-4276-B96C-55D912917404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526" v="615"/>
          <ac:cxnSpMkLst>
            <pc:docMk/>
            <pc:sldMk cId="2841383462" sldId="295"/>
            <ac:cxnSpMk id="52" creationId="{6ED10217-E5A6-4CA9-B38E-2176982FB962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557" v="616"/>
          <ac:cxnSpMkLst>
            <pc:docMk/>
            <pc:sldMk cId="2841383462" sldId="295"/>
            <ac:cxnSpMk id="54" creationId="{BCE43484-C1B5-43CC-8091-593CFABD0AFC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604" v="618"/>
          <ac:cxnSpMkLst>
            <pc:docMk/>
            <pc:sldMk cId="2841383462" sldId="295"/>
            <ac:cxnSpMk id="58" creationId="{09E2D755-D2E3-46C2-9B53-9F494C9E51D5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6.870" v="625"/>
          <ac:cxnSpMkLst>
            <pc:docMk/>
            <pc:sldMk cId="2841383462" sldId="295"/>
            <ac:cxnSpMk id="72" creationId="{94AC8043-2A69-4713-869B-F4637FFDABC0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7.010" v="627"/>
          <ac:cxnSpMkLst>
            <pc:docMk/>
            <pc:sldMk cId="2841383462" sldId="295"/>
            <ac:cxnSpMk id="76" creationId="{232B0FC3-B6F7-40A6-87FF-ED3EB3BACAA2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7.089" v="628"/>
          <ac:cxnSpMkLst>
            <pc:docMk/>
            <pc:sldMk cId="2841383462" sldId="295"/>
            <ac:cxnSpMk id="78" creationId="{401B7BE7-0A7E-47C4-880F-2513A79F8284}"/>
          </ac:cxnSpMkLst>
        </pc:cxnChg>
        <pc:cxnChg chg="add">
          <ac:chgData name="Zecevic, Jan" userId="S::jan.zecevic@sap.com::b2099503-8f86-4b55-bc1b-7163c73e9489" providerId="AD" clId="Web-{8AE175BC-9C3A-DF6F-B236-373050C6E9E1}" dt="2021-04-15T09:54:27.698" v="639"/>
          <ac:cxnSpMkLst>
            <pc:docMk/>
            <pc:sldMk cId="2841383462" sldId="295"/>
            <ac:cxnSpMk id="100" creationId="{32201496-CCC0-4A72-BF8A-475426B3FF0F}"/>
          </ac:cxnSpMkLst>
        </pc:cxnChg>
      </pc:sldChg>
      <pc:sldChg chg="addSp delSp modSp">
        <pc:chgData name="Zecevic, Jan" userId="S::jan.zecevic@sap.com::b2099503-8f86-4b55-bc1b-7163c73e9489" providerId="AD" clId="Web-{8AE175BC-9C3A-DF6F-B236-373050C6E9E1}" dt="2021-04-15T10:30:12.254" v="926" actId="1076"/>
        <pc:sldMkLst>
          <pc:docMk/>
          <pc:sldMk cId="1454400916" sldId="296"/>
        </pc:sldMkLst>
        <pc:spChg chg="mod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2" creationId="{DEA98687-DDD6-489F-997A-DCD05192CD77}"/>
          </ac:spMkLst>
        </pc:spChg>
        <pc:spChg chg="mod">
          <ac:chgData name="Zecevic, Jan" userId="S::jan.zecevic@sap.com::b2099503-8f86-4b55-bc1b-7163c73e9489" providerId="AD" clId="Web-{8AE175BC-9C3A-DF6F-B236-373050C6E9E1}" dt="2021-04-15T10:27:42.938" v="914" actId="20577"/>
          <ac:spMkLst>
            <pc:docMk/>
            <pc:sldMk cId="1454400916" sldId="296"/>
            <ac:spMk id="3" creationId="{BDC0C3E7-EA4E-4CE5-8E07-DCDC5C6D60B6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0" creationId="{8F23F8A3-8FD7-4779-8323-FDC26BE99889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2" creationId="{F605C4CC-A25C-416F-8333-7CB7DC97D870}"/>
          </ac:spMkLst>
        </pc:spChg>
        <pc:spChg chg="mod">
          <ac:chgData name="Zecevic, Jan" userId="S::jan.zecevic@sap.com::b2099503-8f86-4b55-bc1b-7163c73e9489" providerId="AD" clId="Web-{8AE175BC-9C3A-DF6F-B236-373050C6E9E1}" dt="2021-04-15T10:29:32.503" v="921" actId="20577"/>
          <ac:spMkLst>
            <pc:docMk/>
            <pc:sldMk cId="1454400916" sldId="296"/>
            <ac:spMk id="13" creationId="{958C3CAC-945A-9D4B-8833-92FDAD4BAB38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5" creationId="{55D4142C-5077-457F-A6AD-3FECFDB39685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18" creationId="{9AA72BD9-2C5A-4EDC-931F-5AA08EACA0F3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20" creationId="{DD3981AC-7B61-4947-BCF3-F7AA7FA385B9}"/>
          </ac:spMkLst>
        </pc:spChg>
        <pc:spChg chg="add del">
          <ac:chgData name="Zecevic, Jan" userId="S::jan.zecevic@sap.com::b2099503-8f86-4b55-bc1b-7163c73e9489" providerId="AD" clId="Web-{8AE175BC-9C3A-DF6F-B236-373050C6E9E1}" dt="2021-04-15T10:26:47.812" v="910"/>
          <ac:spMkLst>
            <pc:docMk/>
            <pc:sldMk cId="1454400916" sldId="296"/>
            <ac:spMk id="24" creationId="{7A5F0580-5EE9-419F-96EE-B6529EF6E7D0}"/>
          </ac:spMkLst>
        </pc:spChg>
        <pc:picChg chg="mod">
          <ac:chgData name="Zecevic, Jan" userId="S::jan.zecevic@sap.com::b2099503-8f86-4b55-bc1b-7163c73e9489" providerId="AD" clId="Web-{8AE175BC-9C3A-DF6F-B236-373050C6E9E1}" dt="2021-04-15T10:26:49.812" v="911" actId="1076"/>
          <ac:picMkLst>
            <pc:docMk/>
            <pc:sldMk cId="1454400916" sldId="296"/>
            <ac:picMk id="5" creationId="{9809491F-156A-4A47-ADA8-40CE40717ACC}"/>
          </ac:picMkLst>
        </pc:picChg>
        <pc:picChg chg="add del mod">
          <ac:chgData name="Zecevic, Jan" userId="S::jan.zecevic@sap.com::b2099503-8f86-4b55-bc1b-7163c73e9489" providerId="AD" clId="Web-{8AE175BC-9C3A-DF6F-B236-373050C6E9E1}" dt="2021-04-15T10:29:29.190" v="920"/>
          <ac:picMkLst>
            <pc:docMk/>
            <pc:sldMk cId="1454400916" sldId="296"/>
            <ac:picMk id="7" creationId="{710A6BC7-3ED5-46BB-BA0C-CB2C0C53DA5C}"/>
          </ac:picMkLst>
        </pc:picChg>
        <pc:picChg chg="add mod">
          <ac:chgData name="Zecevic, Jan" userId="S::jan.zecevic@sap.com::b2099503-8f86-4b55-bc1b-7163c73e9489" providerId="AD" clId="Web-{8AE175BC-9C3A-DF6F-B236-373050C6E9E1}" dt="2021-04-15T10:30:12.254" v="926" actId="1076"/>
          <ac:picMkLst>
            <pc:docMk/>
            <pc:sldMk cId="1454400916" sldId="296"/>
            <ac:picMk id="8" creationId="{BB50027D-354F-41FE-95A1-9848476062BC}"/>
          </ac:picMkLst>
        </pc:picChg>
        <pc:picChg chg="add mod">
          <ac:chgData name="Zecevic, Jan" userId="S::jan.zecevic@sap.com::b2099503-8f86-4b55-bc1b-7163c73e9489" providerId="AD" clId="Web-{8AE175BC-9C3A-DF6F-B236-373050C6E9E1}" dt="2021-04-15T10:29:42.691" v="923"/>
          <ac:picMkLst>
            <pc:docMk/>
            <pc:sldMk cId="1454400916" sldId="296"/>
            <ac:picMk id="9" creationId="{86DA342A-46AB-421F-B545-20E31083E859}"/>
          </ac:picMkLst>
        </pc:picChg>
      </pc:sldChg>
    </pc:docChg>
  </pc:docChgLst>
  <pc:docChgLst>
    <pc:chgData name="Zecevic, Jan" userId="S::jan.zecevic@sap.com::b2099503-8f86-4b55-bc1b-7163c73e9489" providerId="AD" clId="Web-{D02DEDAA-9E6E-49C7-96F7-EE274A570863}"/>
    <pc:docChg chg="modSld sldOrd">
      <pc:chgData name="Zecevic, Jan" userId="S::jan.zecevic@sap.com::b2099503-8f86-4b55-bc1b-7163c73e9489" providerId="AD" clId="Web-{D02DEDAA-9E6E-49C7-96F7-EE274A570863}" dt="2021-04-22T08:25:10.294" v="269" actId="14100"/>
      <pc:docMkLst>
        <pc:docMk/>
      </pc:docMkLst>
      <pc:sldChg chg="ord modNotes">
        <pc:chgData name="Zecevic, Jan" userId="S::jan.zecevic@sap.com::b2099503-8f86-4b55-bc1b-7163c73e9489" providerId="AD" clId="Web-{D02DEDAA-9E6E-49C7-96F7-EE274A570863}" dt="2021-04-22T08:11:33.566" v="208"/>
        <pc:sldMkLst>
          <pc:docMk/>
          <pc:sldMk cId="1357626273" sldId="273"/>
        </pc:sldMkLst>
      </pc:sldChg>
      <pc:sldChg chg="modSp">
        <pc:chgData name="Zecevic, Jan" userId="S::jan.zecevic@sap.com::b2099503-8f86-4b55-bc1b-7163c73e9489" providerId="AD" clId="Web-{D02DEDAA-9E6E-49C7-96F7-EE274A570863}" dt="2021-04-22T08:16:05.543" v="218" actId="20577"/>
        <pc:sldMkLst>
          <pc:docMk/>
          <pc:sldMk cId="1607331750" sldId="285"/>
        </pc:sldMkLst>
        <pc:graphicFrameChg chg="modGraphic">
          <ac:chgData name="Zecevic, Jan" userId="S::jan.zecevic@sap.com::b2099503-8f86-4b55-bc1b-7163c73e9489" providerId="AD" clId="Web-{D02DEDAA-9E6E-49C7-96F7-EE274A570863}" dt="2021-04-22T08:16:05.543" v="218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  <pc:sldChg chg="addSp delSp modSp">
        <pc:chgData name="Zecevic, Jan" userId="S::jan.zecevic@sap.com::b2099503-8f86-4b55-bc1b-7163c73e9489" providerId="AD" clId="Web-{D02DEDAA-9E6E-49C7-96F7-EE274A570863}" dt="2021-04-22T08:14:34.415" v="213"/>
        <pc:sldMkLst>
          <pc:docMk/>
          <pc:sldMk cId="2592962733" sldId="287"/>
        </pc:sldMkLst>
        <pc:graphicFrameChg chg="add del mod modGraphic">
          <ac:chgData name="Zecevic, Jan" userId="S::jan.zecevic@sap.com::b2099503-8f86-4b55-bc1b-7163c73e9489" providerId="AD" clId="Web-{D02DEDAA-9E6E-49C7-96F7-EE274A570863}" dt="2021-04-22T08:14:34.415" v="213"/>
          <ac:graphicFrameMkLst>
            <pc:docMk/>
            <pc:sldMk cId="2592962733" sldId="287"/>
            <ac:graphicFrameMk id="6" creationId="{FF582832-0884-485E-AD59-32DF9272CEC5}"/>
          </ac:graphicFrameMkLst>
        </pc:graphicFrameChg>
      </pc:sldChg>
      <pc:sldChg chg="addSp delSp modSp mod setBg modNotes">
        <pc:chgData name="Zecevic, Jan" userId="S::jan.zecevic@sap.com::b2099503-8f86-4b55-bc1b-7163c73e9489" providerId="AD" clId="Web-{D02DEDAA-9E6E-49C7-96F7-EE274A570863}" dt="2021-04-22T08:25:10.294" v="269" actId="14100"/>
        <pc:sldMkLst>
          <pc:docMk/>
          <pc:sldMk cId="2991571577" sldId="288"/>
        </pc:sldMkLst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2" creationId="{A27D23E6-65DF-5846-BC83-385CFF6EA151}"/>
          </ac:spMkLst>
        </pc:spChg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4" creationId="{519CD0DF-4BCA-7A4E-B8A0-955DC8F00B8B}"/>
          </ac:spMkLst>
        </pc:spChg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5" creationId="{ED8FAE1C-7E30-044E-A294-A7CC8236D9D2}"/>
          </ac:spMkLst>
        </pc:spChg>
        <pc:spChg chg="mod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6" creationId="{693A4C01-F973-F64B-9A4F-CD92A7F62108}"/>
          </ac:spMkLst>
        </pc:spChg>
        <pc:spChg chg="add del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95" creationId="{6EBF06A5-4173-45DE-87B1-0791E098A374}"/>
          </ac:spMkLst>
        </pc:spChg>
        <pc:spChg chg="add del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97" creationId="{581DAA37-DAFB-47C9-9EE7-11C030BEC838}"/>
          </ac:spMkLst>
        </pc:spChg>
        <pc:spChg chg="add del">
          <ac:chgData name="Zecevic, Jan" userId="S::jan.zecevic@sap.com::b2099503-8f86-4b55-bc1b-7163c73e9489" providerId="AD" clId="Web-{D02DEDAA-9E6E-49C7-96F7-EE274A570863}" dt="2021-04-22T08:22:13.085" v="255"/>
          <ac:spMkLst>
            <pc:docMk/>
            <pc:sldMk cId="2991571577" sldId="288"/>
            <ac:spMk id="99" creationId="{F4CBD955-7E14-485C-919F-EC1D1B9BC25C}"/>
          </ac:spMkLst>
        </pc:spChg>
        <pc:spChg chg="add del mod">
          <ac:chgData name="Zecevic, Jan" userId="S::jan.zecevic@sap.com::b2099503-8f86-4b55-bc1b-7163c73e9489" providerId="AD" clId="Web-{D02DEDAA-9E6E-49C7-96F7-EE274A570863}" dt="2021-04-22T08:20:17.332" v="245"/>
          <ac:spMkLst>
            <pc:docMk/>
            <pc:sldMk cId="2991571577" sldId="288"/>
            <ac:spMk id="131" creationId="{9CCB3B73-631E-4380-8FBF-AFD062161CA6}"/>
          </ac:spMkLst>
        </pc:spChg>
        <pc:graphicFrameChg chg="add del mod modGraphic">
          <ac:chgData name="Zecevic, Jan" userId="S::jan.zecevic@sap.com::b2099503-8f86-4b55-bc1b-7163c73e9489" providerId="AD" clId="Web-{D02DEDAA-9E6E-49C7-96F7-EE274A570863}" dt="2021-04-22T08:18:28.578" v="220"/>
          <ac:graphicFrameMkLst>
            <pc:docMk/>
            <pc:sldMk cId="2991571577" sldId="288"/>
            <ac:graphicFrameMk id="132" creationId="{BC5460E2-E4CF-42E8-9951-877FBB087295}"/>
          </ac:graphicFrameMkLst>
        </pc:graphicFrameChg>
        <pc:graphicFrameChg chg="add del mod modGraphic">
          <ac:chgData name="Zecevic, Jan" userId="S::jan.zecevic@sap.com::b2099503-8f86-4b55-bc1b-7163c73e9489" providerId="AD" clId="Web-{D02DEDAA-9E6E-49C7-96F7-EE274A570863}" dt="2021-04-22T08:18:50.407" v="222"/>
          <ac:graphicFrameMkLst>
            <pc:docMk/>
            <pc:sldMk cId="2991571577" sldId="288"/>
            <ac:graphicFrameMk id="144" creationId="{3C9B0C80-FEF6-49B8-99D6-A1CF8B8D7258}"/>
          </ac:graphicFrameMkLst>
        </pc:graphicFrameChg>
        <pc:graphicFrameChg chg="del modGraphic">
          <ac:chgData name="Zecevic, Jan" userId="S::jan.zecevic@sap.com::b2099503-8f86-4b55-bc1b-7163c73e9489" providerId="AD" clId="Web-{D02DEDAA-9E6E-49C7-96F7-EE274A570863}" dt="2021-04-22T08:01:50.845" v="9"/>
          <ac:graphicFrameMkLst>
            <pc:docMk/>
            <pc:sldMk cId="2991571577" sldId="288"/>
            <ac:graphicFrameMk id="151" creationId="{D046DCAE-7F73-46BE-BD6F-3F1FD0A6FE06}"/>
          </ac:graphicFrameMkLst>
        </pc:graphicFrameChg>
        <pc:graphicFrameChg chg="add mod modGraphic">
          <ac:chgData name="Zecevic, Jan" userId="S::jan.zecevic@sap.com::b2099503-8f86-4b55-bc1b-7163c73e9489" providerId="AD" clId="Web-{D02DEDAA-9E6E-49C7-96F7-EE274A570863}" dt="2021-04-22T08:25:10.294" v="269" actId="14100"/>
          <ac:graphicFrameMkLst>
            <pc:docMk/>
            <pc:sldMk cId="2991571577" sldId="288"/>
            <ac:graphicFrameMk id="153" creationId="{F16E8A4A-6F87-4706-B3A7-85596138C285}"/>
          </ac:graphicFrameMkLst>
        </pc:graphicFrameChg>
        <pc:picChg chg="add del">
          <ac:chgData name="Zecevic, Jan" userId="S::jan.zecevic@sap.com::b2099503-8f86-4b55-bc1b-7163c73e9489" providerId="AD" clId="Web-{D02DEDAA-9E6E-49C7-96F7-EE274A570863}" dt="2021-04-22T08:22:13.085" v="255"/>
          <ac:picMkLst>
            <pc:docMk/>
            <pc:sldMk cId="2991571577" sldId="288"/>
            <ac:picMk id="155" creationId="{B15DF10E-7D10-4235-AA56-84D921D71206}"/>
          </ac:picMkLst>
        </pc:picChg>
      </pc:sldChg>
      <pc:sldChg chg="addSp delSp modSp">
        <pc:chgData name="Zecevic, Jan" userId="S::jan.zecevic@sap.com::b2099503-8f86-4b55-bc1b-7163c73e9489" providerId="AD" clId="Web-{D02DEDAA-9E6E-49C7-96F7-EE274A570863}" dt="2021-04-22T08:01:11.297" v="6"/>
        <pc:sldMkLst>
          <pc:docMk/>
          <pc:sldMk cId="4070799650" sldId="289"/>
        </pc:sldMkLst>
        <pc:picChg chg="add del mod">
          <ac:chgData name="Zecevic, Jan" userId="S::jan.zecevic@sap.com::b2099503-8f86-4b55-bc1b-7163c73e9489" providerId="AD" clId="Web-{D02DEDAA-9E6E-49C7-96F7-EE274A570863}" dt="2021-04-22T08:01:11.297" v="6"/>
          <ac:picMkLst>
            <pc:docMk/>
            <pc:sldMk cId="4070799650" sldId="289"/>
            <ac:picMk id="4" creationId="{831189D7-E4EB-4B72-AAC2-EE274A87C8DD}"/>
          </ac:picMkLst>
        </pc:picChg>
      </pc:sldChg>
      <pc:sldChg chg="modSp ord">
        <pc:chgData name="Zecevic, Jan" userId="S::jan.zecevic@sap.com::b2099503-8f86-4b55-bc1b-7163c73e9489" providerId="AD" clId="Web-{D02DEDAA-9E6E-49C7-96F7-EE274A570863}" dt="2021-04-22T08:11:57.192" v="210"/>
        <pc:sldMkLst>
          <pc:docMk/>
          <pc:sldMk cId="980790652" sldId="290"/>
        </pc:sldMkLst>
        <pc:picChg chg="mod">
          <ac:chgData name="Zecevic, Jan" userId="S::jan.zecevic@sap.com::b2099503-8f86-4b55-bc1b-7163c73e9489" providerId="AD" clId="Web-{D02DEDAA-9E6E-49C7-96F7-EE274A570863}" dt="2021-04-22T08:11:12.472" v="206" actId="1076"/>
          <ac:picMkLst>
            <pc:docMk/>
            <pc:sldMk cId="980790652" sldId="290"/>
            <ac:picMk id="41" creationId="{1556B7B6-434D-D747-B362-5D30550BD8AD}"/>
          </ac:picMkLst>
        </pc:picChg>
      </pc:sldChg>
      <pc:sldChg chg="modSp">
        <pc:chgData name="Zecevic, Jan" userId="S::jan.zecevic@sap.com::b2099503-8f86-4b55-bc1b-7163c73e9489" providerId="AD" clId="Web-{D02DEDAA-9E6E-49C7-96F7-EE274A570863}" dt="2021-04-22T08:07:34.559" v="198" actId="1076"/>
        <pc:sldMkLst>
          <pc:docMk/>
          <pc:sldMk cId="1070315984" sldId="291"/>
        </pc:sldMkLst>
        <pc:spChg chg="mod">
          <ac:chgData name="Zecevic, Jan" userId="S::jan.zecevic@sap.com::b2099503-8f86-4b55-bc1b-7163c73e9489" providerId="AD" clId="Web-{D02DEDAA-9E6E-49C7-96F7-EE274A570863}" dt="2021-04-22T08:07:34.528" v="193" actId="1076"/>
          <ac:spMkLst>
            <pc:docMk/>
            <pc:sldMk cId="1070315984" sldId="291"/>
            <ac:spMk id="9" creationId="{62EF3E16-AB44-5D47-B267-9DEA2490DB02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59" v="198" actId="1076"/>
          <ac:spMkLst>
            <pc:docMk/>
            <pc:sldMk cId="1070315984" sldId="291"/>
            <ac:spMk id="10" creationId="{98D6BA14-8D13-3044-88D9-63239F65CFC1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43" v="194" actId="1076"/>
          <ac:spMkLst>
            <pc:docMk/>
            <pc:sldMk cId="1070315984" sldId="291"/>
            <ac:spMk id="11" creationId="{5DFC8A22-267D-5547-852B-414E60644996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43" v="195" actId="1076"/>
          <ac:spMkLst>
            <pc:docMk/>
            <pc:sldMk cId="1070315984" sldId="291"/>
            <ac:spMk id="13" creationId="{D93F05AB-9652-1346-9DDB-FE31F89FA243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59" v="196" actId="1076"/>
          <ac:spMkLst>
            <pc:docMk/>
            <pc:sldMk cId="1070315984" sldId="291"/>
            <ac:spMk id="14" creationId="{79E63583-0E3D-AF48-A3A3-EF6739B5C7F6}"/>
          </ac:spMkLst>
        </pc:spChg>
        <pc:spChg chg="mod">
          <ac:chgData name="Zecevic, Jan" userId="S::jan.zecevic@sap.com::b2099503-8f86-4b55-bc1b-7163c73e9489" providerId="AD" clId="Web-{D02DEDAA-9E6E-49C7-96F7-EE274A570863}" dt="2021-04-22T08:06:44.229" v="184" actId="14100"/>
          <ac:spMkLst>
            <pc:docMk/>
            <pc:sldMk cId="1070315984" sldId="291"/>
            <ac:spMk id="16" creationId="{8A6AEFDF-3007-0E4A-AB97-C30AB713D1DF}"/>
          </ac:spMkLst>
        </pc:spChg>
        <pc:spChg chg="mod">
          <ac:chgData name="Zecevic, Jan" userId="S::jan.zecevic@sap.com::b2099503-8f86-4b55-bc1b-7163c73e9489" providerId="AD" clId="Web-{D02DEDAA-9E6E-49C7-96F7-EE274A570863}" dt="2021-04-22T08:07:34.559" v="197" actId="1076"/>
          <ac:spMkLst>
            <pc:docMk/>
            <pc:sldMk cId="1070315984" sldId="291"/>
            <ac:spMk id="17" creationId="{D18A5C4E-9560-D54D-BCE9-0593A917BBFC}"/>
          </ac:spMkLst>
        </pc:spChg>
        <pc:cxnChg chg="mod">
          <ac:chgData name="Zecevic, Jan" userId="S::jan.zecevic@sap.com::b2099503-8f86-4b55-bc1b-7163c73e9489" providerId="AD" clId="Web-{D02DEDAA-9E6E-49C7-96F7-EE274A570863}" dt="2021-04-22T08:06:24.979" v="182" actId="1076"/>
          <ac:cxnSpMkLst>
            <pc:docMk/>
            <pc:sldMk cId="1070315984" sldId="291"/>
            <ac:cxnSpMk id="7" creationId="{0971D0D9-0DE8-5C44-A062-71E4F19C574F}"/>
          </ac:cxnSpMkLst>
        </pc:cxnChg>
      </pc:sldChg>
      <pc:sldChg chg="ord">
        <pc:chgData name="Zecevic, Jan" userId="S::jan.zecevic@sap.com::b2099503-8f86-4b55-bc1b-7163c73e9489" providerId="AD" clId="Web-{D02DEDAA-9E6E-49C7-96F7-EE274A570863}" dt="2021-04-22T08:12:11.130" v="211"/>
        <pc:sldMkLst>
          <pc:docMk/>
          <pc:sldMk cId="3954559158" sldId="292"/>
        </pc:sldMkLst>
      </pc:sldChg>
      <pc:sldChg chg="ord">
        <pc:chgData name="Zecevic, Jan" userId="S::jan.zecevic@sap.com::b2099503-8f86-4b55-bc1b-7163c73e9489" providerId="AD" clId="Web-{D02DEDAA-9E6E-49C7-96F7-EE274A570863}" dt="2021-04-22T08:11:25.409" v="207"/>
        <pc:sldMkLst>
          <pc:docMk/>
          <pc:sldMk cId="4226435842" sldId="293"/>
        </pc:sldMkLst>
      </pc:sldChg>
    </pc:docChg>
  </pc:docChgLst>
  <pc:docChgLst>
    <pc:chgData name="Zecevic, Jan" userId="S::jan.zecevic@sap.com::b2099503-8f86-4b55-bc1b-7163c73e9489" providerId="AD" clId="Web-{D7AA42BA-C8FA-5C5E-B365-10154B21453E}"/>
    <pc:docChg chg="modSld">
      <pc:chgData name="Zecevic, Jan" userId="S::jan.zecevic@sap.com::b2099503-8f86-4b55-bc1b-7163c73e9489" providerId="AD" clId="Web-{D7AA42BA-C8FA-5C5E-B365-10154B21453E}" dt="2021-04-15T08:52:18.173" v="130" actId="1076"/>
      <pc:docMkLst>
        <pc:docMk/>
      </pc:docMkLst>
      <pc:sldChg chg="addSp modSp">
        <pc:chgData name="Zecevic, Jan" userId="S::jan.zecevic@sap.com::b2099503-8f86-4b55-bc1b-7163c73e9489" providerId="AD" clId="Web-{D7AA42BA-C8FA-5C5E-B365-10154B21453E}" dt="2021-04-15T08:52:18.173" v="130" actId="1076"/>
        <pc:sldMkLst>
          <pc:docMk/>
          <pc:sldMk cId="2321637819" sldId="270"/>
        </pc:sldMkLst>
        <pc:spChg chg="mod">
          <ac:chgData name="Zecevic, Jan" userId="S::jan.zecevic@sap.com::b2099503-8f86-4b55-bc1b-7163c73e9489" providerId="AD" clId="Web-{D7AA42BA-C8FA-5C5E-B365-10154B21453E}" dt="2021-04-15T08:51:08.046" v="117" actId="1076"/>
          <ac:spMkLst>
            <pc:docMk/>
            <pc:sldMk cId="2321637819" sldId="270"/>
            <ac:spMk id="35" creationId="{2C0E9139-A541-496F-A5CA-5B683A550D3C}"/>
          </ac:spMkLst>
        </pc:spChg>
        <pc:spChg chg="mod">
          <ac:chgData name="Zecevic, Jan" userId="S::jan.zecevic@sap.com::b2099503-8f86-4b55-bc1b-7163c73e9489" providerId="AD" clId="Web-{D7AA42BA-C8FA-5C5E-B365-10154B21453E}" dt="2021-04-15T08:46:39.899" v="3" actId="20577"/>
          <ac:spMkLst>
            <pc:docMk/>
            <pc:sldMk cId="2321637819" sldId="270"/>
            <ac:spMk id="36" creationId="{0FD9047B-332F-474B-9392-9930467479E8}"/>
          </ac:spMkLst>
        </pc:spChg>
        <pc:spChg chg="mod">
          <ac:chgData name="Zecevic, Jan" userId="S::jan.zecevic@sap.com::b2099503-8f86-4b55-bc1b-7163c73e9489" providerId="AD" clId="Web-{D7AA42BA-C8FA-5C5E-B365-10154B21453E}" dt="2021-04-15T08:50:26.670" v="103" actId="1076"/>
          <ac:spMkLst>
            <pc:docMk/>
            <pc:sldMk cId="2321637819" sldId="270"/>
            <ac:spMk id="45" creationId="{43B1BD74-3DCA-0648-9BD3-1C57C46C5070}"/>
          </ac:spMkLst>
        </pc:spChg>
        <pc:spChg chg="add mod">
          <ac:chgData name="Zecevic, Jan" userId="S::jan.zecevic@sap.com::b2099503-8f86-4b55-bc1b-7163c73e9489" providerId="AD" clId="Web-{D7AA42BA-C8FA-5C5E-B365-10154B21453E}" dt="2021-04-15T08:52:08.782" v="129" actId="20577"/>
          <ac:spMkLst>
            <pc:docMk/>
            <pc:sldMk cId="2321637819" sldId="270"/>
            <ac:spMk id="55" creationId="{E1081A67-FC38-49EF-93AA-239869F4F935}"/>
          </ac:spMkLst>
        </pc:spChg>
        <pc:spChg chg="mod">
          <ac:chgData name="Zecevic, Jan" userId="S::jan.zecevic@sap.com::b2099503-8f86-4b55-bc1b-7163c73e9489" providerId="AD" clId="Web-{D7AA42BA-C8FA-5C5E-B365-10154B21453E}" dt="2021-04-15T08:51:11.656" v="119" actId="1076"/>
          <ac:spMkLst>
            <pc:docMk/>
            <pc:sldMk cId="2321637819" sldId="270"/>
            <ac:spMk id="62" creationId="{B319B3EC-E954-AA4D-89A9-2C0F89A3F7FC}"/>
          </ac:spMkLst>
        </pc:spChg>
        <pc:spChg chg="mod">
          <ac:chgData name="Zecevic, Jan" userId="S::jan.zecevic@sap.com::b2099503-8f86-4b55-bc1b-7163c73e9489" providerId="AD" clId="Web-{D7AA42BA-C8FA-5C5E-B365-10154B21453E}" dt="2021-04-15T08:48:21.229" v="32" actId="1076"/>
          <ac:spMkLst>
            <pc:docMk/>
            <pc:sldMk cId="2321637819" sldId="270"/>
            <ac:spMk id="63" creationId="{E85BCA98-6ECA-8E41-AAC3-5D1C82C5727C}"/>
          </ac:spMkLst>
        </pc:spChg>
        <pc:spChg chg="mod">
          <ac:chgData name="Zecevic, Jan" userId="S::jan.zecevic@sap.com::b2099503-8f86-4b55-bc1b-7163c73e9489" providerId="AD" clId="Web-{D7AA42BA-C8FA-5C5E-B365-10154B21453E}" dt="2021-04-15T08:47:39.353" v="31" actId="14100"/>
          <ac:spMkLst>
            <pc:docMk/>
            <pc:sldMk cId="2321637819" sldId="270"/>
            <ac:spMk id="64" creationId="{77A8AC93-4A58-D147-A4FC-EED40F1DCF8B}"/>
          </ac:spMkLst>
        </pc:spChg>
        <pc:picChg chg="mod">
          <ac:chgData name="Zecevic, Jan" userId="S::jan.zecevic@sap.com::b2099503-8f86-4b55-bc1b-7163c73e9489" providerId="AD" clId="Web-{D7AA42BA-C8FA-5C5E-B365-10154B21453E}" dt="2021-04-15T08:51:11.687" v="120" actId="1076"/>
          <ac:picMkLst>
            <pc:docMk/>
            <pc:sldMk cId="2321637819" sldId="270"/>
            <ac:picMk id="43" creationId="{DBE1E659-7045-4418-A034-ABC91D16B36A}"/>
          </ac:picMkLst>
        </pc:picChg>
        <pc:picChg chg="mod">
          <ac:chgData name="Zecevic, Jan" userId="S::jan.zecevic@sap.com::b2099503-8f86-4b55-bc1b-7163c73e9489" providerId="AD" clId="Web-{D7AA42BA-C8FA-5C5E-B365-10154B21453E}" dt="2021-04-15T08:48:26.511" v="33" actId="1076"/>
          <ac:picMkLst>
            <pc:docMk/>
            <pc:sldMk cId="2321637819" sldId="270"/>
            <ac:picMk id="44" creationId="{06D19FBE-3DF2-4A59-88B5-11B45113C4CA}"/>
          </ac:picMkLst>
        </pc:picChg>
        <pc:picChg chg="mod">
          <ac:chgData name="Zecevic, Jan" userId="S::jan.zecevic@sap.com::b2099503-8f86-4b55-bc1b-7163c73e9489" providerId="AD" clId="Web-{D7AA42BA-C8FA-5C5E-B365-10154B21453E}" dt="2021-04-15T08:50:30.748" v="104" actId="1076"/>
          <ac:picMkLst>
            <pc:docMk/>
            <pc:sldMk cId="2321637819" sldId="270"/>
            <ac:picMk id="47" creationId="{8D0BBF2A-A8C7-F44B-AD99-BE1BCC3D212E}"/>
          </ac:picMkLst>
        </pc:picChg>
        <pc:picChg chg="mod">
          <ac:chgData name="Zecevic, Jan" userId="S::jan.zecevic@sap.com::b2099503-8f86-4b55-bc1b-7163c73e9489" providerId="AD" clId="Web-{D7AA42BA-C8FA-5C5E-B365-10154B21453E}" dt="2021-04-15T08:51:08.093" v="118" actId="1076"/>
          <ac:picMkLst>
            <pc:docMk/>
            <pc:sldMk cId="2321637819" sldId="270"/>
            <ac:picMk id="53" creationId="{BE4D74F6-FE9C-2D4A-AE02-9DE77814F6FA}"/>
          </ac:picMkLst>
        </pc:picChg>
        <pc:cxnChg chg="mod">
          <ac:chgData name="Zecevic, Jan" userId="S::jan.zecevic@sap.com::b2099503-8f86-4b55-bc1b-7163c73e9489" providerId="AD" clId="Web-{D7AA42BA-C8FA-5C5E-B365-10154B21453E}" dt="2021-04-15T08:51:20.453" v="122" actId="14100"/>
          <ac:cxnSpMkLst>
            <pc:docMk/>
            <pc:sldMk cId="2321637819" sldId="270"/>
            <ac:cxnSpMk id="38" creationId="{944EF9B6-A325-4BC6-81C9-150A44149285}"/>
          </ac:cxnSpMkLst>
        </pc:cxnChg>
        <pc:cxnChg chg="mod">
          <ac:chgData name="Zecevic, Jan" userId="S::jan.zecevic@sap.com::b2099503-8f86-4b55-bc1b-7163c73e9489" providerId="AD" clId="Web-{D7AA42BA-C8FA-5C5E-B365-10154B21453E}" dt="2021-04-15T08:50:24.623" v="102" actId="1076"/>
          <ac:cxnSpMkLst>
            <pc:docMk/>
            <pc:sldMk cId="2321637819" sldId="270"/>
            <ac:cxnSpMk id="46" creationId="{8418B0B3-83D8-8743-8292-2D37EB21BD2F}"/>
          </ac:cxnSpMkLst>
        </pc:cxnChg>
        <pc:cxnChg chg="mod">
          <ac:chgData name="Zecevic, Jan" userId="S::jan.zecevic@sap.com::b2099503-8f86-4b55-bc1b-7163c73e9489" providerId="AD" clId="Web-{D7AA42BA-C8FA-5C5E-B365-10154B21453E}" dt="2021-04-15T08:51:14.250" v="121" actId="14100"/>
          <ac:cxnSpMkLst>
            <pc:docMk/>
            <pc:sldMk cId="2321637819" sldId="270"/>
            <ac:cxnSpMk id="65" creationId="{7A209EE1-27CD-D246-943B-AA255D4D9AB3}"/>
          </ac:cxnSpMkLst>
        </pc:cxnChg>
        <pc:cxnChg chg="mod">
          <ac:chgData name="Zecevic, Jan" userId="S::jan.zecevic@sap.com::b2099503-8f86-4b55-bc1b-7163c73e9489" providerId="AD" clId="Web-{D7AA42BA-C8FA-5C5E-B365-10154B21453E}" dt="2021-04-15T08:52:18.173" v="130" actId="1076"/>
          <ac:cxnSpMkLst>
            <pc:docMk/>
            <pc:sldMk cId="2321637819" sldId="270"/>
            <ac:cxnSpMk id="67" creationId="{4DA4ED17-E45A-3643-BEB4-D2A585B2E2C4}"/>
          </ac:cxnSpMkLst>
        </pc:cxnChg>
      </pc:sldChg>
    </pc:docChg>
  </pc:docChgLst>
  <pc:docChgLst>
    <pc:chgData name="Almahdi, Mahmoud" userId="S::mahmoud.almahdi@sap.com::41a52b35-2021-4f7e-aebf-d961847ace98" providerId="AD" clId="Web-{3E6CBE9F-6006-2000-AC6A-9A2AAF210FB9}"/>
    <pc:docChg chg="modSld">
      <pc:chgData name="Almahdi, Mahmoud" userId="S::mahmoud.almahdi@sap.com::41a52b35-2021-4f7e-aebf-d961847ace98" providerId="AD" clId="Web-{3E6CBE9F-6006-2000-AC6A-9A2AAF210FB9}" dt="2021-04-15T09:18:41.826" v="42"/>
      <pc:docMkLst>
        <pc:docMk/>
      </pc:docMkLst>
      <pc:sldChg chg="addSp delSp modSp">
        <pc:chgData name="Almahdi, Mahmoud" userId="S::mahmoud.almahdi@sap.com::41a52b35-2021-4f7e-aebf-d961847ace98" providerId="AD" clId="Web-{3E6CBE9F-6006-2000-AC6A-9A2AAF210FB9}" dt="2021-04-15T09:18:41.826" v="42"/>
        <pc:sldMkLst>
          <pc:docMk/>
          <pc:sldMk cId="2661158196" sldId="286"/>
        </pc:sldMkLst>
        <pc:spChg chg="add del mod">
          <ac:chgData name="Almahdi, Mahmoud" userId="S::mahmoud.almahdi@sap.com::41a52b35-2021-4f7e-aebf-d961847ace98" providerId="AD" clId="Web-{3E6CBE9F-6006-2000-AC6A-9A2AAF210FB9}" dt="2021-04-15T09:03:58.121" v="23" actId="14100"/>
          <ac:spMkLst>
            <pc:docMk/>
            <pc:sldMk cId="2661158196" sldId="286"/>
            <ac:spMk id="3" creationId="{B27A6EBD-A982-654E-B292-311CFB40AF9E}"/>
          </ac:spMkLst>
        </pc:spChg>
        <pc:graphicFrameChg chg="add del mod ord modGraphic">
          <ac:chgData name="Almahdi, Mahmoud" userId="S::mahmoud.almahdi@sap.com::41a52b35-2021-4f7e-aebf-d961847ace98" providerId="AD" clId="Web-{3E6CBE9F-6006-2000-AC6A-9A2AAF210FB9}" dt="2021-04-15T09:03:02.135" v="2"/>
          <ac:graphicFrameMkLst>
            <pc:docMk/>
            <pc:sldMk cId="2661158196" sldId="286"/>
            <ac:graphicFrameMk id="7" creationId="{14118B3B-80B3-405B-9863-7B1D6ABE5ACB}"/>
          </ac:graphicFrameMkLst>
        </pc:graphicFrameChg>
        <pc:picChg chg="add del mod">
          <ac:chgData name="Almahdi, Mahmoud" userId="S::mahmoud.almahdi@sap.com::41a52b35-2021-4f7e-aebf-d961847ace98" providerId="AD" clId="Web-{3E6CBE9F-6006-2000-AC6A-9A2AAF210FB9}" dt="2021-04-15T09:04:53.591" v="25"/>
          <ac:picMkLst>
            <pc:docMk/>
            <pc:sldMk cId="2661158196" sldId="286"/>
            <ac:picMk id="14" creationId="{FE8B9419-F253-46B6-B578-FB116BC5A4D9}"/>
          </ac:picMkLst>
        </pc:picChg>
        <pc:picChg chg="add del mod modCrop">
          <ac:chgData name="Almahdi, Mahmoud" userId="S::mahmoud.almahdi@sap.com::41a52b35-2021-4f7e-aebf-d961847ace98" providerId="AD" clId="Web-{3E6CBE9F-6006-2000-AC6A-9A2AAF210FB9}" dt="2021-04-15T09:17:20.574" v="40"/>
          <ac:picMkLst>
            <pc:docMk/>
            <pc:sldMk cId="2661158196" sldId="286"/>
            <ac:picMk id="15" creationId="{DBA11646-556A-446A-95C3-57E2FF2EAB0B}"/>
          </ac:picMkLst>
        </pc:picChg>
        <pc:picChg chg="add del mod">
          <ac:chgData name="Almahdi, Mahmoud" userId="S::mahmoud.almahdi@sap.com::41a52b35-2021-4f7e-aebf-d961847ace98" providerId="AD" clId="Web-{3E6CBE9F-6006-2000-AC6A-9A2AAF210FB9}" dt="2021-04-15T09:18:41.826" v="42"/>
          <ac:picMkLst>
            <pc:docMk/>
            <pc:sldMk cId="2661158196" sldId="286"/>
            <ac:picMk id="16" creationId="{67F9CDCC-9636-4CC7-9186-A36FDB8D5AC9}"/>
          </ac:picMkLst>
        </pc:picChg>
      </pc:sldChg>
    </pc:docChg>
  </pc:docChgLst>
  <pc:docChgLst>
    <pc:chgData name="Zecevic, Jan" userId="S::jan.zecevic@sap.com::b2099503-8f86-4b55-bc1b-7163c73e9489" providerId="AD" clId="Web-{1D77D636-6322-42E5-81A0-D3F61C5AB028}"/>
    <pc:docChg chg="modSld">
      <pc:chgData name="Zecevic, Jan" userId="S::jan.zecevic@sap.com::b2099503-8f86-4b55-bc1b-7163c73e9489" providerId="AD" clId="Web-{1D77D636-6322-42E5-81A0-D3F61C5AB028}" dt="2021-04-15T08:29:29.204" v="16" actId="20577"/>
      <pc:docMkLst>
        <pc:docMk/>
      </pc:docMkLst>
      <pc:sldChg chg="modSp">
        <pc:chgData name="Zecevic, Jan" userId="S::jan.zecevic@sap.com::b2099503-8f86-4b55-bc1b-7163c73e9489" providerId="AD" clId="Web-{1D77D636-6322-42E5-81A0-D3F61C5AB028}" dt="2021-04-15T08:29:29.204" v="16" actId="20577"/>
        <pc:sldMkLst>
          <pc:docMk/>
          <pc:sldMk cId="1607331750" sldId="285"/>
        </pc:sldMkLst>
        <pc:graphicFrameChg chg="modGraphic">
          <ac:chgData name="Zecevic, Jan" userId="S::jan.zecevic@sap.com::b2099503-8f86-4b55-bc1b-7163c73e9489" providerId="AD" clId="Web-{1D77D636-6322-42E5-81A0-D3F61C5AB028}" dt="2021-04-15T08:29:29.204" v="16" actId="20577"/>
          <ac:graphicFrameMkLst>
            <pc:docMk/>
            <pc:sldMk cId="1607331750" sldId="285"/>
            <ac:graphicFrameMk id="3" creationId="{FE203783-9AE9-46BD-B256-B4B7006AF342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920DB-6015-4021-8423-7943E3586D3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51C09B45-97EB-47BE-BC56-F16AFE712AA2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 </a:t>
          </a:r>
          <a:r>
            <a:rPr lang="en-US">
              <a:latin typeface="Calibri"/>
              <a:cs typeface="Calibri"/>
            </a:rPr>
            <a:t>Trading-App für Privatkunden</a:t>
          </a:r>
          <a:endParaRPr lang="de-DE"/>
        </a:p>
      </dgm:t>
    </dgm:pt>
    <dgm:pt modelId="{B1998FB2-F51B-47DA-91C5-B93A66093F79}" type="parTrans" cxnId="{5720EE1F-B391-4037-891D-ECE5C7384FED}">
      <dgm:prSet/>
      <dgm:spPr/>
      <dgm:t>
        <a:bodyPr/>
        <a:lstStyle/>
        <a:p>
          <a:endParaRPr lang="de-DE"/>
        </a:p>
      </dgm:t>
    </dgm:pt>
    <dgm:pt modelId="{E87E62B5-6FCF-4CEE-AE44-9EE856C1EED4}" type="sibTrans" cxnId="{5720EE1F-B391-4037-891D-ECE5C7384FED}">
      <dgm:prSet/>
      <dgm:spPr/>
      <dgm:t>
        <a:bodyPr/>
        <a:lstStyle/>
        <a:p>
          <a:endParaRPr lang="de-DE"/>
        </a:p>
      </dgm:t>
    </dgm:pt>
    <dgm:pt modelId="{26EF20E1-C3AC-4E1A-B88C-7711CF277746}">
      <dgm:prSet phldrT="[Text]" phldr="0"/>
      <dgm:spPr/>
      <dgm:t>
        <a:bodyPr/>
        <a:lstStyle/>
        <a:p>
          <a:pPr rtl="0"/>
          <a:r>
            <a:rPr lang="en-US" err="1">
              <a:latin typeface="Calibri"/>
              <a:cs typeface="Calibri"/>
            </a:rPr>
            <a:t>Intuitives</a:t>
          </a:r>
          <a:r>
            <a:rPr lang="en-US">
              <a:latin typeface="Calibri"/>
              <a:cs typeface="Calibri"/>
            </a:rPr>
            <a:t>, </a:t>
          </a:r>
          <a:r>
            <a:rPr lang="en-US" err="1">
              <a:latin typeface="Calibri"/>
              <a:cs typeface="Calibri"/>
            </a:rPr>
            <a:t>benutzerfreundliches</a:t>
          </a:r>
          <a:r>
            <a:rPr lang="en-US">
              <a:latin typeface="Calibri"/>
              <a:cs typeface="Calibri"/>
            </a:rPr>
            <a:t> User Interface</a:t>
          </a:r>
          <a:endParaRPr lang="de-DE"/>
        </a:p>
      </dgm:t>
    </dgm:pt>
    <dgm:pt modelId="{4D32C29E-8397-46AB-A6AC-6F507083DB39}" type="parTrans" cxnId="{DC60A487-505C-4CEC-A297-AA61CDD6405E}">
      <dgm:prSet/>
      <dgm:spPr/>
      <dgm:t>
        <a:bodyPr/>
        <a:lstStyle/>
        <a:p>
          <a:endParaRPr lang="de-DE"/>
        </a:p>
      </dgm:t>
    </dgm:pt>
    <dgm:pt modelId="{B5E3EABA-16C7-4D3C-A055-E7527F34B520}" type="sibTrans" cxnId="{DC60A487-505C-4CEC-A297-AA61CDD6405E}">
      <dgm:prSet/>
      <dgm:spPr/>
      <dgm:t>
        <a:bodyPr/>
        <a:lstStyle/>
        <a:p>
          <a:endParaRPr lang="de-DE"/>
        </a:p>
      </dgm:t>
    </dgm:pt>
    <dgm:pt modelId="{D02A483E-19FE-4D45-B3D5-674D8FCE6B42}">
      <dgm:prSet phldr="0"/>
      <dgm:spPr/>
      <dgm:t>
        <a:bodyPr/>
        <a:lstStyle/>
        <a:p>
          <a:pPr rtl="0"/>
          <a:r>
            <a:rPr lang="en-US"/>
            <a:t>Attraktive Tradingkonditionen</a:t>
          </a:r>
          <a:endParaRPr lang="en-US">
            <a:latin typeface="Calibri"/>
            <a:cs typeface="Calibri"/>
          </a:endParaRPr>
        </a:p>
      </dgm:t>
    </dgm:pt>
    <dgm:pt modelId="{088652E1-7CFD-49CA-9F9B-289CCCF0C9B6}" type="parTrans" cxnId="{6AD10319-A2FC-44DD-9477-8091B09662CA}">
      <dgm:prSet/>
      <dgm:spPr/>
    </dgm:pt>
    <dgm:pt modelId="{6692851E-7996-4A02-9855-7A946D12FE4F}" type="sibTrans" cxnId="{6AD10319-A2FC-44DD-9477-8091B09662CA}">
      <dgm:prSet/>
      <dgm:spPr/>
      <dgm:t>
        <a:bodyPr/>
        <a:lstStyle/>
        <a:p>
          <a:endParaRPr lang="de-DE"/>
        </a:p>
      </dgm:t>
    </dgm:pt>
    <dgm:pt modelId="{81A7F253-1B2C-4F8E-9617-B7E8A3D194CE}">
      <dgm:prSet phldr="0"/>
      <dgm:spPr/>
      <dgm:t>
        <a:bodyPr/>
        <a:lstStyle/>
        <a:p>
          <a:pPr rtl="0"/>
          <a:r>
            <a:rPr lang="en-US"/>
            <a:t>Sichere Infrastruktur durch Einhalten von Programmierparadigmen und State-Of-The-Art Technologien</a:t>
          </a:r>
        </a:p>
      </dgm:t>
    </dgm:pt>
    <dgm:pt modelId="{F0DEF7CA-730F-4065-B5C0-A6A2F1A3374D}" type="parTrans" cxnId="{C14C839C-195B-4D3A-B90C-2476B0EC7BB9}">
      <dgm:prSet/>
      <dgm:spPr/>
    </dgm:pt>
    <dgm:pt modelId="{63D9DD4D-1232-416A-89D0-2671836A7C92}" type="sibTrans" cxnId="{C14C839C-195B-4D3A-B90C-2476B0EC7BB9}">
      <dgm:prSet/>
      <dgm:spPr/>
      <dgm:t>
        <a:bodyPr/>
        <a:lstStyle/>
        <a:p>
          <a:endParaRPr lang="de-DE"/>
        </a:p>
      </dgm:t>
    </dgm:pt>
    <dgm:pt modelId="{6C4DAF92-AD75-47CF-934D-2E42170FDAF9}" type="pres">
      <dgm:prSet presAssocID="{BB3920DB-6015-4021-8423-7943E3586D3F}" presName="vert0" presStyleCnt="0">
        <dgm:presLayoutVars>
          <dgm:dir/>
          <dgm:animOne val="branch"/>
          <dgm:animLvl val="lvl"/>
        </dgm:presLayoutVars>
      </dgm:prSet>
      <dgm:spPr/>
    </dgm:pt>
    <dgm:pt modelId="{3DD67CD0-3867-4170-82A9-42866D7F0616}" type="pres">
      <dgm:prSet presAssocID="{51C09B45-97EB-47BE-BC56-F16AFE712AA2}" presName="thickLine" presStyleLbl="alignNode1" presStyleIdx="0" presStyleCnt="4"/>
      <dgm:spPr/>
    </dgm:pt>
    <dgm:pt modelId="{9520EB86-35C2-492C-9ED5-BF4D0AEB0CC7}" type="pres">
      <dgm:prSet presAssocID="{51C09B45-97EB-47BE-BC56-F16AFE712AA2}" presName="horz1" presStyleCnt="0"/>
      <dgm:spPr/>
    </dgm:pt>
    <dgm:pt modelId="{46290EEE-6A49-45A1-BC4F-CDA755BB08E7}" type="pres">
      <dgm:prSet presAssocID="{51C09B45-97EB-47BE-BC56-F16AFE712AA2}" presName="tx1" presStyleLbl="revTx" presStyleIdx="0" presStyleCnt="4"/>
      <dgm:spPr/>
    </dgm:pt>
    <dgm:pt modelId="{8064FC43-009D-4BBC-A359-BB4D64A3176A}" type="pres">
      <dgm:prSet presAssocID="{51C09B45-97EB-47BE-BC56-F16AFE712AA2}" presName="vert1" presStyleCnt="0"/>
      <dgm:spPr/>
    </dgm:pt>
    <dgm:pt modelId="{4AFADB3D-6FE0-44E9-8A9F-1EB7BEF18A0E}" type="pres">
      <dgm:prSet presAssocID="{26EF20E1-C3AC-4E1A-B88C-7711CF277746}" presName="thickLine" presStyleLbl="alignNode1" presStyleIdx="1" presStyleCnt="4"/>
      <dgm:spPr/>
    </dgm:pt>
    <dgm:pt modelId="{1F956B1A-8283-4C63-AB31-3D9A6AB111A6}" type="pres">
      <dgm:prSet presAssocID="{26EF20E1-C3AC-4E1A-B88C-7711CF277746}" presName="horz1" presStyleCnt="0"/>
      <dgm:spPr/>
    </dgm:pt>
    <dgm:pt modelId="{80583A90-F40E-471D-A2FA-08885099FBF4}" type="pres">
      <dgm:prSet presAssocID="{26EF20E1-C3AC-4E1A-B88C-7711CF277746}" presName="tx1" presStyleLbl="revTx" presStyleIdx="1" presStyleCnt="4"/>
      <dgm:spPr/>
    </dgm:pt>
    <dgm:pt modelId="{B8B9A86A-5317-4820-8C68-4FBCCCF95B73}" type="pres">
      <dgm:prSet presAssocID="{26EF20E1-C3AC-4E1A-B88C-7711CF277746}" presName="vert1" presStyleCnt="0"/>
      <dgm:spPr/>
    </dgm:pt>
    <dgm:pt modelId="{84597C19-1175-44F5-A0BF-F17EDC8422AB}" type="pres">
      <dgm:prSet presAssocID="{D02A483E-19FE-4D45-B3D5-674D8FCE6B42}" presName="thickLine" presStyleLbl="alignNode1" presStyleIdx="2" presStyleCnt="4"/>
      <dgm:spPr/>
    </dgm:pt>
    <dgm:pt modelId="{10ED4BEB-96C8-473F-8CF7-40A5B191AAF1}" type="pres">
      <dgm:prSet presAssocID="{D02A483E-19FE-4D45-B3D5-674D8FCE6B42}" presName="horz1" presStyleCnt="0"/>
      <dgm:spPr/>
    </dgm:pt>
    <dgm:pt modelId="{68A466DA-D92E-42A8-9E1B-792CF8D6F51C}" type="pres">
      <dgm:prSet presAssocID="{D02A483E-19FE-4D45-B3D5-674D8FCE6B42}" presName="tx1" presStyleLbl="revTx" presStyleIdx="2" presStyleCnt="4"/>
      <dgm:spPr/>
    </dgm:pt>
    <dgm:pt modelId="{A66BB305-6D13-48F7-96FB-0318D34A7CA8}" type="pres">
      <dgm:prSet presAssocID="{D02A483E-19FE-4D45-B3D5-674D8FCE6B42}" presName="vert1" presStyleCnt="0"/>
      <dgm:spPr/>
    </dgm:pt>
    <dgm:pt modelId="{3B690E78-B600-4922-9E91-BE4AE15292CB}" type="pres">
      <dgm:prSet presAssocID="{81A7F253-1B2C-4F8E-9617-B7E8A3D194CE}" presName="thickLine" presStyleLbl="alignNode1" presStyleIdx="3" presStyleCnt="4"/>
      <dgm:spPr/>
    </dgm:pt>
    <dgm:pt modelId="{93C5177D-D465-4516-AE23-308AD9AC7ED8}" type="pres">
      <dgm:prSet presAssocID="{81A7F253-1B2C-4F8E-9617-B7E8A3D194CE}" presName="horz1" presStyleCnt="0"/>
      <dgm:spPr/>
    </dgm:pt>
    <dgm:pt modelId="{209A4AF8-129C-450B-BD6A-DEF54D135727}" type="pres">
      <dgm:prSet presAssocID="{81A7F253-1B2C-4F8E-9617-B7E8A3D194CE}" presName="tx1" presStyleLbl="revTx" presStyleIdx="3" presStyleCnt="4"/>
      <dgm:spPr/>
    </dgm:pt>
    <dgm:pt modelId="{248878D5-5A75-4B2F-855D-77EDF8CF738C}" type="pres">
      <dgm:prSet presAssocID="{81A7F253-1B2C-4F8E-9617-B7E8A3D194CE}" presName="vert1" presStyleCnt="0"/>
      <dgm:spPr/>
    </dgm:pt>
  </dgm:ptLst>
  <dgm:cxnLst>
    <dgm:cxn modelId="{DB805B0B-83D4-472D-BADD-C74979770A11}" type="presOf" srcId="{D02A483E-19FE-4D45-B3D5-674D8FCE6B42}" destId="{68A466DA-D92E-42A8-9E1B-792CF8D6F51C}" srcOrd="0" destOrd="0" presId="urn:microsoft.com/office/officeart/2008/layout/LinedList"/>
    <dgm:cxn modelId="{5CF36B0D-2EF2-4466-8DC6-E024DF5782EE}" type="presOf" srcId="{26EF20E1-C3AC-4E1A-B88C-7711CF277746}" destId="{80583A90-F40E-471D-A2FA-08885099FBF4}" srcOrd="0" destOrd="0" presId="urn:microsoft.com/office/officeart/2008/layout/LinedList"/>
    <dgm:cxn modelId="{6AD10319-A2FC-44DD-9477-8091B09662CA}" srcId="{BB3920DB-6015-4021-8423-7943E3586D3F}" destId="{D02A483E-19FE-4D45-B3D5-674D8FCE6B42}" srcOrd="2" destOrd="0" parTransId="{088652E1-7CFD-49CA-9F9B-289CCCF0C9B6}" sibTransId="{6692851E-7996-4A02-9855-7A946D12FE4F}"/>
    <dgm:cxn modelId="{5720EE1F-B391-4037-891D-ECE5C7384FED}" srcId="{BB3920DB-6015-4021-8423-7943E3586D3F}" destId="{51C09B45-97EB-47BE-BC56-F16AFE712AA2}" srcOrd="0" destOrd="0" parTransId="{B1998FB2-F51B-47DA-91C5-B93A66093F79}" sibTransId="{E87E62B5-6FCF-4CEE-AE44-9EE856C1EED4}"/>
    <dgm:cxn modelId="{A7D60D66-0617-4DA1-8097-28CDBBACD9F2}" type="presOf" srcId="{51C09B45-97EB-47BE-BC56-F16AFE712AA2}" destId="{46290EEE-6A49-45A1-BC4F-CDA755BB08E7}" srcOrd="0" destOrd="0" presId="urn:microsoft.com/office/officeart/2008/layout/LinedList"/>
    <dgm:cxn modelId="{EDB8FD67-CB6E-4BB5-9D24-C73F0A793351}" type="presOf" srcId="{BB3920DB-6015-4021-8423-7943E3586D3F}" destId="{6C4DAF92-AD75-47CF-934D-2E42170FDAF9}" srcOrd="0" destOrd="0" presId="urn:microsoft.com/office/officeart/2008/layout/LinedList"/>
    <dgm:cxn modelId="{DC60A487-505C-4CEC-A297-AA61CDD6405E}" srcId="{BB3920DB-6015-4021-8423-7943E3586D3F}" destId="{26EF20E1-C3AC-4E1A-B88C-7711CF277746}" srcOrd="1" destOrd="0" parTransId="{4D32C29E-8397-46AB-A6AC-6F507083DB39}" sibTransId="{B5E3EABA-16C7-4D3C-A055-E7527F34B520}"/>
    <dgm:cxn modelId="{C14C839C-195B-4D3A-B90C-2476B0EC7BB9}" srcId="{BB3920DB-6015-4021-8423-7943E3586D3F}" destId="{81A7F253-1B2C-4F8E-9617-B7E8A3D194CE}" srcOrd="3" destOrd="0" parTransId="{F0DEF7CA-730F-4065-B5C0-A6A2F1A3374D}" sibTransId="{63D9DD4D-1232-416A-89D0-2671836A7C92}"/>
    <dgm:cxn modelId="{134488AA-6C52-4ACD-8AD0-2DD1AB52CBC1}" type="presOf" srcId="{81A7F253-1B2C-4F8E-9617-B7E8A3D194CE}" destId="{209A4AF8-129C-450B-BD6A-DEF54D135727}" srcOrd="0" destOrd="0" presId="urn:microsoft.com/office/officeart/2008/layout/LinedList"/>
    <dgm:cxn modelId="{4FF1C78B-E317-4CE5-BD6B-2B4215FD82DF}" type="presParOf" srcId="{6C4DAF92-AD75-47CF-934D-2E42170FDAF9}" destId="{3DD67CD0-3867-4170-82A9-42866D7F0616}" srcOrd="0" destOrd="0" presId="urn:microsoft.com/office/officeart/2008/layout/LinedList"/>
    <dgm:cxn modelId="{EE54BF9E-F689-4720-8F65-A0AFA838EECA}" type="presParOf" srcId="{6C4DAF92-AD75-47CF-934D-2E42170FDAF9}" destId="{9520EB86-35C2-492C-9ED5-BF4D0AEB0CC7}" srcOrd="1" destOrd="0" presId="urn:microsoft.com/office/officeart/2008/layout/LinedList"/>
    <dgm:cxn modelId="{B3A539DF-D4B1-4F94-84E5-F4A441235FDA}" type="presParOf" srcId="{9520EB86-35C2-492C-9ED5-BF4D0AEB0CC7}" destId="{46290EEE-6A49-45A1-BC4F-CDA755BB08E7}" srcOrd="0" destOrd="0" presId="urn:microsoft.com/office/officeart/2008/layout/LinedList"/>
    <dgm:cxn modelId="{346466BC-A23C-4721-ADCD-9E554B54BD36}" type="presParOf" srcId="{9520EB86-35C2-492C-9ED5-BF4D0AEB0CC7}" destId="{8064FC43-009D-4BBC-A359-BB4D64A3176A}" srcOrd="1" destOrd="0" presId="urn:microsoft.com/office/officeart/2008/layout/LinedList"/>
    <dgm:cxn modelId="{638C2D53-E678-49FE-B21A-0D21E0095EB6}" type="presParOf" srcId="{6C4DAF92-AD75-47CF-934D-2E42170FDAF9}" destId="{4AFADB3D-6FE0-44E9-8A9F-1EB7BEF18A0E}" srcOrd="2" destOrd="0" presId="urn:microsoft.com/office/officeart/2008/layout/LinedList"/>
    <dgm:cxn modelId="{04E4BD09-6D6E-419E-BC15-6DA8765AA73F}" type="presParOf" srcId="{6C4DAF92-AD75-47CF-934D-2E42170FDAF9}" destId="{1F956B1A-8283-4C63-AB31-3D9A6AB111A6}" srcOrd="3" destOrd="0" presId="urn:microsoft.com/office/officeart/2008/layout/LinedList"/>
    <dgm:cxn modelId="{5BDC1964-393C-47CB-AB36-BCC92412ABD5}" type="presParOf" srcId="{1F956B1A-8283-4C63-AB31-3D9A6AB111A6}" destId="{80583A90-F40E-471D-A2FA-08885099FBF4}" srcOrd="0" destOrd="0" presId="urn:microsoft.com/office/officeart/2008/layout/LinedList"/>
    <dgm:cxn modelId="{6D0E87C7-5965-408D-9560-77744293F3BD}" type="presParOf" srcId="{1F956B1A-8283-4C63-AB31-3D9A6AB111A6}" destId="{B8B9A86A-5317-4820-8C68-4FBCCCF95B73}" srcOrd="1" destOrd="0" presId="urn:microsoft.com/office/officeart/2008/layout/LinedList"/>
    <dgm:cxn modelId="{0DC9C922-DAB6-4CBD-AEC9-9BAAA4CC5F7D}" type="presParOf" srcId="{6C4DAF92-AD75-47CF-934D-2E42170FDAF9}" destId="{84597C19-1175-44F5-A0BF-F17EDC8422AB}" srcOrd="4" destOrd="0" presId="urn:microsoft.com/office/officeart/2008/layout/LinedList"/>
    <dgm:cxn modelId="{5DF586F4-F25F-433E-A025-26421A5A6F78}" type="presParOf" srcId="{6C4DAF92-AD75-47CF-934D-2E42170FDAF9}" destId="{10ED4BEB-96C8-473F-8CF7-40A5B191AAF1}" srcOrd="5" destOrd="0" presId="urn:microsoft.com/office/officeart/2008/layout/LinedList"/>
    <dgm:cxn modelId="{29B75EF6-6B92-4824-A26F-B021975D1FE0}" type="presParOf" srcId="{10ED4BEB-96C8-473F-8CF7-40A5B191AAF1}" destId="{68A466DA-D92E-42A8-9E1B-792CF8D6F51C}" srcOrd="0" destOrd="0" presId="urn:microsoft.com/office/officeart/2008/layout/LinedList"/>
    <dgm:cxn modelId="{130EDCD0-E852-421F-BE98-28BEE26E586A}" type="presParOf" srcId="{10ED4BEB-96C8-473F-8CF7-40A5B191AAF1}" destId="{A66BB305-6D13-48F7-96FB-0318D34A7CA8}" srcOrd="1" destOrd="0" presId="urn:microsoft.com/office/officeart/2008/layout/LinedList"/>
    <dgm:cxn modelId="{E18C311A-C820-417C-8561-FC56B22AAADB}" type="presParOf" srcId="{6C4DAF92-AD75-47CF-934D-2E42170FDAF9}" destId="{3B690E78-B600-4922-9E91-BE4AE15292CB}" srcOrd="6" destOrd="0" presId="urn:microsoft.com/office/officeart/2008/layout/LinedList"/>
    <dgm:cxn modelId="{F145D7E6-C313-4DFC-A6E8-34750DC8CA7D}" type="presParOf" srcId="{6C4DAF92-AD75-47CF-934D-2E42170FDAF9}" destId="{93C5177D-D465-4516-AE23-308AD9AC7ED8}" srcOrd="7" destOrd="0" presId="urn:microsoft.com/office/officeart/2008/layout/LinedList"/>
    <dgm:cxn modelId="{C2FBB179-ED31-409A-BF4B-24B853800A38}" type="presParOf" srcId="{93C5177D-D465-4516-AE23-308AD9AC7ED8}" destId="{209A4AF8-129C-450B-BD6A-DEF54D135727}" srcOrd="0" destOrd="0" presId="urn:microsoft.com/office/officeart/2008/layout/LinedList"/>
    <dgm:cxn modelId="{D78F3549-509C-4BE8-9857-E1A11EFD702B}" type="presParOf" srcId="{93C5177D-D465-4516-AE23-308AD9AC7ED8}" destId="{248878D5-5A75-4B2F-855D-77EDF8CF7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5FCA-FEC2-4144-966E-B8C66CBEEB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637F76-FEEB-4530-896B-BF4C4D0CF76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Geschätzte Zeit:</a:t>
          </a:r>
          <a:r>
            <a:rPr lang="de-DE">
              <a:latin typeface="Calibri Light" panose="020F0302020204030204"/>
            </a:rPr>
            <a:t> 127 Stunden</a:t>
          </a:r>
          <a:endParaRPr lang="en-US">
            <a:latin typeface="Calibri Light" panose="020F0302020204030204"/>
          </a:endParaRPr>
        </a:p>
      </dgm:t>
    </dgm:pt>
    <dgm:pt modelId="{CBBB2F44-F7E0-4AC5-BA18-E95B2989BA4A}" type="parTrans" cxnId="{708B499E-2D20-4821-9CD8-C8A7B36CF50D}">
      <dgm:prSet/>
      <dgm:spPr/>
      <dgm:t>
        <a:bodyPr/>
        <a:lstStyle/>
        <a:p>
          <a:endParaRPr lang="en-US"/>
        </a:p>
      </dgm:t>
    </dgm:pt>
    <dgm:pt modelId="{59EE22E4-FB4C-4C8B-AD65-37446AC44793}" type="sibTrans" cxnId="{708B499E-2D20-4821-9CD8-C8A7B36CF50D}">
      <dgm:prSet/>
      <dgm:spPr/>
      <dgm:t>
        <a:bodyPr/>
        <a:lstStyle/>
        <a:p>
          <a:endParaRPr lang="en-US"/>
        </a:p>
      </dgm:t>
    </dgm:pt>
    <dgm:pt modelId="{EB006070-767E-4107-9A8E-406B724171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Tatsächliche Zeit:</a:t>
          </a:r>
          <a:r>
            <a:rPr lang="de-DE">
              <a:latin typeface="Calibri Light" panose="020F0302020204030204"/>
            </a:rPr>
            <a:t> 139 Stunden</a:t>
          </a:r>
          <a:endParaRPr lang="en-US"/>
        </a:p>
      </dgm:t>
    </dgm:pt>
    <dgm:pt modelId="{57454C76-A125-4729-839F-B9A1CE95BDEB}" type="parTrans" cxnId="{5EB9A067-E608-4FC8-8495-5B6250B11568}">
      <dgm:prSet/>
      <dgm:spPr/>
      <dgm:t>
        <a:bodyPr/>
        <a:lstStyle/>
        <a:p>
          <a:endParaRPr lang="en-US"/>
        </a:p>
      </dgm:t>
    </dgm:pt>
    <dgm:pt modelId="{02EF3F0C-BF29-4196-B973-B13973EA5DA8}" type="sibTrans" cxnId="{5EB9A067-E608-4FC8-8495-5B6250B11568}">
      <dgm:prSet/>
      <dgm:spPr/>
      <dgm:t>
        <a:bodyPr/>
        <a:lstStyle/>
        <a:p>
          <a:endParaRPr lang="en-US"/>
        </a:p>
      </dgm:t>
    </dgm:pt>
    <dgm:pt modelId="{62CEBB44-7AF6-44D0-9B6D-32E2E9DBD516}" type="pres">
      <dgm:prSet presAssocID="{C3655FCA-FEC2-4144-966E-B8C66CBEEB74}" presName="root" presStyleCnt="0">
        <dgm:presLayoutVars>
          <dgm:dir/>
          <dgm:resizeHandles val="exact"/>
        </dgm:presLayoutVars>
      </dgm:prSet>
      <dgm:spPr/>
    </dgm:pt>
    <dgm:pt modelId="{0638515B-0C1C-4833-A052-3F271B4E501A}" type="pres">
      <dgm:prSet presAssocID="{12637F76-FEEB-4530-896B-BF4C4D0CF769}" presName="compNode" presStyleCnt="0"/>
      <dgm:spPr/>
    </dgm:pt>
    <dgm:pt modelId="{757A5889-D1F3-421C-BB6F-99DD7B80310F}" type="pres">
      <dgm:prSet presAssocID="{12637F76-FEEB-4530-896B-BF4C4D0CF769}" presName="bgRect" presStyleLbl="bgShp" presStyleIdx="0" presStyleCnt="2"/>
      <dgm:spPr/>
    </dgm:pt>
    <dgm:pt modelId="{962402E6-2B22-4AFE-8E3A-36251C9179F4}" type="pres">
      <dgm:prSet presAssocID="{12637F76-FEEB-4530-896B-BF4C4D0CF769}" presName="iconRect" presStyleLbl="node1" presStyleIdx="0" presStyleCnt="2" custLinFactY="100000" custLinFactNeighborX="-9946" custLinFactNeighborY="1316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6D630030-FB06-42F6-AE44-374D3607D38D}" type="pres">
      <dgm:prSet presAssocID="{12637F76-FEEB-4530-896B-BF4C4D0CF769}" presName="spaceRect" presStyleCnt="0"/>
      <dgm:spPr/>
    </dgm:pt>
    <dgm:pt modelId="{EF519571-6681-4581-A8F3-839B9F87136E}" type="pres">
      <dgm:prSet presAssocID="{12637F76-FEEB-4530-896B-BF4C4D0CF769}" presName="parTx" presStyleLbl="revTx" presStyleIdx="0" presStyleCnt="2">
        <dgm:presLayoutVars>
          <dgm:chMax val="0"/>
          <dgm:chPref val="0"/>
        </dgm:presLayoutVars>
      </dgm:prSet>
      <dgm:spPr/>
    </dgm:pt>
    <dgm:pt modelId="{D6530A14-1F87-4A6C-A0A8-BCA5D85F113E}" type="pres">
      <dgm:prSet presAssocID="{59EE22E4-FB4C-4C8B-AD65-37446AC44793}" presName="sibTrans" presStyleCnt="0"/>
      <dgm:spPr/>
    </dgm:pt>
    <dgm:pt modelId="{8A951AD3-DCBC-4E0D-B1A9-7A39F99F09BB}" type="pres">
      <dgm:prSet presAssocID="{EB006070-767E-4107-9A8E-406B72417128}" presName="compNode" presStyleCnt="0"/>
      <dgm:spPr/>
    </dgm:pt>
    <dgm:pt modelId="{C0AFD9BF-B2D9-4162-B3C4-D1A7C3EEB023}" type="pres">
      <dgm:prSet presAssocID="{EB006070-767E-4107-9A8E-406B72417128}" presName="bgRect" presStyleLbl="bgShp" presStyleIdx="1" presStyleCnt="2"/>
      <dgm:spPr/>
    </dgm:pt>
    <dgm:pt modelId="{018D2A42-8EBC-4359-94AC-079A8F3C3EAF}" type="pres">
      <dgm:prSet presAssocID="{EB006070-767E-4107-9A8E-406B72417128}" presName="iconRect" presStyleLbl="node1" presStyleIdx="1" presStyleCnt="2" custLinFactY="-100000" custLinFactNeighborX="-16249" custLinFactNeighborY="-1196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11CBBD69-C3F8-467C-AEA6-4D6E7C6B6ADD}" type="pres">
      <dgm:prSet presAssocID="{EB006070-767E-4107-9A8E-406B72417128}" presName="spaceRect" presStyleCnt="0"/>
      <dgm:spPr/>
    </dgm:pt>
    <dgm:pt modelId="{F5D98CE9-ED73-447A-8175-DAF9341072E8}" type="pres">
      <dgm:prSet presAssocID="{EB006070-767E-4107-9A8E-406B724171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EB9A067-E608-4FC8-8495-5B6250B11568}" srcId="{C3655FCA-FEC2-4144-966E-B8C66CBEEB74}" destId="{EB006070-767E-4107-9A8E-406B72417128}" srcOrd="1" destOrd="0" parTransId="{57454C76-A125-4729-839F-B9A1CE95BDEB}" sibTransId="{02EF3F0C-BF29-4196-B973-B13973EA5DA8}"/>
    <dgm:cxn modelId="{2A8AFF9D-FF71-4E5C-ABB3-585F1F7031B1}" type="presOf" srcId="{12637F76-FEEB-4530-896B-BF4C4D0CF769}" destId="{EF519571-6681-4581-A8F3-839B9F87136E}" srcOrd="0" destOrd="0" presId="urn:microsoft.com/office/officeart/2018/2/layout/IconVerticalSolidList"/>
    <dgm:cxn modelId="{708B499E-2D20-4821-9CD8-C8A7B36CF50D}" srcId="{C3655FCA-FEC2-4144-966E-B8C66CBEEB74}" destId="{12637F76-FEEB-4530-896B-BF4C4D0CF769}" srcOrd="0" destOrd="0" parTransId="{CBBB2F44-F7E0-4AC5-BA18-E95B2989BA4A}" sibTransId="{59EE22E4-FB4C-4C8B-AD65-37446AC44793}"/>
    <dgm:cxn modelId="{C1A9C3B3-3C7D-4493-B77F-2CCCF603D3AB}" type="presOf" srcId="{C3655FCA-FEC2-4144-966E-B8C66CBEEB74}" destId="{62CEBB44-7AF6-44D0-9B6D-32E2E9DBD516}" srcOrd="0" destOrd="0" presId="urn:microsoft.com/office/officeart/2018/2/layout/IconVerticalSolidList"/>
    <dgm:cxn modelId="{E10B2BE9-DD17-4C9E-B805-75E08BAF5D98}" type="presOf" srcId="{EB006070-767E-4107-9A8E-406B72417128}" destId="{F5D98CE9-ED73-447A-8175-DAF9341072E8}" srcOrd="0" destOrd="0" presId="urn:microsoft.com/office/officeart/2018/2/layout/IconVerticalSolidList"/>
    <dgm:cxn modelId="{81C53EE8-2C86-40B8-8AC0-C53816254D11}" type="presParOf" srcId="{62CEBB44-7AF6-44D0-9B6D-32E2E9DBD516}" destId="{0638515B-0C1C-4833-A052-3F271B4E501A}" srcOrd="0" destOrd="0" presId="urn:microsoft.com/office/officeart/2018/2/layout/IconVerticalSolidList"/>
    <dgm:cxn modelId="{0D57D606-7836-4320-B51D-3C51E26EED46}" type="presParOf" srcId="{0638515B-0C1C-4833-A052-3F271B4E501A}" destId="{757A5889-D1F3-421C-BB6F-99DD7B80310F}" srcOrd="0" destOrd="0" presId="urn:microsoft.com/office/officeart/2018/2/layout/IconVerticalSolidList"/>
    <dgm:cxn modelId="{404C927F-ACCD-49C9-9124-1ED4EFD1C293}" type="presParOf" srcId="{0638515B-0C1C-4833-A052-3F271B4E501A}" destId="{962402E6-2B22-4AFE-8E3A-36251C9179F4}" srcOrd="1" destOrd="0" presId="urn:microsoft.com/office/officeart/2018/2/layout/IconVerticalSolidList"/>
    <dgm:cxn modelId="{A1A30D99-03CE-4905-886D-4A487A0BCE47}" type="presParOf" srcId="{0638515B-0C1C-4833-A052-3F271B4E501A}" destId="{6D630030-FB06-42F6-AE44-374D3607D38D}" srcOrd="2" destOrd="0" presId="urn:microsoft.com/office/officeart/2018/2/layout/IconVerticalSolidList"/>
    <dgm:cxn modelId="{0F0FF44C-E3AA-435D-8E01-7C484441EEF8}" type="presParOf" srcId="{0638515B-0C1C-4833-A052-3F271B4E501A}" destId="{EF519571-6681-4581-A8F3-839B9F87136E}" srcOrd="3" destOrd="0" presId="urn:microsoft.com/office/officeart/2018/2/layout/IconVerticalSolidList"/>
    <dgm:cxn modelId="{59D383B6-701E-45BB-924B-80C512AC9B98}" type="presParOf" srcId="{62CEBB44-7AF6-44D0-9B6D-32E2E9DBD516}" destId="{D6530A14-1F87-4A6C-A0A8-BCA5D85F113E}" srcOrd="1" destOrd="0" presId="urn:microsoft.com/office/officeart/2018/2/layout/IconVerticalSolidList"/>
    <dgm:cxn modelId="{A3C13922-41BE-411A-9541-FF4684DDDEA6}" type="presParOf" srcId="{62CEBB44-7AF6-44D0-9B6D-32E2E9DBD516}" destId="{8A951AD3-DCBC-4E0D-B1A9-7A39F99F09BB}" srcOrd="2" destOrd="0" presId="urn:microsoft.com/office/officeart/2018/2/layout/IconVerticalSolidList"/>
    <dgm:cxn modelId="{94226500-02C0-4383-A29F-C7FE1F6D5405}" type="presParOf" srcId="{8A951AD3-DCBC-4E0D-B1A9-7A39F99F09BB}" destId="{C0AFD9BF-B2D9-4162-B3C4-D1A7C3EEB023}" srcOrd="0" destOrd="0" presId="urn:microsoft.com/office/officeart/2018/2/layout/IconVerticalSolidList"/>
    <dgm:cxn modelId="{B157C527-5E63-4254-989D-6576EB6709E0}" type="presParOf" srcId="{8A951AD3-DCBC-4E0D-B1A9-7A39F99F09BB}" destId="{018D2A42-8EBC-4359-94AC-079A8F3C3EAF}" srcOrd="1" destOrd="0" presId="urn:microsoft.com/office/officeart/2018/2/layout/IconVerticalSolidList"/>
    <dgm:cxn modelId="{44A389A7-7C6A-4DC8-942A-62186BB6374E}" type="presParOf" srcId="{8A951AD3-DCBC-4E0D-B1A9-7A39F99F09BB}" destId="{11CBBD69-C3F8-467C-AEA6-4D6E7C6B6ADD}" srcOrd="2" destOrd="0" presId="urn:microsoft.com/office/officeart/2018/2/layout/IconVerticalSolidList"/>
    <dgm:cxn modelId="{86B40548-D7E7-483B-BF75-D6DF90DBFDD3}" type="presParOf" srcId="{8A951AD3-DCBC-4E0D-B1A9-7A39F99F09BB}" destId="{F5D98CE9-ED73-447A-8175-DAF9341072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67CD0-3867-4170-82A9-42866D7F0616}">
      <dsp:nvSpPr>
        <dsp:cNvPr id="0" name=""/>
        <dsp:cNvSpPr/>
      </dsp:nvSpPr>
      <dsp:spPr>
        <a:xfrm>
          <a:off x="0" y="0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0EEE-6A49-45A1-BC4F-CDA755BB08E7}">
      <dsp:nvSpPr>
        <dsp:cNvPr id="0" name=""/>
        <dsp:cNvSpPr/>
      </dsp:nvSpPr>
      <dsp:spPr>
        <a:xfrm>
          <a:off x="0" y="0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Calibri Light" panose="020F0302020204030204"/>
            </a:rPr>
            <a:t> </a:t>
          </a:r>
          <a:r>
            <a:rPr lang="en-US" sz="1900" kern="1200">
              <a:latin typeface="Calibri"/>
              <a:cs typeface="Calibri"/>
            </a:rPr>
            <a:t>Trading-App für Privatkunden</a:t>
          </a:r>
          <a:endParaRPr lang="de-DE" sz="1900" kern="1200"/>
        </a:p>
      </dsp:txBody>
      <dsp:txXfrm>
        <a:off x="0" y="0"/>
        <a:ext cx="7316543" cy="915468"/>
      </dsp:txXfrm>
    </dsp:sp>
    <dsp:sp modelId="{4AFADB3D-6FE0-44E9-8A9F-1EB7BEF18A0E}">
      <dsp:nvSpPr>
        <dsp:cNvPr id="0" name=""/>
        <dsp:cNvSpPr/>
      </dsp:nvSpPr>
      <dsp:spPr>
        <a:xfrm>
          <a:off x="0" y="915468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83A90-F40E-471D-A2FA-08885099FBF4}">
      <dsp:nvSpPr>
        <dsp:cNvPr id="0" name=""/>
        <dsp:cNvSpPr/>
      </dsp:nvSpPr>
      <dsp:spPr>
        <a:xfrm>
          <a:off x="0" y="915468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>
              <a:latin typeface="Calibri"/>
              <a:cs typeface="Calibri"/>
            </a:rPr>
            <a:t>Intuitives</a:t>
          </a:r>
          <a:r>
            <a:rPr lang="en-US" sz="1900" kern="1200">
              <a:latin typeface="Calibri"/>
              <a:cs typeface="Calibri"/>
            </a:rPr>
            <a:t>, </a:t>
          </a:r>
          <a:r>
            <a:rPr lang="en-US" sz="1900" kern="1200" err="1">
              <a:latin typeface="Calibri"/>
              <a:cs typeface="Calibri"/>
            </a:rPr>
            <a:t>benutzerfreundliches</a:t>
          </a:r>
          <a:r>
            <a:rPr lang="en-US" sz="1900" kern="1200">
              <a:latin typeface="Calibri"/>
              <a:cs typeface="Calibri"/>
            </a:rPr>
            <a:t> User Interface</a:t>
          </a:r>
          <a:endParaRPr lang="de-DE" sz="1900" kern="1200"/>
        </a:p>
      </dsp:txBody>
      <dsp:txXfrm>
        <a:off x="0" y="915468"/>
        <a:ext cx="7316543" cy="915468"/>
      </dsp:txXfrm>
    </dsp:sp>
    <dsp:sp modelId="{84597C19-1175-44F5-A0BF-F17EDC8422AB}">
      <dsp:nvSpPr>
        <dsp:cNvPr id="0" name=""/>
        <dsp:cNvSpPr/>
      </dsp:nvSpPr>
      <dsp:spPr>
        <a:xfrm>
          <a:off x="0" y="1830936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466DA-D92E-42A8-9E1B-792CF8D6F51C}">
      <dsp:nvSpPr>
        <dsp:cNvPr id="0" name=""/>
        <dsp:cNvSpPr/>
      </dsp:nvSpPr>
      <dsp:spPr>
        <a:xfrm>
          <a:off x="0" y="1830936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Attraktive Tradingkonditionen</a:t>
          </a:r>
          <a:endParaRPr lang="en-US" sz="1900" kern="1200">
            <a:latin typeface="Calibri"/>
            <a:cs typeface="Calibri"/>
          </a:endParaRPr>
        </a:p>
      </dsp:txBody>
      <dsp:txXfrm>
        <a:off x="0" y="1830936"/>
        <a:ext cx="7316543" cy="915468"/>
      </dsp:txXfrm>
    </dsp:sp>
    <dsp:sp modelId="{3B690E78-B600-4922-9E91-BE4AE15292CB}">
      <dsp:nvSpPr>
        <dsp:cNvPr id="0" name=""/>
        <dsp:cNvSpPr/>
      </dsp:nvSpPr>
      <dsp:spPr>
        <a:xfrm>
          <a:off x="0" y="2746404"/>
          <a:ext cx="73165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A4AF8-129C-450B-BD6A-DEF54D135727}">
      <dsp:nvSpPr>
        <dsp:cNvPr id="0" name=""/>
        <dsp:cNvSpPr/>
      </dsp:nvSpPr>
      <dsp:spPr>
        <a:xfrm>
          <a:off x="0" y="2746404"/>
          <a:ext cx="7316543" cy="91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Sichere Infrastruktur durch Einhalten von Programmierparadigmen und State-Of-The-Art Technologien</a:t>
          </a:r>
        </a:p>
      </dsp:txBody>
      <dsp:txXfrm>
        <a:off x="0" y="2746404"/>
        <a:ext cx="7316543" cy="915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A5889-D1F3-421C-BB6F-99DD7B80310F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402E6-2B22-4AFE-8E3A-36251C9179F4}">
      <dsp:nvSpPr>
        <dsp:cNvPr id="0" name=""/>
        <dsp:cNvSpPr/>
      </dsp:nvSpPr>
      <dsp:spPr>
        <a:xfrm>
          <a:off x="414226" y="3411306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19571-6681-4581-A8F3-839B9F87136E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Geschätzte Zeit:</a:t>
          </a:r>
          <a:r>
            <a:rPr lang="de-DE" sz="2500" kern="1200">
              <a:latin typeface="Calibri Light" panose="020F0302020204030204"/>
            </a:rPr>
            <a:t> 127 Stunden</a:t>
          </a:r>
          <a:endParaRPr lang="en-US" sz="2500" kern="1200">
            <a:latin typeface="Calibri Light" panose="020F0302020204030204"/>
          </a:endParaRPr>
        </a:p>
      </dsp:txBody>
      <dsp:txXfrm>
        <a:off x="1930741" y="905470"/>
        <a:ext cx="4338296" cy="1671637"/>
      </dsp:txXfrm>
    </dsp:sp>
    <dsp:sp modelId="{C0AFD9BF-B2D9-4162-B3C4-D1A7C3EEB023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D2A42-8EBC-4359-94AC-079A8F3C3EAF}">
      <dsp:nvSpPr>
        <dsp:cNvPr id="0" name=""/>
        <dsp:cNvSpPr/>
      </dsp:nvSpPr>
      <dsp:spPr>
        <a:xfrm>
          <a:off x="356276" y="135209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8CE9-ED73-447A-8175-DAF9341072E8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Tatsächliche Zeit:</a:t>
          </a:r>
          <a:r>
            <a:rPr lang="de-DE" sz="2500" kern="1200">
              <a:latin typeface="Calibri Light" panose="020F0302020204030204"/>
            </a:rPr>
            <a:t> 139 Stunden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E9CA5-A91B-498E-B14A-F41E1F9E8987}" type="datetimeFigureOut">
              <a:rPr lang="de-DE" smtClean="0"/>
              <a:t>22.04.2021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3C70-E0FE-4BCF-918C-399DC2046F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0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Gebühren bei Börse für die Orders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2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Calo</a:t>
            </a:r>
            <a:r>
              <a:rPr lang="de-DE"/>
              <a:t> (5-7min)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5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Calo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Tobias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8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Calo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Mahmoud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0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Mahmoud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35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2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83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ADC0E-72BA-4CC2-9CB5-0635F3D7256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76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65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Wie Konflikte geklärt?</a:t>
            </a:r>
          </a:p>
          <a:p>
            <a:r>
              <a:rPr lang="de-DE"/>
              <a:t>Methoden?</a:t>
            </a:r>
          </a:p>
          <a:p>
            <a:r>
              <a:rPr lang="de-DE"/>
              <a:t>Arbeit der Teilgruppen nochmal jede Gruppe einzeln 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>
                <a:cs typeface="Calibri"/>
              </a:rPr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5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Ordervolumen</a:t>
            </a:r>
            <a:r>
              <a:rPr lang="en-US"/>
              <a:t>-Limit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Höhere</a:t>
            </a:r>
            <a:r>
              <a:rPr lang="en-US"/>
              <a:t> </a:t>
            </a:r>
            <a:r>
              <a:rPr lang="en-US" err="1"/>
              <a:t>Transaktionsgebühren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Tobias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C70-E0FE-4BCF-918C-399DC2046FB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A3716-CDE4-4957-B7AE-A6D6AD9B96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727" y="1787382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/>
              <a:t>Projekt </a:t>
            </a:r>
            <a:r>
              <a:rPr lang="de-DE" err="1"/>
              <a:t>Tradingtool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Moonstonks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B135-EA49-4D5F-B489-F27F31B192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727" y="4304074"/>
            <a:ext cx="779549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Abschlusspräsentation</a:t>
            </a:r>
          </a:p>
          <a:p>
            <a:r>
              <a:rPr lang="de-DE"/>
              <a:t>WWI 18 SEA/C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FAE95-7154-4197-AB96-0E952EBA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F432-4A7F-4508-AC35-F9E32325F16F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EC51D-8430-4583-BF85-0BF4200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74FBF-7464-41FC-9208-2A3462F6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729F03-CF81-4095-A215-5DCBB48E8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47" y="92363"/>
            <a:ext cx="3595053" cy="35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0BB39-09D1-4BB9-96DC-DDDBFC83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075F-B774-48E5-84CC-D453B7D8A202}" type="datetime1">
              <a:rPr lang="de-DE" smtClean="0"/>
              <a:t>22.04.2021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9DD576-D8A8-4F38-9DC3-279D8EB1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90CA83-6668-43B8-B030-813057E3B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9E597-A757-483F-AB8B-8CFB81A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5322A67-A079-4C89-B833-2A7DD68867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16BA61-8C48-4E3A-BB6F-139A99280A7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B55E524-381D-471E-A072-EC2FF51B090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8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2284-522E-465F-9DE0-D888BA5B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A9D31-2736-419D-BB8D-9943BE29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205D6B-32EA-44EB-B09F-01EC37B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98EED-9952-4EE3-83AE-D7FB644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ADEC6-35BE-4AE6-A74C-4E39EFE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4AA1490-CFF3-46EC-BB99-272B1FD7ED17}"/>
              </a:ext>
            </a:extLst>
          </p:cNvPr>
          <p:cNvSpPr/>
          <p:nvPr userDrawn="1"/>
        </p:nvSpPr>
        <p:spPr>
          <a:xfrm rot="3478380">
            <a:off x="8106560" y="-181381"/>
            <a:ext cx="7069410" cy="3122881"/>
          </a:xfrm>
          <a:custGeom>
            <a:avLst/>
            <a:gdLst>
              <a:gd name="connsiteX0" fmla="*/ 0 w 7069410"/>
              <a:gd name="connsiteY0" fmla="*/ 3122881 h 3122881"/>
              <a:gd name="connsiteX1" fmla="*/ 2076992 w 7069410"/>
              <a:gd name="connsiteY1" fmla="*/ 0 h 3122881"/>
              <a:gd name="connsiteX2" fmla="*/ 7069410 w 7069410"/>
              <a:gd name="connsiteY2" fmla="*/ 3122881 h 31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9410" h="3122881">
                <a:moveTo>
                  <a:pt x="0" y="3122881"/>
                </a:moveTo>
                <a:lnTo>
                  <a:pt x="2076992" y="0"/>
                </a:lnTo>
                <a:lnTo>
                  <a:pt x="7069410" y="3122881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C518DC-A3FE-4A25-9E86-4E8BDEB75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99A7DD0-0049-4659-A215-BA4485A7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3780A12-7FF5-446C-A153-A0FEEFF0FA67}"/>
              </a:ext>
            </a:extLst>
          </p:cNvPr>
          <p:cNvSpPr/>
          <p:nvPr userDrawn="1"/>
        </p:nvSpPr>
        <p:spPr>
          <a:xfrm rot="3466656">
            <a:off x="8626173" y="-930483"/>
            <a:ext cx="6047823" cy="2530672"/>
          </a:xfrm>
          <a:custGeom>
            <a:avLst/>
            <a:gdLst>
              <a:gd name="connsiteX0" fmla="*/ 0 w 6047823"/>
              <a:gd name="connsiteY0" fmla="*/ 2530672 h 2530672"/>
              <a:gd name="connsiteX1" fmla="*/ 2032667 w 6047823"/>
              <a:gd name="connsiteY1" fmla="*/ 0 h 2530672"/>
              <a:gd name="connsiteX2" fmla="*/ 6047823 w 6047823"/>
              <a:gd name="connsiteY2" fmla="*/ 2530672 h 25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823" h="2530672">
                <a:moveTo>
                  <a:pt x="0" y="2530672"/>
                </a:moveTo>
                <a:lnTo>
                  <a:pt x="2032667" y="0"/>
                </a:lnTo>
                <a:lnTo>
                  <a:pt x="6047823" y="2530672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31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D1776-6113-4782-BBC7-DBCF75F1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2B88BF-C285-401D-8287-4E8CC4A8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20151-9883-40AB-879B-FFB28EFB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758E2-330A-4A9B-BCB9-C862D7E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41B-80F9-432F-ABF0-1CD8880605F8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8BF58-1A30-49CC-A096-DAC31D4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3107EC-73AF-4940-B351-6D6085967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4B29513-E0E9-4FA4-AD06-4A22679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541CA22-57AC-4045-9107-CFBB36A4DBE8}"/>
              </a:ext>
            </a:extLst>
          </p:cNvPr>
          <p:cNvSpPr/>
          <p:nvPr userDrawn="1"/>
        </p:nvSpPr>
        <p:spPr>
          <a:xfrm rot="18257555">
            <a:off x="-6085514" y="239480"/>
            <a:ext cx="11541020" cy="5124616"/>
          </a:xfrm>
          <a:custGeom>
            <a:avLst/>
            <a:gdLst>
              <a:gd name="connsiteX0" fmla="*/ 388878 w 11541020"/>
              <a:gd name="connsiteY0" fmla="*/ 4633352 h 5124616"/>
              <a:gd name="connsiteX1" fmla="*/ 723903 w 11541020"/>
              <a:gd name="connsiteY1" fmla="*/ 5124616 h 5124616"/>
              <a:gd name="connsiteX2" fmla="*/ 0 w 11541020"/>
              <a:gd name="connsiteY2" fmla="*/ 5124616 h 5124616"/>
              <a:gd name="connsiteX3" fmla="*/ 11541020 w 11541020"/>
              <a:gd name="connsiteY3" fmla="*/ 5124616 h 5124616"/>
              <a:gd name="connsiteX4" fmla="*/ 2366920 w 11541020"/>
              <a:gd name="connsiteY4" fmla="*/ 5124616 h 5124616"/>
              <a:gd name="connsiteX5" fmla="*/ 8245339 w 11541020"/>
              <a:gd name="connsiteY5" fmla="*/ 1115745 h 5124616"/>
              <a:gd name="connsiteX6" fmla="*/ 7484441 w 11541020"/>
              <a:gd name="connsiteY6" fmla="*/ 0 h 51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1020" h="5124616">
                <a:moveTo>
                  <a:pt x="388878" y="4633352"/>
                </a:moveTo>
                <a:lnTo>
                  <a:pt x="723903" y="5124616"/>
                </a:lnTo>
                <a:lnTo>
                  <a:pt x="0" y="5124616"/>
                </a:lnTo>
                <a:close/>
                <a:moveTo>
                  <a:pt x="11541020" y="5124616"/>
                </a:moveTo>
                <a:lnTo>
                  <a:pt x="2366920" y="5124616"/>
                </a:lnTo>
                <a:lnTo>
                  <a:pt x="8245339" y="1115745"/>
                </a:lnTo>
                <a:lnTo>
                  <a:pt x="7484441" y="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367106A-01B6-48A1-80C9-FD1996152330}"/>
              </a:ext>
            </a:extLst>
          </p:cNvPr>
          <p:cNvSpPr/>
          <p:nvPr userDrawn="1"/>
        </p:nvSpPr>
        <p:spPr>
          <a:xfrm rot="18171904">
            <a:off x="-2958113" y="-55383"/>
            <a:ext cx="6429979" cy="2792481"/>
          </a:xfrm>
          <a:custGeom>
            <a:avLst/>
            <a:gdLst>
              <a:gd name="connsiteX0" fmla="*/ 6429979 w 6429979"/>
              <a:gd name="connsiteY0" fmla="*/ 2792481 h 2792481"/>
              <a:gd name="connsiteX1" fmla="*/ 0 w 6429979"/>
              <a:gd name="connsiteY1" fmla="*/ 2792481 h 2792481"/>
              <a:gd name="connsiteX2" fmla="*/ 4322294 w 6429979"/>
              <a:gd name="connsiteY2" fmla="*/ 0 h 279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979" h="2792481">
                <a:moveTo>
                  <a:pt x="6429979" y="2792481"/>
                </a:moveTo>
                <a:lnTo>
                  <a:pt x="0" y="2792481"/>
                </a:lnTo>
                <a:lnTo>
                  <a:pt x="4322294" y="0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8814-12AA-4EEE-94EC-509947C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3E8CF-98EF-44A4-816D-92EF3448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E2B94-8306-4F0A-A9B5-6D34EFF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9A6B-DCD4-467C-ADB7-AFBE223CF175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E4669-C854-4233-9F20-27ADF17A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BE3AFB-48A7-4EF5-BA62-120E5EB1D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B714126-23C7-4784-9D43-F35A5AC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31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E1AE4E-FBE6-4249-A438-47F7ACA6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F32670-A7CB-4F68-ACA1-96C8F193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32F38-B64E-4559-A0EB-BEA52A9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ADE-19B6-4E92-93A0-E763A14B48E5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CD269-B0BB-4764-8F8D-7D8BDC1B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E0DDA4-3F43-460A-9167-7BDCA66BB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8F8790B-8520-4228-9710-7FDBF5F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17741-59D7-4F80-9ACF-385D235D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1EAEE-032B-4244-B4FD-9C670828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3D25B-7C9B-4A2C-943D-55A39954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7. April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6A3D-5509-4309-9175-446DB4C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306632E-5393-4872-B34D-C387301E7E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29962" y="620202"/>
            <a:ext cx="2062038" cy="622841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365B6A-6E9D-4C47-8BF9-3DE87F3A53C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11624" y="1"/>
            <a:ext cx="1431235" cy="6857999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48BB41-F715-4013-8AD8-2CB005E6E2D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988704" y="9388"/>
            <a:ext cx="135660" cy="6839225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201078D-9D43-4104-AB4F-01D7F01C8F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37365B56-D96F-4640-ACAF-89E075C4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91358-A520-4EAA-9773-2392285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8F93C-2EBA-48D3-A639-0D38EB89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63F38-096D-42DC-B031-69F959DC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710682-14C4-4307-9DC4-41320F66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1A7A8-1E2D-4812-9CB7-54EF1C1E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8DDC7A-13A6-4B80-BE57-E1E0A87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A632-E71F-4C24-AF3F-F69EC1E9ABC2}" type="datetime1">
              <a:rPr lang="de-DE" smtClean="0"/>
              <a:t>22.04.2021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1E88F-F67A-4DA2-A983-DE5A364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74E322-5E8C-434D-8F8E-6D4FBD4F9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1BFFB9F-BF52-4572-986A-1D53A6A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261B726-4CAE-47B4-A36C-852D72C976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8339" y="327991"/>
            <a:ext cx="2206487" cy="7026966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D392EE3-9B20-44FD-ACA8-0D7D5C6368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6209" y="-298173"/>
            <a:ext cx="1520687" cy="7653130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955A5F6-75BF-4AE5-B400-FA76184BFBC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002478" y="-149086"/>
            <a:ext cx="192433" cy="7504043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AC08BB8-1E00-4968-9BBB-D9A094CAC22A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1CE80E2-3B97-426A-82EE-0B909A76029E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951ABD-2BF2-4E63-86DC-D5E1743E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165B5E2-0F7B-4133-9B3B-824F5EFF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61" y="1825625"/>
            <a:ext cx="1054067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43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E56A008-342C-406C-8193-D8E9658DB687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40CE736-957E-4DFA-982E-A95D710BA4C1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B47214-E45F-4792-A297-3BCFFF73B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Gruppe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4A944-0C2C-4B18-9F91-4F2C3B586D4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Gruppenmitglieder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C2CFC-5E7F-478D-9C76-C736C6E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332F6-A70C-4142-9283-6990926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4457263-0E62-4FAF-B156-45182A416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4DB35795-2F3A-42B9-A409-A6CB376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153F381-738A-4588-8A13-AB4874AB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4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3389-62CF-4BE4-BA91-B2DC366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36E06-9D48-4053-A6C7-4C03831F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0CCE3-E79E-4683-95B9-2F1CFE76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4B6E-D44A-4A91-BD61-C8077AD7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F58-6BF9-45B4-9C8E-0CFD46728249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1F5D6-874E-494C-8D9B-9250C60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F48D2B-A4A2-4066-BE13-3CDBE8AC224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2506" y="599769"/>
            <a:ext cx="2179074" cy="680392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F231BCD-30B1-41D8-A8EC-F483E927CCE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42450" y="-268359"/>
            <a:ext cx="1956618" cy="7983793"/>
          </a:xfrm>
          <a:prstGeom prst="line">
            <a:avLst/>
          </a:prstGeom>
          <a:ln w="50800">
            <a:solidFill>
              <a:schemeClr val="tx1">
                <a:lumMod val="85000"/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099240-4672-4570-92F3-6A855DA9A56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4048" y="-198784"/>
            <a:ext cx="904568" cy="7435327"/>
          </a:xfrm>
          <a:prstGeom prst="line">
            <a:avLst/>
          </a:prstGeom>
          <a:ln w="50800">
            <a:solidFill>
              <a:schemeClr val="tx1">
                <a:lumMod val="85000"/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BAA2023-FA47-40FA-B39E-CD41F8BA9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819A0E5B-436E-44B3-BC89-64D486C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 8">
            <a:extLst>
              <a:ext uri="{FF2B5EF4-FFF2-40B4-BE49-F238E27FC236}">
                <a16:creationId xmlns:a16="http://schemas.microsoft.com/office/drawing/2014/main" id="{9E253A7D-28F8-486A-8760-E2BA77D954EE}"/>
              </a:ext>
            </a:extLst>
          </p:cNvPr>
          <p:cNvSpPr/>
          <p:nvPr userDrawn="1"/>
        </p:nvSpPr>
        <p:spPr>
          <a:xfrm>
            <a:off x="924529" y="0"/>
            <a:ext cx="8889357" cy="6857738"/>
          </a:xfrm>
          <a:prstGeom prst="parallelogram">
            <a:avLst/>
          </a:prstGeom>
          <a:solidFill>
            <a:srgbClr val="545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B7DD3-1F52-4E03-8AF7-DF44E7D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0639037D-1AD3-4E7F-A1CD-93C54FB27789}"/>
              </a:ext>
            </a:extLst>
          </p:cNvPr>
          <p:cNvSpPr/>
          <p:nvPr userDrawn="1"/>
        </p:nvSpPr>
        <p:spPr>
          <a:xfrm>
            <a:off x="0" y="0"/>
            <a:ext cx="4305059" cy="6857738"/>
          </a:xfrm>
          <a:custGeom>
            <a:avLst/>
            <a:gdLst>
              <a:gd name="connsiteX0" fmla="*/ 0 w 4305059"/>
              <a:gd name="connsiteY0" fmla="*/ 0 h 6857738"/>
              <a:gd name="connsiteX1" fmla="*/ 4305059 w 4305059"/>
              <a:gd name="connsiteY1" fmla="*/ 0 h 6857738"/>
              <a:gd name="connsiteX2" fmla="*/ 2590625 w 4305059"/>
              <a:gd name="connsiteY2" fmla="*/ 6857738 h 6857738"/>
              <a:gd name="connsiteX3" fmla="*/ 0 w 4305059"/>
              <a:gd name="connsiteY3" fmla="*/ 6857738 h 68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059" h="6857738">
                <a:moveTo>
                  <a:pt x="0" y="0"/>
                </a:moveTo>
                <a:lnTo>
                  <a:pt x="4305059" y="0"/>
                </a:lnTo>
                <a:lnTo>
                  <a:pt x="2590625" y="6857738"/>
                </a:lnTo>
                <a:lnTo>
                  <a:pt x="0" y="6857738"/>
                </a:lnTo>
                <a:close/>
              </a:path>
            </a:pathLst>
          </a:custGeom>
          <a:solidFill>
            <a:srgbClr val="7A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E0B6EF-B44A-4BC6-959F-9C9B8A0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9CC6265-94D9-4AEF-909B-A954FB12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16C44-4811-4A7D-A56D-5D055F9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5EE10-46A6-4CE1-83A2-094A9E48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6C1B-C631-4779-AA81-96ADCC2F10FC}" type="datetime1">
              <a:rPr lang="de-DE" smtClean="0"/>
              <a:pPr/>
              <a:t>22.04.2021</a:t>
            </a:fld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F27729E-DB82-49CC-9892-3A8B8C058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717AB925-2353-425D-93E3-2D0130CD03D4}"/>
              </a:ext>
            </a:extLst>
          </p:cNvPr>
          <p:cNvSpPr txBox="1">
            <a:spLocks/>
          </p:cNvSpPr>
          <p:nvPr userDrawn="1"/>
        </p:nvSpPr>
        <p:spPr>
          <a:xfrm>
            <a:off x="11373505" y="610266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7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CDD95A9-6409-4E85-B9EC-EABE8EE968C1}"/>
              </a:ext>
            </a:extLst>
          </p:cNvPr>
          <p:cNvSpPr/>
          <p:nvPr userDrawn="1"/>
        </p:nvSpPr>
        <p:spPr>
          <a:xfrm>
            <a:off x="6293124" y="-387317"/>
            <a:ext cx="5992540" cy="7464287"/>
          </a:xfrm>
          <a:custGeom>
            <a:avLst/>
            <a:gdLst>
              <a:gd name="connsiteX0" fmla="*/ 5633831 w 5992540"/>
              <a:gd name="connsiteY0" fmla="*/ 0 h 7464287"/>
              <a:gd name="connsiteX1" fmla="*/ 5992540 w 5992540"/>
              <a:gd name="connsiteY1" fmla="*/ 475255 h 7464287"/>
              <a:gd name="connsiteX2" fmla="*/ 5992540 w 5992540"/>
              <a:gd name="connsiteY2" fmla="*/ 7464287 h 7464287"/>
              <a:gd name="connsiteX3" fmla="*/ 0 w 5992540"/>
              <a:gd name="connsiteY3" fmla="*/ 7464287 h 746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540" h="7464287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8FE9307-1830-4297-A639-EB1C18DC8678}"/>
              </a:ext>
            </a:extLst>
          </p:cNvPr>
          <p:cNvSpPr/>
          <p:nvPr userDrawn="1"/>
        </p:nvSpPr>
        <p:spPr>
          <a:xfrm>
            <a:off x="8269358" y="2144210"/>
            <a:ext cx="4127129" cy="5085160"/>
          </a:xfrm>
          <a:custGeom>
            <a:avLst/>
            <a:gdLst>
              <a:gd name="connsiteX0" fmla="*/ 4127129 w 4127129"/>
              <a:gd name="connsiteY0" fmla="*/ 0 h 5085160"/>
              <a:gd name="connsiteX1" fmla="*/ 4127129 w 4127129"/>
              <a:gd name="connsiteY1" fmla="*/ 5085160 h 5085160"/>
              <a:gd name="connsiteX2" fmla="*/ 0 w 4127129"/>
              <a:gd name="connsiteY2" fmla="*/ 5085160 h 508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7129" h="5085160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F4F16-630A-4E49-ABE0-B8B8E9C9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B8172C-78CC-4140-99B2-494E015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581F1-973E-403A-9119-40AA740D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748C1C-3473-451D-97FA-7FC51AC94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0" y="5721833"/>
            <a:ext cx="1126780" cy="11267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21D5D8A-AE63-4CC1-BD2A-9131FD4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505" y="6102660"/>
            <a:ext cx="510209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35FB22-397D-49C3-A531-E3069F5D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0F78C2-67E3-454E-9211-106A4F21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B5D8C-5BDB-46E7-8AA0-6730A9D1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816C1B-C631-4779-AA81-96ADCC2F10FC}" type="datetime1">
              <a:rPr lang="de-DE" smtClean="0"/>
              <a:pPr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F0E02-8976-4115-876F-11A4B4B01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9D211-F8D0-4718-BD6E-2CBB6457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E4CB9F-243C-4156-9AA2-01A91AA1657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7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61" r:id="rId5"/>
    <p:sldLayoutId id="2147483652" r:id="rId6"/>
    <p:sldLayoutId id="2147483660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svg"/><Relationship Id="rId4" Type="http://schemas.openxmlformats.org/officeDocument/2006/relationships/image" Target="../media/image6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D1DBB-760B-4966-9ACE-0C699BAEC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 </a:t>
            </a:r>
            <a:r>
              <a:rPr lang="de-DE" err="1"/>
              <a:t>Tradingtool</a:t>
            </a:r>
            <a:br>
              <a:rPr lang="de-DE"/>
            </a:br>
            <a:r>
              <a:rPr lang="de-DE"/>
              <a:t>- </a:t>
            </a:r>
            <a:r>
              <a:rPr lang="de-DE" err="1"/>
              <a:t>Moonstonks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E22E7-B981-4AEB-82E5-0D83E5B9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7" y="4304074"/>
            <a:ext cx="7795491" cy="1802086"/>
          </a:xfrm>
        </p:spPr>
        <p:txBody>
          <a:bodyPr>
            <a:normAutofit/>
          </a:bodyPr>
          <a:lstStyle/>
          <a:p>
            <a:r>
              <a:rPr lang="de-DE"/>
              <a:t>Abschlusspräsentation - 29. April 2021</a:t>
            </a:r>
          </a:p>
        </p:txBody>
      </p:sp>
    </p:spTree>
    <p:extLst>
      <p:ext uri="{BB962C8B-B14F-4D97-AF65-F5344CB8AC3E}">
        <p14:creationId xmlns:p14="http://schemas.microsoft.com/office/powerpoint/2010/main" val="41875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4A9F32-85A3-41B8-83E8-CBF3DF29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8B80-AC2F-4E0F-A3D1-77A1CA69D9FF}" type="datetime1">
              <a:rPr lang="de-DE" smtClean="0"/>
              <a:t>22.04.2021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1E250C-4895-4883-B709-7EB6C04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2F0E89-8811-4BA6-8C9C-1F61AC1E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6C7BB98-C5D5-4438-876D-0528BA9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Reflektion (Jeannine)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5CC1D7-6BF9-4A23-9A00-C9A1B9EC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CF0B-1255-2B40-A0A0-922F2F40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Privatkundenbroker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0DD98-99DB-A64C-9451-EBBC023D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07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4187A-09FA-4DC4-9086-83C4330A7854}"/>
              </a:ext>
            </a:extLst>
          </p:cNvPr>
          <p:cNvSpPr txBox="1"/>
          <p:nvPr/>
        </p:nvSpPr>
        <p:spPr>
          <a:xfrm>
            <a:off x="6227086" y="3911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Calogero</a:t>
            </a:r>
            <a:r>
              <a:rPr lang="en-US">
                <a:cs typeface="Calibri"/>
              </a:rPr>
              <a:t> 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555F9-681C-4365-BF96-B9889B122448}"/>
              </a:ext>
            </a:extLst>
          </p:cNvPr>
          <p:cNvSpPr txBox="1"/>
          <p:nvPr/>
        </p:nvSpPr>
        <p:spPr>
          <a:xfrm>
            <a:off x="8635954" y="39142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Mahmoud 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7519A-8EAA-4ADB-9AB5-4DF54D64118C}"/>
              </a:ext>
            </a:extLst>
          </p:cNvPr>
          <p:cNvSpPr txBox="1"/>
          <p:nvPr/>
        </p:nvSpPr>
        <p:spPr>
          <a:xfrm>
            <a:off x="3133795" y="39372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Tobias J.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8178A-D67D-42B0-AE67-44E4316B429C}"/>
              </a:ext>
            </a:extLst>
          </p:cNvPr>
          <p:cNvSpPr txBox="1"/>
          <p:nvPr/>
        </p:nvSpPr>
        <p:spPr>
          <a:xfrm>
            <a:off x="724926" y="39031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Jan Z.</a:t>
            </a:r>
          </a:p>
          <a:p>
            <a:pPr algn="ctr"/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Projektmanager</a:t>
            </a:r>
            <a:r>
              <a:rPr lang="en-US">
                <a:cs typeface="Calibri"/>
              </a:rPr>
              <a:t>)</a:t>
            </a:r>
          </a:p>
        </p:txBody>
      </p:sp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7F3AFC19-8230-1344-93B4-6ED4AC01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32" y="2067280"/>
            <a:ext cx="1715908" cy="17159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profile image">
            <a:extLst>
              <a:ext uri="{FF2B5EF4-FFF2-40B4-BE49-F238E27FC236}">
                <a16:creationId xmlns:a16="http://schemas.microsoft.com/office/drawing/2014/main" id="{96090832-FEDA-394A-8999-32CA6FFBA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2" t="-3695" r="5991" b="6933"/>
          <a:stretch/>
        </p:blipFill>
        <p:spPr bwMode="auto">
          <a:xfrm>
            <a:off x="3647441" y="2061916"/>
            <a:ext cx="1715908" cy="17266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ile photo of Mahmoud Mahdi">
            <a:extLst>
              <a:ext uri="{FF2B5EF4-FFF2-40B4-BE49-F238E27FC236}">
                <a16:creationId xmlns:a16="http://schemas.microsoft.com/office/drawing/2014/main" id="{44C6B417-DBD0-7D45-9400-BD04600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600" y="2067280"/>
            <a:ext cx="1715908" cy="17159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B3D889-F1DA-4138-8A97-884AECEA8D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4072" r="884" b="28740"/>
          <a:stretch/>
        </p:blipFill>
        <p:spPr>
          <a:xfrm>
            <a:off x="1238572" y="2052263"/>
            <a:ext cx="1715909" cy="1716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462676B-D33F-BE41-B5AC-B31BE9273649}"/>
              </a:ext>
            </a:extLst>
          </p:cNvPr>
          <p:cNvSpPr/>
          <p:nvPr/>
        </p:nvSpPr>
        <p:spPr>
          <a:xfrm rot="5400000">
            <a:off x="5886979" y="-3600943"/>
            <a:ext cx="535922" cy="978568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64207FB-D731-5B45-9991-C0B944A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45" y="3581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8F43AB9-10AA-E748-BA52-B20302BD6EC9}"/>
              </a:ext>
            </a:extLst>
          </p:cNvPr>
          <p:cNvSpPr/>
          <p:nvPr/>
        </p:nvSpPr>
        <p:spPr>
          <a:xfrm rot="5400000" flipH="1">
            <a:off x="3050897" y="3093921"/>
            <a:ext cx="535922" cy="431412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F1A0C-BB03-6C4F-949F-7E6C0DCFF95D}"/>
              </a:ext>
            </a:extLst>
          </p:cNvPr>
          <p:cNvSpPr txBox="1"/>
          <p:nvPr/>
        </p:nvSpPr>
        <p:spPr>
          <a:xfrm>
            <a:off x="1947258" y="5609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Backend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3FE5147-F992-E446-8394-8CE888E4B094}"/>
              </a:ext>
            </a:extLst>
          </p:cNvPr>
          <p:cNvSpPr/>
          <p:nvPr/>
        </p:nvSpPr>
        <p:spPr>
          <a:xfrm rot="5400000" flipH="1">
            <a:off x="8702324" y="3093920"/>
            <a:ext cx="535922" cy="431412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DA347-CE49-194C-9AC8-245D0B660688}"/>
              </a:ext>
            </a:extLst>
          </p:cNvPr>
          <p:cNvSpPr txBox="1"/>
          <p:nvPr/>
        </p:nvSpPr>
        <p:spPr>
          <a:xfrm>
            <a:off x="7611010" y="5609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02899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23E6-65DF-5846-BC83-385CFF6E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Anwendung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D0DF-4BCA-7A4E-B8A0-955DC8F0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AE1C-7E30-044E-A294-A7CC8236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4C01-F973-F64B-9A4F-CD92A7F6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153" name="Diagramm 153">
            <a:extLst>
              <a:ext uri="{FF2B5EF4-FFF2-40B4-BE49-F238E27FC236}">
                <a16:creationId xmlns:a16="http://schemas.microsoft.com/office/drawing/2014/main" id="{F16E8A4A-6F87-4706-B3A7-85596138C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871941"/>
              </p:ext>
            </p:extLst>
          </p:nvPr>
        </p:nvGraphicFramePr>
        <p:xfrm>
          <a:off x="840154" y="1650878"/>
          <a:ext cx="7316543" cy="366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57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Geschäftsprozessanalyse/-modellierung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A6AEFDF-3007-0E4A-AB97-C30AB713D1DF}"/>
              </a:ext>
            </a:extLst>
          </p:cNvPr>
          <p:cNvSpPr/>
          <p:nvPr/>
        </p:nvSpPr>
        <p:spPr>
          <a:xfrm rot="5400000">
            <a:off x="5616490" y="-1164016"/>
            <a:ext cx="953726" cy="11129421"/>
          </a:xfrm>
          <a:prstGeom prst="leftBrace">
            <a:avLst>
              <a:gd name="adj1" fmla="val 8333"/>
              <a:gd name="adj2" fmla="val 60996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1D0D9-0DE8-5C44-A062-71E4F19C574F}"/>
              </a:ext>
            </a:extLst>
          </p:cNvPr>
          <p:cNvCxnSpPr/>
          <p:nvPr/>
        </p:nvCxnSpPr>
        <p:spPr>
          <a:xfrm>
            <a:off x="4867389" y="4676503"/>
            <a:ext cx="0" cy="1733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Fünfeck 12">
            <a:extLst>
              <a:ext uri="{FF2B5EF4-FFF2-40B4-BE49-F238E27FC236}">
                <a16:creationId xmlns:a16="http://schemas.microsoft.com/office/drawing/2014/main" id="{62EF3E16-AB44-5D47-B267-9DEA2490DB02}"/>
              </a:ext>
            </a:extLst>
          </p:cNvPr>
          <p:cNvSpPr/>
          <p:nvPr/>
        </p:nvSpPr>
        <p:spPr>
          <a:xfrm>
            <a:off x="498083" y="3112771"/>
            <a:ext cx="1966652" cy="706967"/>
          </a:xfrm>
          <a:prstGeom prst="homePlat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Depoteröffnung</a:t>
            </a:r>
          </a:p>
        </p:txBody>
      </p:sp>
      <p:sp>
        <p:nvSpPr>
          <p:cNvPr id="11" name="Pfeil: Chevron 15">
            <a:extLst>
              <a:ext uri="{FF2B5EF4-FFF2-40B4-BE49-F238E27FC236}">
                <a16:creationId xmlns:a16="http://schemas.microsoft.com/office/drawing/2014/main" id="{5DFC8A22-267D-5547-852B-414E60644996}"/>
              </a:ext>
            </a:extLst>
          </p:cNvPr>
          <p:cNvSpPr/>
          <p:nvPr/>
        </p:nvSpPr>
        <p:spPr>
          <a:xfrm>
            <a:off x="3920100" y="3086813"/>
            <a:ext cx="2027845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Order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Pfeil: Chevron 17">
            <a:extLst>
              <a:ext uri="{FF2B5EF4-FFF2-40B4-BE49-F238E27FC236}">
                <a16:creationId xmlns:a16="http://schemas.microsoft.com/office/drawing/2014/main" id="{D93F05AB-9652-1346-9DDB-FE31F89FA243}"/>
              </a:ext>
            </a:extLst>
          </p:cNvPr>
          <p:cNvSpPr/>
          <p:nvPr/>
        </p:nvSpPr>
        <p:spPr>
          <a:xfrm>
            <a:off x="7479483" y="3095999"/>
            <a:ext cx="2207136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</a:rPr>
              <a:t>Auszahlung</a:t>
            </a:r>
          </a:p>
        </p:txBody>
      </p:sp>
      <p:sp>
        <p:nvSpPr>
          <p:cNvPr id="14" name="Pfeil: Chevron 18">
            <a:extLst>
              <a:ext uri="{FF2B5EF4-FFF2-40B4-BE49-F238E27FC236}">
                <a16:creationId xmlns:a16="http://schemas.microsoft.com/office/drawing/2014/main" id="{79E63583-0E3D-AF48-A3A3-EF6739B5C7F6}"/>
              </a:ext>
            </a:extLst>
          </p:cNvPr>
          <p:cNvSpPr/>
          <p:nvPr/>
        </p:nvSpPr>
        <p:spPr>
          <a:xfrm>
            <a:off x="9449810" y="3108289"/>
            <a:ext cx="2294149" cy="70696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Kundenservice</a:t>
            </a:r>
            <a:endParaRPr lang="de-DE" b="1"/>
          </a:p>
        </p:txBody>
      </p:sp>
      <p:sp>
        <p:nvSpPr>
          <p:cNvPr id="17" name="Pfeil: Chevron 17">
            <a:extLst>
              <a:ext uri="{FF2B5EF4-FFF2-40B4-BE49-F238E27FC236}">
                <a16:creationId xmlns:a16="http://schemas.microsoft.com/office/drawing/2014/main" id="{D18A5C4E-9560-D54D-BCE9-0593A917BBFC}"/>
              </a:ext>
            </a:extLst>
          </p:cNvPr>
          <p:cNvSpPr/>
          <p:nvPr/>
        </p:nvSpPr>
        <p:spPr>
          <a:xfrm>
            <a:off x="2189906" y="3086813"/>
            <a:ext cx="1966652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</a:rPr>
              <a:t>Einzahlung</a:t>
            </a:r>
          </a:p>
        </p:txBody>
      </p:sp>
      <p:sp>
        <p:nvSpPr>
          <p:cNvPr id="10" name="Pfeil: Chevron 15">
            <a:extLst>
              <a:ext uri="{FF2B5EF4-FFF2-40B4-BE49-F238E27FC236}">
                <a16:creationId xmlns:a16="http://schemas.microsoft.com/office/drawing/2014/main" id="{98D6BA14-8D13-3044-88D9-63239F65CFC1}"/>
              </a:ext>
            </a:extLst>
          </p:cNvPr>
          <p:cNvSpPr/>
          <p:nvPr/>
        </p:nvSpPr>
        <p:spPr>
          <a:xfrm>
            <a:off x="5707464" y="3095999"/>
            <a:ext cx="2027846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Rechnung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3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CAF11A23-DE59-5F4F-AB40-BBA8E6CBB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4" y="1459753"/>
            <a:ext cx="9012271" cy="52501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Geschäftsprozess: Kauf-Order</a:t>
            </a:r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EEE53B3E-A359-C241-86D7-EBAE0BFA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4695" y="3171883"/>
            <a:ext cx="363072" cy="363072"/>
          </a:xfrm>
          <a:prstGeom prst="rect">
            <a:avLst/>
          </a:prstGeom>
        </p:spPr>
      </p:pic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90C92438-C7B1-0B49-AA6A-0B549938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3117" y="5029030"/>
            <a:ext cx="363072" cy="363072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FE942177-F3F3-684C-A4A6-AC9F916FD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878" y="5035174"/>
            <a:ext cx="363072" cy="363072"/>
          </a:xfrm>
          <a:prstGeom prst="rect">
            <a:avLst/>
          </a:prstGeom>
        </p:spPr>
      </p:pic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3B536F6F-5B2B-E543-AD4F-5E2C25618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723" y="1948537"/>
            <a:ext cx="363072" cy="3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ACA5-EF71-6C48-A786-5ED3A987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6" y="362739"/>
            <a:ext cx="10515600" cy="1325563"/>
          </a:xfrm>
        </p:spPr>
        <p:txBody>
          <a:bodyPr/>
          <a:lstStyle/>
          <a:p>
            <a:r>
              <a:rPr lang="en-DE"/>
              <a:t>Kooperationen / Synergien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25F-8962-4743-8BDE-CD648D3C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76" y="1454292"/>
            <a:ext cx="6934025" cy="4956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/>
              <a:t>Mit dem Geschäftskundenbroker:</a:t>
            </a:r>
          </a:p>
          <a:p>
            <a:r>
              <a:rPr lang="en-DE"/>
              <a:t>Allgemein:</a:t>
            </a:r>
          </a:p>
          <a:p>
            <a:pPr lvl="1"/>
            <a:r>
              <a:rPr lang="en-DE"/>
              <a:t>Orderlimits</a:t>
            </a:r>
          </a:p>
          <a:p>
            <a:pPr lvl="1"/>
            <a:r>
              <a:rPr lang="en-DE"/>
              <a:t>Corporate Identity</a:t>
            </a:r>
          </a:p>
          <a:p>
            <a:r>
              <a:rPr lang="en-DE"/>
              <a:t>Im Frontend:</a:t>
            </a:r>
          </a:p>
          <a:p>
            <a:pPr lvl="1"/>
            <a:r>
              <a:rPr lang="en-DE"/>
              <a:t>UI-Elemente</a:t>
            </a:r>
          </a:p>
          <a:p>
            <a:pPr lvl="1"/>
            <a:r>
              <a:rPr lang="en-DE"/>
              <a:t>Charts</a:t>
            </a:r>
          </a:p>
          <a:p>
            <a:r>
              <a:rPr lang="en-DE"/>
              <a:t>Im Backend:</a:t>
            </a:r>
          </a:p>
          <a:p>
            <a:pPr lvl="1"/>
            <a:r>
              <a:rPr lang="en-DE"/>
              <a:t>Anbindung an die Börse (Sockets und Webhooks)</a:t>
            </a:r>
          </a:p>
          <a:p>
            <a:pPr lvl="1"/>
            <a:r>
              <a:rPr lang="en-DE"/>
              <a:t>Implementierung der Webhooks – gemeinsames Bug-Testing und Fehlersuche</a:t>
            </a:r>
          </a:p>
          <a:p>
            <a:pPr lvl="1"/>
            <a:r>
              <a:rPr lang="en-DE"/>
              <a:t>Testing der Börse</a:t>
            </a:r>
          </a:p>
          <a:p>
            <a:pPr lvl="1"/>
            <a:r>
              <a:rPr lang="en-DE"/>
              <a:t>Wahl der Technologien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814A-74DD-5144-8E24-D5D88208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513B-13A8-A84F-814C-B36C336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10CC5F-8183-6544-80D9-A4695D16FA9F}"/>
              </a:ext>
            </a:extLst>
          </p:cNvPr>
          <p:cNvSpPr txBox="1">
            <a:spLocks/>
          </p:cNvSpPr>
          <p:nvPr/>
        </p:nvSpPr>
        <p:spPr>
          <a:xfrm>
            <a:off x="8424523" y="1454292"/>
            <a:ext cx="2755292" cy="489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/>
              <a:t>Mit der Börse:</a:t>
            </a:r>
          </a:p>
          <a:p>
            <a:r>
              <a:rPr lang="en-DE" sz="2200"/>
              <a:t>Absprachen bzgl. Endpoints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3C9EC1-7D98-4B45-BAC7-720A8445EA9C}"/>
              </a:ext>
            </a:extLst>
          </p:cNvPr>
          <p:cNvCxnSpPr>
            <a:cxnSpLocks/>
          </p:cNvCxnSpPr>
          <p:nvPr/>
        </p:nvCxnSpPr>
        <p:spPr>
          <a:xfrm>
            <a:off x="8174343" y="1498195"/>
            <a:ext cx="0" cy="49020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Graphic 7" descr="Upward trend with solid fill">
            <a:extLst>
              <a:ext uri="{FF2B5EF4-FFF2-40B4-BE49-F238E27FC236}">
                <a16:creationId xmlns:a16="http://schemas.microsoft.com/office/drawing/2014/main" id="{29DB0996-88A9-8041-BCF1-032CA5CE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7494" y="3033721"/>
            <a:ext cx="914400" cy="914400"/>
          </a:xfrm>
          <a:prstGeom prst="rect">
            <a:avLst/>
          </a:prstGeom>
        </p:spPr>
      </p:pic>
      <p:pic>
        <p:nvPicPr>
          <p:cNvPr id="11" name="Graphic 10" descr="Server outline">
            <a:extLst>
              <a:ext uri="{FF2B5EF4-FFF2-40B4-BE49-F238E27FC236}">
                <a16:creationId xmlns:a16="http://schemas.microsoft.com/office/drawing/2014/main" id="{63756323-3B6D-A540-942E-38E0F6774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7033" y="5130939"/>
            <a:ext cx="877309" cy="877309"/>
          </a:xfrm>
          <a:prstGeom prst="rect">
            <a:avLst/>
          </a:prstGeom>
        </p:spPr>
      </p:pic>
      <p:pic>
        <p:nvPicPr>
          <p:cNvPr id="13" name="Graphic 12" descr="Architecture with solid fill">
            <a:extLst>
              <a:ext uri="{FF2B5EF4-FFF2-40B4-BE49-F238E27FC236}">
                <a16:creationId xmlns:a16="http://schemas.microsoft.com/office/drawing/2014/main" id="{2FD137F8-CEAF-3A4A-A008-B3DCA036B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3488" y="19223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DB9D9-7D4B-4C65-960C-FE115C3F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e-DE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79210-43BC-4047-AD84-02F3FD2928BC}"/>
              </a:ext>
            </a:extLst>
          </p:cNvPr>
          <p:cNvSpPr/>
          <p:nvPr/>
        </p:nvSpPr>
        <p:spPr>
          <a:xfrm>
            <a:off x="6295137" y="549889"/>
            <a:ext cx="2696547" cy="57383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EAC1983E-1942-478B-860B-A9FE0D45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23" y="381939"/>
            <a:ext cx="3913908" cy="6602122"/>
          </a:xfrm>
          <a:prstGeom prst="rect">
            <a:avLst/>
          </a:prstGeom>
        </p:spPr>
      </p:pic>
      <p:pic>
        <p:nvPicPr>
          <p:cNvPr id="9" name="Grafik 8" descr="Ein Bild, das Text, iPod, Vektorgrafiken enthält.&#10;&#10;Beschreibung automatisch generiert.">
            <a:extLst>
              <a:ext uri="{FF2B5EF4-FFF2-40B4-BE49-F238E27FC236}">
                <a16:creationId xmlns:a16="http://schemas.microsoft.com/office/drawing/2014/main" id="{A5767A76-B675-4776-838C-A5354D40B5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05" y="2164947"/>
            <a:ext cx="2508209" cy="2508209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82000"/>
              </a:srgbClr>
            </a:outerShdw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135762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6CA9-28A2-2E48-A1FD-0C7D173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07899D80-C77F-EC47-A548-61C7608F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de-DE" sz="3600">
                <a:cs typeface="Calibri Light"/>
              </a:rPr>
              <a:t>Verwendete Technologien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ADA75641-DAD0-1245-BAB1-8B07C604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9706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FontTx/>
              <a:buNone/>
            </a:pPr>
            <a:r>
              <a:rPr lang="de-DE" sz="1400" b="1">
                <a:cs typeface="Calibri"/>
              </a:rPr>
              <a:t>Frontend</a:t>
            </a:r>
          </a:p>
          <a:p>
            <a:r>
              <a:rPr lang="de-DE" sz="1400" err="1">
                <a:cs typeface="Calibri"/>
              </a:rPr>
              <a:t>Vue.js</a:t>
            </a:r>
            <a:endParaRPr lang="de-DE" sz="1400">
              <a:cs typeface="Calibri"/>
            </a:endParaRPr>
          </a:p>
          <a:p>
            <a:r>
              <a:rPr lang="de-DE" sz="1400">
                <a:cs typeface="Calibri"/>
              </a:rPr>
              <a:t>Quasar CLI</a:t>
            </a:r>
          </a:p>
          <a:p>
            <a:pPr marL="0" indent="0">
              <a:buNone/>
            </a:pPr>
            <a:endParaRPr lang="de-DE" sz="1400">
              <a:cs typeface="Calibri"/>
            </a:endParaRPr>
          </a:p>
          <a:p>
            <a:pPr marL="0" indent="0">
              <a:buNone/>
            </a:pPr>
            <a:r>
              <a:rPr lang="de-DE" sz="1400" b="1">
                <a:cs typeface="Calibri"/>
              </a:rPr>
              <a:t>Backend</a:t>
            </a:r>
          </a:p>
          <a:p>
            <a:r>
              <a:rPr lang="de-DE" sz="1400" err="1">
                <a:cs typeface="Calibri"/>
              </a:rPr>
              <a:t>Nest.js</a:t>
            </a:r>
            <a:endParaRPr lang="de-DE" sz="1400">
              <a:cs typeface="Calibri"/>
            </a:endParaRPr>
          </a:p>
          <a:p>
            <a:pPr lvl="1"/>
            <a:r>
              <a:rPr lang="de-DE" sz="1400" err="1">
                <a:cs typeface="Calibri"/>
              </a:rPr>
              <a:t>Swagger</a:t>
            </a:r>
            <a:r>
              <a:rPr lang="de-DE" sz="1400">
                <a:cs typeface="Calibri"/>
              </a:rPr>
              <a:t> zur Dokumentation der Schnittstellen</a:t>
            </a:r>
          </a:p>
          <a:p>
            <a:r>
              <a:rPr lang="de-DE" sz="1400" err="1">
                <a:cs typeface="Calibri"/>
              </a:rPr>
              <a:t>MariaDB</a:t>
            </a:r>
            <a:endParaRPr lang="de-DE" sz="1400">
              <a:cs typeface="Calibri"/>
            </a:endParaRPr>
          </a:p>
          <a:p>
            <a:r>
              <a:rPr lang="de-DE" sz="1400">
                <a:cs typeface="Calibri"/>
              </a:rPr>
              <a:t>LXD &amp; Docker</a:t>
            </a:r>
          </a:p>
        </p:txBody>
      </p:sp>
      <p:sp>
        <p:nvSpPr>
          <p:cNvPr id="30" name="Freeform: Shape 70">
            <a:extLst>
              <a:ext uri="{FF2B5EF4-FFF2-40B4-BE49-F238E27FC236}">
                <a16:creationId xmlns:a16="http://schemas.microsoft.com/office/drawing/2014/main" id="{E62F4D31-B917-FA4A-9B44-6A410FFF5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72">
            <a:extLst>
              <a:ext uri="{FF2B5EF4-FFF2-40B4-BE49-F238E27FC236}">
                <a16:creationId xmlns:a16="http://schemas.microsoft.com/office/drawing/2014/main" id="{97D2ED58-5BAB-1B48-AC6B-A482C3544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C0F1E30-50F2-A847-8E79-07E84E5A3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33" name="Freeform: Shape 74">
            <a:extLst>
              <a:ext uri="{FF2B5EF4-FFF2-40B4-BE49-F238E27FC236}">
                <a16:creationId xmlns:a16="http://schemas.microsoft.com/office/drawing/2014/main" id="{B7819CBA-50E7-8847-9684-984D48E1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76">
            <a:extLst>
              <a:ext uri="{FF2B5EF4-FFF2-40B4-BE49-F238E27FC236}">
                <a16:creationId xmlns:a16="http://schemas.microsoft.com/office/drawing/2014/main" id="{F4476CCC-5F37-9E42-B9FA-E798513B3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AC7C787-A2A7-004E-807E-0C096E54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588" y="337711"/>
            <a:ext cx="2554210" cy="2213034"/>
          </a:xfrm>
          <a:prstGeom prst="rect">
            <a:avLst/>
          </a:prstGeom>
        </p:spPr>
      </p:pic>
      <p:sp>
        <p:nvSpPr>
          <p:cNvPr id="36" name="Freeform: Shape 78">
            <a:extLst>
              <a:ext uri="{FF2B5EF4-FFF2-40B4-BE49-F238E27FC236}">
                <a16:creationId xmlns:a16="http://schemas.microsoft.com/office/drawing/2014/main" id="{3AEEC117-0605-9F47-8CF4-C4CC4D8B1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80">
            <a:extLst>
              <a:ext uri="{FF2B5EF4-FFF2-40B4-BE49-F238E27FC236}">
                <a16:creationId xmlns:a16="http://schemas.microsoft.com/office/drawing/2014/main" id="{20941ECC-40AB-2441-B75F-131372C6E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82">
            <a:extLst>
              <a:ext uri="{FF2B5EF4-FFF2-40B4-BE49-F238E27FC236}">
                <a16:creationId xmlns:a16="http://schemas.microsoft.com/office/drawing/2014/main" id="{ABC699B4-14E7-3848-A6E2-3C72E7791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84">
            <a:extLst>
              <a:ext uri="{FF2B5EF4-FFF2-40B4-BE49-F238E27FC236}">
                <a16:creationId xmlns:a16="http://schemas.microsoft.com/office/drawing/2014/main" id="{9EA1B63B-142A-F245-883F-4B7B7279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5" descr="Icon&#10;&#10;Description automatically generated">
            <a:extLst>
              <a:ext uri="{FF2B5EF4-FFF2-40B4-BE49-F238E27FC236}">
                <a16:creationId xmlns:a16="http://schemas.microsoft.com/office/drawing/2014/main" id="{E2F3903E-DD2D-1745-B41C-9E3AEF7F4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696" y="3261826"/>
            <a:ext cx="1655741" cy="1650222"/>
          </a:xfrm>
          <a:prstGeom prst="rect">
            <a:avLst/>
          </a:prstGeom>
        </p:spPr>
      </p:pic>
      <p:pic>
        <p:nvPicPr>
          <p:cNvPr id="41" name="Picture 10" descr="Logo&#10;&#10;Description automatically generated">
            <a:extLst>
              <a:ext uri="{FF2B5EF4-FFF2-40B4-BE49-F238E27FC236}">
                <a16:creationId xmlns:a16="http://schemas.microsoft.com/office/drawing/2014/main" id="{1556B7B6-434D-D747-B362-5D30550BD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005" y="5192875"/>
            <a:ext cx="2143125" cy="1603247"/>
          </a:xfrm>
          <a:prstGeom prst="rect">
            <a:avLst/>
          </a:prstGeom>
        </p:spPr>
      </p:pic>
      <p:sp>
        <p:nvSpPr>
          <p:cNvPr id="42" name="Freeform: Shape 86">
            <a:extLst>
              <a:ext uri="{FF2B5EF4-FFF2-40B4-BE49-F238E27FC236}">
                <a16:creationId xmlns:a16="http://schemas.microsoft.com/office/drawing/2014/main" id="{9D406C52-46FB-074C-97DD-D57343E40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88">
            <a:extLst>
              <a:ext uri="{FF2B5EF4-FFF2-40B4-BE49-F238E27FC236}">
                <a16:creationId xmlns:a16="http://schemas.microsoft.com/office/drawing/2014/main" id="{526284EB-5DD5-E646-9509-B6789CC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2" descr="Getting started | LXD">
            <a:extLst>
              <a:ext uri="{FF2B5EF4-FFF2-40B4-BE49-F238E27FC236}">
                <a16:creationId xmlns:a16="http://schemas.microsoft.com/office/drawing/2014/main" id="{EBB1FCA5-211F-1A42-872D-194D0225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7459" y="4773845"/>
            <a:ext cx="1895457" cy="17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4">
            <a:extLst>
              <a:ext uri="{FF2B5EF4-FFF2-40B4-BE49-F238E27FC236}">
                <a16:creationId xmlns:a16="http://schemas.microsoft.com/office/drawing/2014/main" id="{A59D59D2-0ACA-6444-AA2D-A1953CCA7B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079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B5FC-68F1-984B-8024-BF8FF1E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Backend – Mögliche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D8FB-F442-A74B-B6B9-29C3F8CC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/>
          <a:lstStyle/>
          <a:p>
            <a:r>
              <a:rPr lang="en-DE"/>
              <a:t>Optionen für Frameworks:</a:t>
            </a:r>
          </a:p>
          <a:p>
            <a:pPr lvl="1"/>
            <a:r>
              <a:rPr lang="en-DE" b="1"/>
              <a:t>Nest.JS</a:t>
            </a:r>
          </a:p>
          <a:p>
            <a:pPr lvl="1"/>
            <a:r>
              <a:rPr lang="en-DE"/>
              <a:t>Express</a:t>
            </a:r>
          </a:p>
          <a:p>
            <a:pPr lvl="1"/>
            <a:r>
              <a:rPr lang="en-DE"/>
              <a:t>Deno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6D57-4A83-6548-89DC-6375452F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5A35-A158-9540-9A0E-DBAE160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A5E9BD-D6F5-BA42-88AD-E2B320C1631E}"/>
              </a:ext>
            </a:extLst>
          </p:cNvPr>
          <p:cNvSpPr txBox="1">
            <a:spLocks/>
          </p:cNvSpPr>
          <p:nvPr/>
        </p:nvSpPr>
        <p:spPr>
          <a:xfrm>
            <a:off x="6095999" y="2755872"/>
            <a:ext cx="5257800" cy="267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für Virtualsierungsumgebungen:</a:t>
            </a:r>
          </a:p>
          <a:p>
            <a:pPr lvl="1"/>
            <a:r>
              <a:rPr lang="en-DE" b="1"/>
              <a:t>LXD</a:t>
            </a:r>
          </a:p>
          <a:p>
            <a:pPr lvl="1"/>
            <a:r>
              <a:rPr lang="en-DE" b="1"/>
              <a:t>Docker</a:t>
            </a:r>
          </a:p>
          <a:p>
            <a:pPr lvl="1"/>
            <a:r>
              <a:rPr lang="en-DE"/>
              <a:t>OpenVZ</a:t>
            </a:r>
          </a:p>
          <a:p>
            <a:pPr lvl="1"/>
            <a:r>
              <a:rPr lang="en-DE"/>
              <a:t>KVM</a:t>
            </a:r>
          </a:p>
          <a:p>
            <a:pPr lvl="1"/>
            <a:endParaRPr lang="en-DE"/>
          </a:p>
        </p:txBody>
      </p:sp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E826B8EE-EE3F-5246-B188-88CA1144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75" y="4651934"/>
            <a:ext cx="1733448" cy="1300086"/>
          </a:xfrm>
          <a:prstGeom prst="rect">
            <a:avLst/>
          </a:prstGeom>
        </p:spPr>
      </p:pic>
      <p:pic>
        <p:nvPicPr>
          <p:cNvPr id="10" name="Picture 2" descr="Getting started | LXD">
            <a:extLst>
              <a:ext uri="{FF2B5EF4-FFF2-40B4-BE49-F238E27FC236}">
                <a16:creationId xmlns:a16="http://schemas.microsoft.com/office/drawing/2014/main" id="{3D64C252-7F9E-D34C-A21F-D3C26134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7033" y="3626596"/>
            <a:ext cx="995732" cy="9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D1E6F001-A990-0942-9CF5-2DD77BE5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574" y="3626595"/>
            <a:ext cx="1279322" cy="9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Icon&#10;&#10;Description automatically generated">
            <a:extLst>
              <a:ext uri="{FF2B5EF4-FFF2-40B4-BE49-F238E27FC236}">
                <a16:creationId xmlns:a16="http://schemas.microsoft.com/office/drawing/2014/main" id="{0C8172C3-D915-C949-8E23-6A18D3C99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920" y="2326406"/>
            <a:ext cx="742359" cy="73988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9E9C3A-09EA-704D-9E5C-B2D203F9A39B}"/>
              </a:ext>
            </a:extLst>
          </p:cNvPr>
          <p:cNvSpPr txBox="1">
            <a:spLocks/>
          </p:cNvSpPr>
          <p:nvPr/>
        </p:nvSpPr>
        <p:spPr>
          <a:xfrm>
            <a:off x="763712" y="3837021"/>
            <a:ext cx="5057480" cy="302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für Datenbanken:</a:t>
            </a:r>
          </a:p>
          <a:p>
            <a:pPr lvl="1"/>
            <a:r>
              <a:rPr lang="en-DE"/>
              <a:t>Relationale Datenbanken</a:t>
            </a:r>
          </a:p>
          <a:p>
            <a:pPr lvl="2"/>
            <a:r>
              <a:rPr lang="en-DE" b="1"/>
              <a:t>MariaDB</a:t>
            </a:r>
          </a:p>
          <a:p>
            <a:pPr lvl="2"/>
            <a:r>
              <a:rPr lang="en-DE"/>
              <a:t>MySQL</a:t>
            </a:r>
          </a:p>
          <a:p>
            <a:pPr lvl="2"/>
            <a:r>
              <a:rPr lang="en-DE"/>
              <a:t>PostgreSQL</a:t>
            </a:r>
          </a:p>
          <a:p>
            <a:pPr lvl="2"/>
            <a:r>
              <a:rPr lang="en-DE"/>
              <a:t>SAP HANA</a:t>
            </a:r>
          </a:p>
          <a:p>
            <a:pPr lvl="1"/>
            <a:r>
              <a:rPr lang="en-DE"/>
              <a:t>NoSQL Datenbanken</a:t>
            </a:r>
          </a:p>
          <a:p>
            <a:pPr lvl="2"/>
            <a:endParaRPr lang="en-DE"/>
          </a:p>
          <a:p>
            <a:pPr lvl="1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5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7FB9-4BEC-48CA-99FD-F2F8633A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9937D-EF4D-4B2E-B1FE-1FB5F62E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/>
              <a:t>Grundlagen Aktienhandel</a:t>
            </a:r>
          </a:p>
          <a:p>
            <a:r>
              <a:rPr lang="de-DE" sz="2000"/>
              <a:t>Geschäftsprozess</a:t>
            </a:r>
            <a:endParaRPr lang="de-DE"/>
          </a:p>
          <a:p>
            <a:r>
              <a:rPr lang="de-DE" sz="2000"/>
              <a:t>Schnittstellen</a:t>
            </a:r>
          </a:p>
          <a:p>
            <a:r>
              <a:rPr lang="de-DE" sz="2000"/>
              <a:t>CI/CD</a:t>
            </a:r>
          </a:p>
          <a:p>
            <a:r>
              <a:rPr lang="de-DE" sz="2000"/>
              <a:t>Organisation Gesamtprojekt</a:t>
            </a:r>
          </a:p>
          <a:p>
            <a:r>
              <a:rPr lang="de-DE" sz="2000"/>
              <a:t>Vorstellung der einzelnen Gruppen</a:t>
            </a:r>
          </a:p>
          <a:p>
            <a:pPr lvl="1"/>
            <a:r>
              <a:rPr lang="de-DE" sz="1800"/>
              <a:t>Teilprojekt</a:t>
            </a:r>
          </a:p>
          <a:p>
            <a:pPr lvl="1"/>
            <a:r>
              <a:rPr lang="de-DE" sz="1800"/>
              <a:t>Anwendung (wer will Demo)</a:t>
            </a:r>
          </a:p>
          <a:p>
            <a:pPr lvl="1"/>
            <a:r>
              <a:rPr lang="de-DE" sz="1800"/>
              <a:t>Verwendete Technologien</a:t>
            </a:r>
          </a:p>
          <a:p>
            <a:pPr lvl="1"/>
            <a:r>
              <a:rPr lang="de-DE" sz="1800"/>
              <a:t>Arbeitsweise (https://github.com/Stonks2Moon/Orga/issues/5)</a:t>
            </a:r>
          </a:p>
          <a:p>
            <a:r>
              <a:rPr lang="de-DE" sz="2000"/>
              <a:t>Reflektion (Jeannine)</a:t>
            </a:r>
          </a:p>
          <a:p>
            <a:pPr lvl="1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43E5C-4EFA-4BA8-B601-A8FAA16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261-4ADD-4D32-A5B1-5BBF7463BEF8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F8648-C3FB-4557-B279-4253D2C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88844-F01F-4FF3-84CD-E9879FC6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084094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B5FC-68F1-984B-8024-BF8FF1E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Frontend – Mögliche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D8FB-F442-A74B-B6B9-29C3F8CC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4269504"/>
            <a:ext cx="5257800" cy="1603375"/>
          </a:xfrm>
        </p:spPr>
        <p:txBody>
          <a:bodyPr/>
          <a:lstStyle/>
          <a:p>
            <a:r>
              <a:rPr lang="en-DE"/>
              <a:t>Optionen für Frameworks:</a:t>
            </a:r>
          </a:p>
          <a:p>
            <a:pPr lvl="1"/>
            <a:r>
              <a:rPr lang="en-DE" b="1"/>
              <a:t>Quasar </a:t>
            </a:r>
          </a:p>
          <a:p>
            <a:pPr lvl="1"/>
            <a:r>
              <a:rPr lang="en-DE"/>
              <a:t>Angular</a:t>
            </a:r>
          </a:p>
          <a:p>
            <a:pPr lvl="1"/>
            <a:r>
              <a:rPr lang="en-DE"/>
              <a:t>Vue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6D57-4A83-6548-89DC-6375452F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5A35-A158-9540-9A0E-DBAE160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A5E9BD-D6F5-BA42-88AD-E2B320C1631E}"/>
              </a:ext>
            </a:extLst>
          </p:cNvPr>
          <p:cNvSpPr txBox="1">
            <a:spLocks/>
          </p:cNvSpPr>
          <p:nvPr/>
        </p:nvSpPr>
        <p:spPr>
          <a:xfrm>
            <a:off x="3467100" y="1803591"/>
            <a:ext cx="5257800" cy="184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der Plattform:</a:t>
            </a:r>
          </a:p>
          <a:p>
            <a:pPr lvl="1"/>
            <a:r>
              <a:rPr lang="en-DE" b="1"/>
              <a:t>Progressive WebApp</a:t>
            </a:r>
          </a:p>
          <a:p>
            <a:pPr lvl="1"/>
            <a:r>
              <a:rPr lang="en-DE"/>
              <a:t>Cross-Plattform-App</a:t>
            </a:r>
            <a:endParaRPr lang="en-DE" b="1"/>
          </a:p>
          <a:p>
            <a:pPr lvl="1"/>
            <a:r>
              <a:rPr lang="en-DE"/>
              <a:t>iOS-App</a:t>
            </a:r>
          </a:p>
          <a:p>
            <a:pPr lvl="1"/>
            <a:r>
              <a:rPr lang="en-DE"/>
              <a:t>Android-App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9471607-78BA-EE43-95B5-8472BD69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4" y="4703046"/>
            <a:ext cx="951073" cy="951073"/>
          </a:xfrm>
          <a:prstGeom prst="rect">
            <a:avLst/>
          </a:prstGeom>
        </p:spPr>
      </p:pic>
      <p:pic>
        <p:nvPicPr>
          <p:cNvPr id="6" name="Picture 2" descr="ECharts Logo by Dinger on Dribbble">
            <a:extLst>
              <a:ext uri="{FF2B5EF4-FFF2-40B4-BE49-F238E27FC236}">
                <a16:creationId xmlns:a16="http://schemas.microsoft.com/office/drawing/2014/main" id="{28B7D7DB-B847-F642-9556-0F871A10F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4" t="13602" r="28815" b="31006"/>
          <a:stretch/>
        </p:blipFill>
        <p:spPr bwMode="auto">
          <a:xfrm>
            <a:off x="8839200" y="4710568"/>
            <a:ext cx="951072" cy="9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A3853-9D5C-7948-8971-2379AD1F9CE3}"/>
              </a:ext>
            </a:extLst>
          </p:cNvPr>
          <p:cNvSpPr txBox="1">
            <a:spLocks/>
          </p:cNvSpPr>
          <p:nvPr/>
        </p:nvSpPr>
        <p:spPr>
          <a:xfrm>
            <a:off x="6210300" y="4269503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Optionen für Graphen:</a:t>
            </a:r>
          </a:p>
          <a:p>
            <a:pPr lvl="1"/>
            <a:r>
              <a:rPr lang="en-DE" b="1"/>
              <a:t>ECharts</a:t>
            </a:r>
          </a:p>
          <a:p>
            <a:pPr lvl="1"/>
            <a:r>
              <a:rPr lang="en-DE"/>
              <a:t>Chart.js</a:t>
            </a:r>
          </a:p>
          <a:p>
            <a:pPr lvl="1"/>
            <a:r>
              <a:rPr lang="en-DE"/>
              <a:t>ApexCharts</a:t>
            </a:r>
          </a:p>
        </p:txBody>
      </p:sp>
      <p:pic>
        <p:nvPicPr>
          <p:cNvPr id="1028" name="Picture 4" descr="Progressive Web App Development Company - Vilmate | PWA Technologies">
            <a:extLst>
              <a:ext uri="{FF2B5EF4-FFF2-40B4-BE49-F238E27FC236}">
                <a16:creationId xmlns:a16="http://schemas.microsoft.com/office/drawing/2014/main" id="{C0E8CDF8-A881-8B43-AB6D-7DF50645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27" y="2372659"/>
            <a:ext cx="951073" cy="9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42CF882-5AF3-0E49-B8DB-5B9C17C50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345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B144-A8ED-C64A-BA5D-37776C7BE62C}"/>
              </a:ext>
            </a:extLst>
          </p:cNvPr>
          <p:cNvSpPr txBox="1"/>
          <p:nvPr/>
        </p:nvSpPr>
        <p:spPr>
          <a:xfrm>
            <a:off x="902897" y="5072503"/>
            <a:ext cx="16344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Plattform:</a:t>
            </a:r>
          </a:p>
          <a:p>
            <a:pPr algn="ctr"/>
            <a:r>
              <a:rPr lang="en-DE" sz="2100"/>
              <a:t>MS Teams / Discord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B2242A-E68B-9A43-82F6-6C68D72D75ED}"/>
              </a:ext>
            </a:extLst>
          </p:cNvPr>
          <p:cNvSpPr txBox="1"/>
          <p:nvPr/>
        </p:nvSpPr>
        <p:spPr>
          <a:xfrm>
            <a:off x="4201333" y="5072503"/>
            <a:ext cx="2524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Versionsverwaltung:</a:t>
            </a:r>
          </a:p>
          <a:p>
            <a:pPr algn="ctr"/>
            <a:r>
              <a:rPr lang="en-DE" sz="2100"/>
              <a:t>Github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1ECF5-4661-624B-8D37-99C28905D534}"/>
              </a:ext>
            </a:extLst>
          </p:cNvPr>
          <p:cNvSpPr txBox="1"/>
          <p:nvPr/>
        </p:nvSpPr>
        <p:spPr>
          <a:xfrm>
            <a:off x="7936382" y="5072503"/>
            <a:ext cx="256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Arbeitsweise:</a:t>
            </a:r>
          </a:p>
          <a:p>
            <a:pPr algn="ctr"/>
            <a:r>
              <a:rPr lang="en-DE" sz="2100"/>
              <a:t>Agile Vorgehensweise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A229511-797E-1546-83E5-E823B66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18413" r="19043" b="19699"/>
          <a:stretch/>
        </p:blipFill>
        <p:spPr bwMode="auto">
          <a:xfrm>
            <a:off x="4087073" y="1826267"/>
            <a:ext cx="2753438" cy="27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AE7872-1357-6E4B-83D8-CBE3BD086ACF}"/>
              </a:ext>
            </a:extLst>
          </p:cNvPr>
          <p:cNvGrpSpPr/>
          <p:nvPr/>
        </p:nvGrpSpPr>
        <p:grpSpPr>
          <a:xfrm>
            <a:off x="7746797" y="1974291"/>
            <a:ext cx="2663173" cy="2730106"/>
            <a:chOff x="8381150" y="2658272"/>
            <a:chExt cx="2663173" cy="2730106"/>
          </a:xfrm>
        </p:grpSpPr>
        <p:pic>
          <p:nvPicPr>
            <p:cNvPr id="7" name="Graphic 6" descr="Gears with solid fill">
              <a:extLst>
                <a:ext uri="{FF2B5EF4-FFF2-40B4-BE49-F238E27FC236}">
                  <a16:creationId xmlns:a16="http://schemas.microsoft.com/office/drawing/2014/main" id="{9CFE874F-4E74-D442-8688-0C8B8836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150" y="2658272"/>
              <a:ext cx="1814044" cy="1814044"/>
            </a:xfrm>
            <a:prstGeom prst="rect">
              <a:avLst/>
            </a:prstGeom>
          </p:spPr>
        </p:pic>
        <p:pic>
          <p:nvPicPr>
            <p:cNvPr id="11" name="Graphic 10" descr="Box with solid fill">
              <a:extLst>
                <a:ext uri="{FF2B5EF4-FFF2-40B4-BE49-F238E27FC236}">
                  <a16:creationId xmlns:a16="http://schemas.microsoft.com/office/drawing/2014/main" id="{62481364-B356-A34E-9FF7-C80A7131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80597" y="4322565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75B3D83-B722-5D46-86EA-01DA7641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7029" y="2815555"/>
              <a:ext cx="2257282" cy="2353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c 22" descr="Box with solid fill">
              <a:extLst>
                <a:ext uri="{FF2B5EF4-FFF2-40B4-BE49-F238E27FC236}">
                  <a16:creationId xmlns:a16="http://schemas.microsoft.com/office/drawing/2014/main" id="{378E4DED-1F2E-CC4D-BEDC-EB11DC0E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5073" y="3681697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Box with solid fill">
              <a:extLst>
                <a:ext uri="{FF2B5EF4-FFF2-40B4-BE49-F238E27FC236}">
                  <a16:creationId xmlns:a16="http://schemas.microsoft.com/office/drawing/2014/main" id="{F7FFED81-8B6B-F343-B863-C6B5C42E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29923" y="447397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48ED8404-AE13-D347-8F75-3EE0CCCD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Organisation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7F0A17-4C2E-B241-9AC5-D9331A2FF23E}"/>
              </a:ext>
            </a:extLst>
          </p:cNvPr>
          <p:cNvGrpSpPr>
            <a:grpSpLocks noChangeAspect="1"/>
          </p:cNvGrpSpPr>
          <p:nvPr/>
        </p:nvGrpSpPr>
        <p:grpSpPr>
          <a:xfrm>
            <a:off x="405246" y="2007184"/>
            <a:ext cx="2779070" cy="2733708"/>
            <a:chOff x="329331" y="2084543"/>
            <a:chExt cx="3187181" cy="3135157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18F42E8-E6C2-0849-8CD2-4510DD0A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9331" y="2084543"/>
              <a:ext cx="1609556" cy="149685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04651E-96A2-BD49-9E4E-FFD154E78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33" y="2196268"/>
              <a:ext cx="2655294" cy="27295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8396018-E7AA-5B4E-81A2-51BEF38EA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28993" t="15385" r="28762" b="16053"/>
            <a:stretch/>
          </p:blipFill>
          <p:spPr>
            <a:xfrm>
              <a:off x="1908298" y="3479625"/>
              <a:ext cx="1608214" cy="1740075"/>
            </a:xfrm>
            <a:prstGeom prst="rect">
              <a:avLst/>
            </a:prstGeom>
          </p:spPr>
        </p:pic>
      </p:grp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F9ACA0-A1C8-EB4F-960D-8EDCD1E2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F5BB4FE-ECDB-2B4D-B0C7-DA8B90EB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WWI 18 SEA/C</a:t>
            </a:r>
          </a:p>
        </p:txBody>
      </p:sp>
    </p:spTree>
    <p:extLst>
      <p:ext uri="{BB962C8B-B14F-4D97-AF65-F5344CB8AC3E}">
        <p14:creationId xmlns:p14="http://schemas.microsoft.com/office/powerpoint/2010/main" val="273157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CD35-FAF7-CC43-AF88-2984C039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Arbeitsweise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E8B0-36EE-F443-9622-CC742AE7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0E7E-AE11-4543-A809-90FFB25C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8E9CA-8C42-A042-AB02-0BEBF9EEC7E2}"/>
              </a:ext>
            </a:extLst>
          </p:cNvPr>
          <p:cNvSpPr txBox="1"/>
          <p:nvPr/>
        </p:nvSpPr>
        <p:spPr>
          <a:xfrm>
            <a:off x="980902" y="5123940"/>
            <a:ext cx="163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Aufgaben-aufteilung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5A34E43-010A-7F44-8167-7B542E64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61" y="2315879"/>
            <a:ext cx="2315290" cy="2020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2376DD-49E6-6440-9FDD-28B71C0F98DF}"/>
              </a:ext>
            </a:extLst>
          </p:cNvPr>
          <p:cNvSpPr txBox="1"/>
          <p:nvPr/>
        </p:nvSpPr>
        <p:spPr>
          <a:xfrm>
            <a:off x="4500960" y="5125588"/>
            <a:ext cx="163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Agile Arbeitsweise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4C2030-5DCD-2A4D-A85A-819C2460188E}"/>
              </a:ext>
            </a:extLst>
          </p:cNvPr>
          <p:cNvGrpSpPr/>
          <p:nvPr/>
        </p:nvGrpSpPr>
        <p:grpSpPr>
          <a:xfrm>
            <a:off x="7321526" y="2133749"/>
            <a:ext cx="2779070" cy="2590502"/>
            <a:chOff x="6778658" y="2558560"/>
            <a:chExt cx="2779070" cy="2590502"/>
          </a:xfrm>
        </p:grpSpPr>
        <p:pic>
          <p:nvPicPr>
            <p:cNvPr id="2056" name="Picture 8" descr="Stoppuhr-Timer - Transparenter PNG und SVG-Vektor">
              <a:extLst>
                <a:ext uri="{FF2B5EF4-FFF2-40B4-BE49-F238E27FC236}">
                  <a16:creationId xmlns:a16="http://schemas.microsoft.com/office/drawing/2014/main" id="{BB5200C0-5346-4244-943D-1BD94212B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401" y="3750735"/>
              <a:ext cx="1398327" cy="1398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FAB82E7-F6A7-9843-9AAE-6C4CD232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8658" y="2558560"/>
              <a:ext cx="1403456" cy="1305189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71FDB2-1040-654A-98DF-078C56D0A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873" y="2655979"/>
              <a:ext cx="2315290" cy="2380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8BA89BB-CAAD-B144-A816-14D67B424FA5}"/>
              </a:ext>
            </a:extLst>
          </p:cNvPr>
          <p:cNvSpPr txBox="1"/>
          <p:nvPr/>
        </p:nvSpPr>
        <p:spPr>
          <a:xfrm>
            <a:off x="7893853" y="5123940"/>
            <a:ext cx="163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Zeit-erfassung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AE3FFD-FC78-584C-9A98-E24D718C08A5}"/>
              </a:ext>
            </a:extLst>
          </p:cNvPr>
          <p:cNvGrpSpPr/>
          <p:nvPr/>
        </p:nvGrpSpPr>
        <p:grpSpPr>
          <a:xfrm>
            <a:off x="710662" y="2143687"/>
            <a:ext cx="2713188" cy="2574906"/>
            <a:chOff x="710662" y="2143687"/>
            <a:chExt cx="2713188" cy="2574906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93084C4-83A2-E448-B9C1-372C42EA4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662" y="2143687"/>
              <a:ext cx="1403456" cy="1305189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C32B9C-37AB-7140-BDA1-F151474CC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877" y="2241106"/>
              <a:ext cx="2315290" cy="2380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058" name="Picture 10" descr="Tasks Icon PNG Transparent Background, Free Download #17792 - FreeIconsPNG">
              <a:extLst>
                <a:ext uri="{FF2B5EF4-FFF2-40B4-BE49-F238E27FC236}">
                  <a16:creationId xmlns:a16="http://schemas.microsoft.com/office/drawing/2014/main" id="{94F781E2-7C3A-A949-98BE-69D0D3CF2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522" y="3320265"/>
              <a:ext cx="1398328" cy="1398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15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74858-336E-45BB-A89E-6A1EAFC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Aufwands-schätzung</a:t>
            </a:r>
          </a:p>
        </p:txBody>
      </p:sp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FE203783-9AE9-46BD-B256-B4B7006AF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016644"/>
              </p:ext>
            </p:extLst>
          </p:nvPr>
        </p:nvGraphicFramePr>
        <p:xfrm>
          <a:off x="5035097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EA9F37-D046-466E-99B7-857E592D9E5A}"/>
              </a:ext>
            </a:extLst>
          </p:cNvPr>
          <p:cNvCxnSpPr/>
          <p:nvPr/>
        </p:nvCxnSpPr>
        <p:spPr>
          <a:xfrm flipH="1">
            <a:off x="758371" y="2445657"/>
            <a:ext cx="9071" cy="20682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 descr="Stoppuhr">
            <a:extLst>
              <a:ext uri="{FF2B5EF4-FFF2-40B4-BE49-F238E27FC236}">
                <a16:creationId xmlns:a16="http://schemas.microsoft.com/office/drawing/2014/main" id="{186E9C99-E854-CD4A-8364-8F125732EBC2}"/>
              </a:ext>
            </a:extLst>
          </p:cNvPr>
          <p:cNvSpPr/>
          <p:nvPr/>
        </p:nvSpPr>
        <p:spPr>
          <a:xfrm>
            <a:off x="5391372" y="4054242"/>
            <a:ext cx="919400" cy="9194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33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98FB52-83B5-412B-BDE0-DAD3E51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F0610-75C3-4646-B351-DB79F46E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24</a:t>
            </a:fld>
            <a:endParaRPr lang="de-DE"/>
          </a:p>
        </p:txBody>
      </p:sp>
      <p:cxnSp>
        <p:nvCxnSpPr>
          <p:cNvPr id="8" name="Gerade Verbindung mit Pfeil 19">
            <a:extLst>
              <a:ext uri="{FF2B5EF4-FFF2-40B4-BE49-F238E27FC236}">
                <a16:creationId xmlns:a16="http://schemas.microsoft.com/office/drawing/2014/main" id="{7FC8844E-5D08-428E-8491-C307E416488A}"/>
              </a:ext>
            </a:extLst>
          </p:cNvPr>
          <p:cNvCxnSpPr>
            <a:cxnSpLocks/>
          </p:cNvCxnSpPr>
          <p:nvPr/>
        </p:nvCxnSpPr>
        <p:spPr>
          <a:xfrm flipV="1">
            <a:off x="7115332" y="1923042"/>
            <a:ext cx="0" cy="1324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02DADB6D-7EBF-49A7-8F02-CD34ACAFEE0A}"/>
              </a:ext>
            </a:extLst>
          </p:cNvPr>
          <p:cNvSpPr/>
          <p:nvPr/>
        </p:nvSpPr>
        <p:spPr>
          <a:xfrm>
            <a:off x="672740" y="3255831"/>
            <a:ext cx="1171738" cy="706967"/>
          </a:xfrm>
          <a:prstGeom prst="homePlat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cs typeface="Calibri"/>
              </a:rPr>
              <a:t>PHASE 1 </a:t>
            </a:r>
            <a:r>
              <a:rPr lang="de-DE" sz="1200">
                <a:solidFill>
                  <a:schemeClr val="tx1"/>
                </a:solidFill>
                <a:cs typeface="Calibri"/>
              </a:rPr>
              <a:t>– Setup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8078796B-C8AB-4D1B-A3CB-98828D2BA66B}"/>
              </a:ext>
            </a:extLst>
          </p:cNvPr>
          <p:cNvSpPr/>
          <p:nvPr/>
        </p:nvSpPr>
        <p:spPr>
          <a:xfrm>
            <a:off x="1630080" y="3243541"/>
            <a:ext cx="7217585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PHASE 2 </a:t>
            </a:r>
            <a:r>
              <a:rPr lang="de-DE" sz="1200">
                <a:solidFill>
                  <a:schemeClr val="tx1"/>
                </a:solidFill>
                <a:cs typeface="Calibri"/>
              </a:rPr>
              <a:t>–</a:t>
            </a:r>
            <a:r>
              <a:rPr lang="de-DE">
                <a:solidFill>
                  <a:schemeClr val="tx1"/>
                </a:solidFill>
                <a:cs typeface="Calibri"/>
              </a:rPr>
              <a:t> </a:t>
            </a:r>
            <a:r>
              <a:rPr lang="de-DE" sz="1200">
                <a:solidFill>
                  <a:schemeClr val="tx1"/>
                </a:solidFill>
                <a:cs typeface="Calibri"/>
              </a:rPr>
              <a:t>Implementierung</a:t>
            </a:r>
            <a:endParaRPr lang="de-DE" sz="12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286AB003-DD01-4C15-8F54-84251061A640}"/>
              </a:ext>
            </a:extLst>
          </p:cNvPr>
          <p:cNvSpPr/>
          <p:nvPr/>
        </p:nvSpPr>
        <p:spPr>
          <a:xfrm>
            <a:off x="8636642" y="3253984"/>
            <a:ext cx="1757046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de-DE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4456EEA9-3952-42F5-9088-88E07D8E7EA0}"/>
              </a:ext>
            </a:extLst>
          </p:cNvPr>
          <p:cNvSpPr/>
          <p:nvPr/>
        </p:nvSpPr>
        <p:spPr>
          <a:xfrm>
            <a:off x="10178089" y="3262931"/>
            <a:ext cx="1721998" cy="72601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de-DE" sz="12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085C1CF-7B0A-44A4-AF67-5B0A0C55CB2E}"/>
              </a:ext>
            </a:extLst>
          </p:cNvPr>
          <p:cNvCxnSpPr>
            <a:cxnSpLocks/>
          </p:cNvCxnSpPr>
          <p:nvPr/>
        </p:nvCxnSpPr>
        <p:spPr>
          <a:xfrm flipH="1">
            <a:off x="944233" y="3994475"/>
            <a:ext cx="1" cy="242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7D28-DBEB-4A9E-A681-242ADFC8D030}"/>
              </a:ext>
            </a:extLst>
          </p:cNvPr>
          <p:cNvSpPr/>
          <p:nvPr/>
        </p:nvSpPr>
        <p:spPr>
          <a:xfrm>
            <a:off x="87153" y="1836192"/>
            <a:ext cx="1544266" cy="10267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Start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Technologien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Brainstorming</a:t>
            </a:r>
          </a:p>
        </p:txBody>
      </p:sp>
      <p:pic>
        <p:nvPicPr>
          <p:cNvPr id="22" name="Graphic 22" descr="Badge Tick1 with solid fill">
            <a:extLst>
              <a:ext uri="{FF2B5EF4-FFF2-40B4-BE49-F238E27FC236}">
                <a16:creationId xmlns:a16="http://schemas.microsoft.com/office/drawing/2014/main" id="{EC85C6D4-CA8B-4C74-AAE1-731654FC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7283" y="1828034"/>
            <a:ext cx="355714" cy="355714"/>
          </a:xfrm>
          <a:prstGeom prst="rect">
            <a:avLst/>
          </a:prstGeom>
        </p:spPr>
      </p:pic>
      <p:cxnSp>
        <p:nvCxnSpPr>
          <p:cNvPr id="24" name="Gerade Verbindung mit Pfeil 19">
            <a:extLst>
              <a:ext uri="{FF2B5EF4-FFF2-40B4-BE49-F238E27FC236}">
                <a16:creationId xmlns:a16="http://schemas.microsoft.com/office/drawing/2014/main" id="{53B10288-573B-49B8-888D-C300BF3A7AA2}"/>
              </a:ext>
            </a:extLst>
          </p:cNvPr>
          <p:cNvCxnSpPr>
            <a:cxnSpLocks/>
          </p:cNvCxnSpPr>
          <p:nvPr/>
        </p:nvCxnSpPr>
        <p:spPr>
          <a:xfrm>
            <a:off x="1133350" y="4007301"/>
            <a:ext cx="0" cy="1467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9">
            <a:extLst>
              <a:ext uri="{FF2B5EF4-FFF2-40B4-BE49-F238E27FC236}">
                <a16:creationId xmlns:a16="http://schemas.microsoft.com/office/drawing/2014/main" id="{90ACCF3C-6BFC-41C4-9C82-9D10BD22DA44}"/>
              </a:ext>
            </a:extLst>
          </p:cNvPr>
          <p:cNvCxnSpPr>
            <a:cxnSpLocks/>
          </p:cNvCxnSpPr>
          <p:nvPr/>
        </p:nvCxnSpPr>
        <p:spPr>
          <a:xfrm>
            <a:off x="8731294" y="4012279"/>
            <a:ext cx="0" cy="777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9">
            <a:extLst>
              <a:ext uri="{FF2B5EF4-FFF2-40B4-BE49-F238E27FC236}">
                <a16:creationId xmlns:a16="http://schemas.microsoft.com/office/drawing/2014/main" id="{E0838B5A-5833-46D8-8DB3-5E85F13BE88A}"/>
              </a:ext>
            </a:extLst>
          </p:cNvPr>
          <p:cNvCxnSpPr>
            <a:cxnSpLocks/>
          </p:cNvCxnSpPr>
          <p:nvPr/>
        </p:nvCxnSpPr>
        <p:spPr>
          <a:xfrm flipH="1">
            <a:off x="10628189" y="4007301"/>
            <a:ext cx="6171" cy="296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1">
            <a:extLst>
              <a:ext uri="{FF2B5EF4-FFF2-40B4-BE49-F238E27FC236}">
                <a16:creationId xmlns:a16="http://schemas.microsoft.com/office/drawing/2014/main" id="{1F058198-6495-47FE-B9CC-DF080E9A0507}"/>
              </a:ext>
            </a:extLst>
          </p:cNvPr>
          <p:cNvSpPr/>
          <p:nvPr/>
        </p:nvSpPr>
        <p:spPr>
          <a:xfrm>
            <a:off x="83490" y="4290596"/>
            <a:ext cx="2133787" cy="95426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Infrastruktur aufsetzen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Datenbank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Grundstruktur</a:t>
            </a:r>
          </a:p>
        </p:txBody>
      </p:sp>
      <p:sp>
        <p:nvSpPr>
          <p:cNvPr id="32" name="Rechteck 21">
            <a:extLst>
              <a:ext uri="{FF2B5EF4-FFF2-40B4-BE49-F238E27FC236}">
                <a16:creationId xmlns:a16="http://schemas.microsoft.com/office/drawing/2014/main" id="{6AE9AC77-E2A1-47EF-BF52-33C1DF0FE80D}"/>
              </a:ext>
            </a:extLst>
          </p:cNvPr>
          <p:cNvSpPr/>
          <p:nvPr/>
        </p:nvSpPr>
        <p:spPr>
          <a:xfrm>
            <a:off x="2653270" y="218009"/>
            <a:ext cx="2280415" cy="3542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Zwischenpräsentation</a:t>
            </a:r>
            <a:endParaRPr lang="de-DE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34" name="Rechteck 21">
            <a:extLst>
              <a:ext uri="{FF2B5EF4-FFF2-40B4-BE49-F238E27FC236}">
                <a16:creationId xmlns:a16="http://schemas.microsoft.com/office/drawing/2014/main" id="{32581E59-CAB6-45EE-B1D4-3B5D5C45D11E}"/>
              </a:ext>
            </a:extLst>
          </p:cNvPr>
          <p:cNvSpPr/>
          <p:nvPr/>
        </p:nvSpPr>
        <p:spPr>
          <a:xfrm>
            <a:off x="8108431" y="4855720"/>
            <a:ext cx="1970788" cy="11646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Tests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Einzelne Funktionen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Zusammenspiel der Funktionen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6" name="Rechteck 21">
            <a:extLst>
              <a:ext uri="{FF2B5EF4-FFF2-40B4-BE49-F238E27FC236}">
                <a16:creationId xmlns:a16="http://schemas.microsoft.com/office/drawing/2014/main" id="{BF4A941D-A4E4-464B-A837-4C5A189521C3}"/>
              </a:ext>
            </a:extLst>
          </p:cNvPr>
          <p:cNvSpPr/>
          <p:nvPr/>
        </p:nvSpPr>
        <p:spPr>
          <a:xfrm>
            <a:off x="10321629" y="4295423"/>
            <a:ext cx="1757806" cy="12408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Review</a:t>
            </a:r>
          </a:p>
          <a:p>
            <a:pPr marL="285750" indent="-285750">
              <a:buFont typeface="Arial"/>
              <a:buChar char="•"/>
            </a:pPr>
            <a:r>
              <a:rPr lang="de-DE" sz="1400" err="1">
                <a:solidFill>
                  <a:schemeClr val="bg1"/>
                </a:solidFill>
                <a:cs typeface="Calibri"/>
              </a:rPr>
              <a:t>Lessons</a:t>
            </a:r>
            <a:r>
              <a:rPr lang="de-DE" sz="1400">
                <a:solidFill>
                  <a:schemeClr val="bg1"/>
                </a:solidFill>
                <a:cs typeface="Calibri"/>
              </a:rPr>
              <a:t> </a:t>
            </a:r>
            <a:r>
              <a:rPr lang="de-DE" sz="1400" err="1">
                <a:solidFill>
                  <a:schemeClr val="bg1"/>
                </a:solidFill>
                <a:cs typeface="Calibri"/>
              </a:rPr>
              <a:t>Learned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Feedback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Positive/Negative Aspekte</a:t>
            </a:r>
          </a:p>
        </p:txBody>
      </p:sp>
      <p:cxnSp>
        <p:nvCxnSpPr>
          <p:cNvPr id="38" name="Gerade Verbindung mit Pfeil 19">
            <a:extLst>
              <a:ext uri="{FF2B5EF4-FFF2-40B4-BE49-F238E27FC236}">
                <a16:creationId xmlns:a16="http://schemas.microsoft.com/office/drawing/2014/main" id="{47127DE8-FE55-4CF1-B0FB-2A3993C1C690}"/>
              </a:ext>
            </a:extLst>
          </p:cNvPr>
          <p:cNvCxnSpPr>
            <a:cxnSpLocks/>
          </p:cNvCxnSpPr>
          <p:nvPr/>
        </p:nvCxnSpPr>
        <p:spPr>
          <a:xfrm flipV="1">
            <a:off x="758479" y="2899704"/>
            <a:ext cx="0" cy="339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1">
            <a:extLst>
              <a:ext uri="{FF2B5EF4-FFF2-40B4-BE49-F238E27FC236}">
                <a16:creationId xmlns:a16="http://schemas.microsoft.com/office/drawing/2014/main" id="{0D2F97C4-D622-4F67-B318-76F4FE9E9C70}"/>
              </a:ext>
            </a:extLst>
          </p:cNvPr>
          <p:cNvSpPr/>
          <p:nvPr/>
        </p:nvSpPr>
        <p:spPr>
          <a:xfrm>
            <a:off x="368582" y="5475247"/>
            <a:ext cx="1793245" cy="11518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Frontend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Light- / </a:t>
            </a:r>
            <a:r>
              <a:rPr lang="de-DE" sz="1400" err="1">
                <a:solidFill>
                  <a:schemeClr val="bg1"/>
                </a:solidFill>
                <a:cs typeface="Calibri"/>
              </a:rPr>
              <a:t>Darkmode</a:t>
            </a:r>
            <a:endParaRPr lang="de-DE" sz="14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I18N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Persistenz</a:t>
            </a:r>
          </a:p>
        </p:txBody>
      </p:sp>
      <p:sp>
        <p:nvSpPr>
          <p:cNvPr id="42" name="Rechteck 21">
            <a:extLst>
              <a:ext uri="{FF2B5EF4-FFF2-40B4-BE49-F238E27FC236}">
                <a16:creationId xmlns:a16="http://schemas.microsoft.com/office/drawing/2014/main" id="{01CF1781-149D-436A-B68A-008639ED6907}"/>
              </a:ext>
            </a:extLst>
          </p:cNvPr>
          <p:cNvSpPr/>
          <p:nvPr/>
        </p:nvSpPr>
        <p:spPr>
          <a:xfrm>
            <a:off x="9960141" y="213250"/>
            <a:ext cx="2148368" cy="36511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Abschlusspräsentation</a:t>
            </a:r>
          </a:p>
        </p:txBody>
      </p:sp>
      <p:cxnSp>
        <p:nvCxnSpPr>
          <p:cNvPr id="44" name="Gerade Verbindung mit Pfeil 19">
            <a:extLst>
              <a:ext uri="{FF2B5EF4-FFF2-40B4-BE49-F238E27FC236}">
                <a16:creationId xmlns:a16="http://schemas.microsoft.com/office/drawing/2014/main" id="{F8B2BE9E-C758-4E54-B422-EC2E4E4142CB}"/>
              </a:ext>
            </a:extLst>
          </p:cNvPr>
          <p:cNvCxnSpPr>
            <a:cxnSpLocks/>
          </p:cNvCxnSpPr>
          <p:nvPr/>
        </p:nvCxnSpPr>
        <p:spPr>
          <a:xfrm flipV="1">
            <a:off x="11312223" y="591319"/>
            <a:ext cx="0" cy="2647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32" descr="Badge Tick1 with solid fill">
            <a:extLst>
              <a:ext uri="{FF2B5EF4-FFF2-40B4-BE49-F238E27FC236}">
                <a16:creationId xmlns:a16="http://schemas.microsoft.com/office/drawing/2014/main" id="{183A4871-8CBB-4659-9B95-F1572A0C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0035" y="4284219"/>
            <a:ext cx="355714" cy="355714"/>
          </a:xfrm>
          <a:prstGeom prst="rect">
            <a:avLst/>
          </a:prstGeom>
        </p:spPr>
      </p:pic>
      <p:pic>
        <p:nvPicPr>
          <p:cNvPr id="48" name="Graphic 33" descr="Badge Tick1 with solid fill">
            <a:extLst>
              <a:ext uri="{FF2B5EF4-FFF2-40B4-BE49-F238E27FC236}">
                <a16:creationId xmlns:a16="http://schemas.microsoft.com/office/drawing/2014/main" id="{71B1643E-AB3D-46FF-A06D-BA0D7619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1497" y="5477779"/>
            <a:ext cx="355714" cy="355714"/>
          </a:xfrm>
          <a:prstGeom prst="rect">
            <a:avLst/>
          </a:prstGeom>
        </p:spPr>
      </p:pic>
      <p:cxnSp>
        <p:nvCxnSpPr>
          <p:cNvPr id="50" name="Gerade Verbindung mit Pfeil 19">
            <a:extLst>
              <a:ext uri="{FF2B5EF4-FFF2-40B4-BE49-F238E27FC236}">
                <a16:creationId xmlns:a16="http://schemas.microsoft.com/office/drawing/2014/main" id="{FE135BD7-486F-4276-B96C-55D912917404}"/>
              </a:ext>
            </a:extLst>
          </p:cNvPr>
          <p:cNvCxnSpPr>
            <a:cxnSpLocks/>
          </p:cNvCxnSpPr>
          <p:nvPr/>
        </p:nvCxnSpPr>
        <p:spPr>
          <a:xfrm flipH="1" flipV="1">
            <a:off x="1917810" y="1738120"/>
            <a:ext cx="17930" cy="1461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19">
            <a:extLst>
              <a:ext uri="{FF2B5EF4-FFF2-40B4-BE49-F238E27FC236}">
                <a16:creationId xmlns:a16="http://schemas.microsoft.com/office/drawing/2014/main" id="{6ED10217-E5A6-4CA9-B38E-2176982FB962}"/>
              </a:ext>
            </a:extLst>
          </p:cNvPr>
          <p:cNvCxnSpPr>
            <a:cxnSpLocks/>
          </p:cNvCxnSpPr>
          <p:nvPr/>
        </p:nvCxnSpPr>
        <p:spPr>
          <a:xfrm flipV="1">
            <a:off x="2390957" y="2916296"/>
            <a:ext cx="0" cy="322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9">
            <a:extLst>
              <a:ext uri="{FF2B5EF4-FFF2-40B4-BE49-F238E27FC236}">
                <a16:creationId xmlns:a16="http://schemas.microsoft.com/office/drawing/2014/main" id="{BCE43484-C1B5-43CC-8091-593CFABD0AFC}"/>
              </a:ext>
            </a:extLst>
          </p:cNvPr>
          <p:cNvCxnSpPr>
            <a:cxnSpLocks/>
          </p:cNvCxnSpPr>
          <p:nvPr/>
        </p:nvCxnSpPr>
        <p:spPr>
          <a:xfrm flipV="1">
            <a:off x="2871641" y="663578"/>
            <a:ext cx="0" cy="2558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rved Up Arrow 51">
            <a:extLst>
              <a:ext uri="{FF2B5EF4-FFF2-40B4-BE49-F238E27FC236}">
                <a16:creationId xmlns:a16="http://schemas.microsoft.com/office/drawing/2014/main" id="{B9130BBB-F777-4979-8881-403C9662CEAF}"/>
              </a:ext>
            </a:extLst>
          </p:cNvPr>
          <p:cNvSpPr/>
          <p:nvPr/>
        </p:nvSpPr>
        <p:spPr>
          <a:xfrm rot="10800000">
            <a:off x="7913195" y="2341963"/>
            <a:ext cx="1619992" cy="846135"/>
          </a:xfrm>
          <a:prstGeom prst="curvedUpArrow">
            <a:avLst>
              <a:gd name="adj1" fmla="val 11721"/>
              <a:gd name="adj2" fmla="val 34548"/>
              <a:gd name="adj3" fmla="val 17642"/>
            </a:avLst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8" name="Gerade Verbindung mit Pfeil 19">
            <a:extLst>
              <a:ext uri="{FF2B5EF4-FFF2-40B4-BE49-F238E27FC236}">
                <a16:creationId xmlns:a16="http://schemas.microsoft.com/office/drawing/2014/main" id="{09E2D755-D2E3-46C2-9B53-9F494C9E51D5}"/>
              </a:ext>
            </a:extLst>
          </p:cNvPr>
          <p:cNvCxnSpPr>
            <a:cxnSpLocks/>
          </p:cNvCxnSpPr>
          <p:nvPr/>
        </p:nvCxnSpPr>
        <p:spPr>
          <a:xfrm flipV="1">
            <a:off x="9803001" y="2296456"/>
            <a:ext cx="0" cy="911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21">
            <a:extLst>
              <a:ext uri="{FF2B5EF4-FFF2-40B4-BE49-F238E27FC236}">
                <a16:creationId xmlns:a16="http://schemas.microsoft.com/office/drawing/2014/main" id="{47345EAB-5755-43DE-A3DE-DFC1CCB2EF7F}"/>
              </a:ext>
            </a:extLst>
          </p:cNvPr>
          <p:cNvSpPr/>
          <p:nvPr/>
        </p:nvSpPr>
        <p:spPr>
          <a:xfrm>
            <a:off x="8634324" y="1003709"/>
            <a:ext cx="1613923" cy="12789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Verbesserung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UI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Datenbank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Struktur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Funktionen</a:t>
            </a:r>
          </a:p>
        </p:txBody>
      </p:sp>
      <p:sp>
        <p:nvSpPr>
          <p:cNvPr id="62" name="Rechteck 21">
            <a:extLst>
              <a:ext uri="{FF2B5EF4-FFF2-40B4-BE49-F238E27FC236}">
                <a16:creationId xmlns:a16="http://schemas.microsoft.com/office/drawing/2014/main" id="{AB1BB651-5422-4F14-B48D-A175B2DC9A13}"/>
              </a:ext>
            </a:extLst>
          </p:cNvPr>
          <p:cNvSpPr/>
          <p:nvPr/>
        </p:nvSpPr>
        <p:spPr>
          <a:xfrm>
            <a:off x="1229246" y="843950"/>
            <a:ext cx="1803244" cy="8694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Frontend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Profil-Bereich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Login/Register</a:t>
            </a:r>
          </a:p>
        </p:txBody>
      </p:sp>
      <p:pic>
        <p:nvPicPr>
          <p:cNvPr id="64" name="Graphic 52" descr="Badge Tick1 with solid fill">
            <a:extLst>
              <a:ext uri="{FF2B5EF4-FFF2-40B4-BE49-F238E27FC236}">
                <a16:creationId xmlns:a16="http://schemas.microsoft.com/office/drawing/2014/main" id="{BFCB4B18-1208-4BB6-B3C6-2DA30B02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5266" y="825163"/>
            <a:ext cx="355714" cy="355714"/>
          </a:xfrm>
          <a:prstGeom prst="rect">
            <a:avLst/>
          </a:prstGeom>
        </p:spPr>
      </p:pic>
      <p:sp>
        <p:nvSpPr>
          <p:cNvPr id="66" name="Rechteck 21">
            <a:extLst>
              <a:ext uri="{FF2B5EF4-FFF2-40B4-BE49-F238E27FC236}">
                <a16:creationId xmlns:a16="http://schemas.microsoft.com/office/drawing/2014/main" id="{387C9ED8-8F32-456A-8E57-8FD0F65D4FEF}"/>
              </a:ext>
            </a:extLst>
          </p:cNvPr>
          <p:cNvSpPr/>
          <p:nvPr/>
        </p:nvSpPr>
        <p:spPr>
          <a:xfrm>
            <a:off x="3430604" y="817035"/>
            <a:ext cx="1956322" cy="72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Aktienübersicht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Graphen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Suche</a:t>
            </a:r>
          </a:p>
        </p:txBody>
      </p:sp>
      <p:sp>
        <p:nvSpPr>
          <p:cNvPr id="68" name="Rechteck 21">
            <a:extLst>
              <a:ext uri="{FF2B5EF4-FFF2-40B4-BE49-F238E27FC236}">
                <a16:creationId xmlns:a16="http://schemas.microsoft.com/office/drawing/2014/main" id="{44A9F2E6-BFBC-485B-A7EF-345C968593A3}"/>
              </a:ext>
            </a:extLst>
          </p:cNvPr>
          <p:cNvSpPr/>
          <p:nvPr/>
        </p:nvSpPr>
        <p:spPr>
          <a:xfrm>
            <a:off x="5122302" y="4292163"/>
            <a:ext cx="2048680" cy="12383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Orderstatus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Aufgeben (Buy/Sell)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Stornieren</a:t>
            </a:r>
          </a:p>
        </p:txBody>
      </p:sp>
      <p:sp>
        <p:nvSpPr>
          <p:cNvPr id="70" name="Rechteck 21">
            <a:extLst>
              <a:ext uri="{FF2B5EF4-FFF2-40B4-BE49-F238E27FC236}">
                <a16:creationId xmlns:a16="http://schemas.microsoft.com/office/drawing/2014/main" id="{18D99442-4607-4BB5-A2FD-BE858E242E0B}"/>
              </a:ext>
            </a:extLst>
          </p:cNvPr>
          <p:cNvSpPr/>
          <p:nvPr/>
        </p:nvSpPr>
        <p:spPr>
          <a:xfrm>
            <a:off x="2573037" y="4488203"/>
            <a:ext cx="1928732" cy="15876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Depotübersicht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Einzelne Positionen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Depotkonto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Verrechnungskonto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Börsenanbindung zur Abfrage von Wertpapieren</a:t>
            </a:r>
          </a:p>
        </p:txBody>
      </p:sp>
      <p:cxnSp>
        <p:nvCxnSpPr>
          <p:cNvPr id="72" name="Gerade Verbindung mit Pfeil 19">
            <a:extLst>
              <a:ext uri="{FF2B5EF4-FFF2-40B4-BE49-F238E27FC236}">
                <a16:creationId xmlns:a16="http://schemas.microsoft.com/office/drawing/2014/main" id="{94AC8043-2A69-4713-869B-F4637FFDABC0}"/>
              </a:ext>
            </a:extLst>
          </p:cNvPr>
          <p:cNvCxnSpPr>
            <a:cxnSpLocks/>
          </p:cNvCxnSpPr>
          <p:nvPr/>
        </p:nvCxnSpPr>
        <p:spPr>
          <a:xfrm flipV="1">
            <a:off x="3475285" y="1560447"/>
            <a:ext cx="0" cy="1652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21">
            <a:extLst>
              <a:ext uri="{FF2B5EF4-FFF2-40B4-BE49-F238E27FC236}">
                <a16:creationId xmlns:a16="http://schemas.microsoft.com/office/drawing/2014/main" id="{B55464F7-F8F8-4781-AC2B-ADF1259C920B}"/>
              </a:ext>
            </a:extLst>
          </p:cNvPr>
          <p:cNvSpPr/>
          <p:nvPr/>
        </p:nvSpPr>
        <p:spPr>
          <a:xfrm>
            <a:off x="2161986" y="2048459"/>
            <a:ext cx="1766374" cy="8577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Backend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Login/Register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Grundfunktionen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76" name="Gerade Verbindung mit Pfeil 19">
            <a:extLst>
              <a:ext uri="{FF2B5EF4-FFF2-40B4-BE49-F238E27FC236}">
                <a16:creationId xmlns:a16="http://schemas.microsoft.com/office/drawing/2014/main" id="{232B0FC3-B6F7-40A6-87FF-ED3EB3BACAA2}"/>
              </a:ext>
            </a:extLst>
          </p:cNvPr>
          <p:cNvCxnSpPr>
            <a:cxnSpLocks/>
          </p:cNvCxnSpPr>
          <p:nvPr/>
        </p:nvCxnSpPr>
        <p:spPr>
          <a:xfrm flipV="1">
            <a:off x="4788357" y="2991681"/>
            <a:ext cx="0" cy="217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19">
            <a:extLst>
              <a:ext uri="{FF2B5EF4-FFF2-40B4-BE49-F238E27FC236}">
                <a16:creationId xmlns:a16="http://schemas.microsoft.com/office/drawing/2014/main" id="{401B7BE7-0A7E-47C4-880F-2513A79F8284}"/>
              </a:ext>
            </a:extLst>
          </p:cNvPr>
          <p:cNvCxnSpPr>
            <a:cxnSpLocks/>
          </p:cNvCxnSpPr>
          <p:nvPr/>
        </p:nvCxnSpPr>
        <p:spPr>
          <a:xfrm>
            <a:off x="2755932" y="4008069"/>
            <a:ext cx="0" cy="45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52" descr="Badge Tick1 with solid fill">
            <a:extLst>
              <a:ext uri="{FF2B5EF4-FFF2-40B4-BE49-F238E27FC236}">
                <a16:creationId xmlns:a16="http://schemas.microsoft.com/office/drawing/2014/main" id="{DCE4CB79-1B40-44E9-B0F9-B348987C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2204" y="2028301"/>
            <a:ext cx="355714" cy="355714"/>
          </a:xfrm>
          <a:prstGeom prst="rect">
            <a:avLst/>
          </a:prstGeom>
        </p:spPr>
      </p:pic>
      <p:pic>
        <p:nvPicPr>
          <p:cNvPr id="82" name="Graphic 52" descr="Badge Tick1 with solid fill">
            <a:extLst>
              <a:ext uri="{FF2B5EF4-FFF2-40B4-BE49-F238E27FC236}">
                <a16:creationId xmlns:a16="http://schemas.microsoft.com/office/drawing/2014/main" id="{EBEE908C-30DA-4CE9-8CDC-99AC0D713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04" y="4490513"/>
            <a:ext cx="355714" cy="355714"/>
          </a:xfrm>
          <a:prstGeom prst="rect">
            <a:avLst/>
          </a:prstGeom>
        </p:spPr>
      </p:pic>
      <p:pic>
        <p:nvPicPr>
          <p:cNvPr id="84" name="Graphic 52" descr="Badge Tick1 with solid fill">
            <a:extLst>
              <a:ext uri="{FF2B5EF4-FFF2-40B4-BE49-F238E27FC236}">
                <a16:creationId xmlns:a16="http://schemas.microsoft.com/office/drawing/2014/main" id="{CBB570A6-EFE5-41A5-93D0-9C4ADAB8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704" y="814144"/>
            <a:ext cx="355714" cy="355714"/>
          </a:xfrm>
          <a:prstGeom prst="rect">
            <a:avLst/>
          </a:prstGeom>
        </p:spPr>
      </p:pic>
      <p:pic>
        <p:nvPicPr>
          <p:cNvPr id="86" name="Graphic 52" descr="Badge Tick1 with solid fill">
            <a:extLst>
              <a:ext uri="{FF2B5EF4-FFF2-40B4-BE49-F238E27FC236}">
                <a16:creationId xmlns:a16="http://schemas.microsoft.com/office/drawing/2014/main" id="{F104740C-1EDF-43FC-BCD4-EC960EC2B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0695" y="4289367"/>
            <a:ext cx="355714" cy="355714"/>
          </a:xfrm>
          <a:prstGeom prst="rect">
            <a:avLst/>
          </a:prstGeom>
        </p:spPr>
      </p:pic>
      <p:sp>
        <p:nvSpPr>
          <p:cNvPr id="88" name="Rechteck 21">
            <a:extLst>
              <a:ext uri="{FF2B5EF4-FFF2-40B4-BE49-F238E27FC236}">
                <a16:creationId xmlns:a16="http://schemas.microsoft.com/office/drawing/2014/main" id="{37FDF8A8-9AA0-43A8-A8B5-A18C15D2FE44}"/>
              </a:ext>
            </a:extLst>
          </p:cNvPr>
          <p:cNvSpPr/>
          <p:nvPr/>
        </p:nvSpPr>
        <p:spPr>
          <a:xfrm>
            <a:off x="6454521" y="671037"/>
            <a:ext cx="1557862" cy="123955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Rechnungen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Anpassung Datenbank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Erstellen der Rechnungen</a:t>
            </a:r>
          </a:p>
        </p:txBody>
      </p:sp>
      <p:pic>
        <p:nvPicPr>
          <p:cNvPr id="90" name="Graphic 52" descr="Badge Tick1 with solid fill">
            <a:extLst>
              <a:ext uri="{FF2B5EF4-FFF2-40B4-BE49-F238E27FC236}">
                <a16:creationId xmlns:a16="http://schemas.microsoft.com/office/drawing/2014/main" id="{10079EAC-1A41-44B6-BD7B-5E0C7020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558" y="667914"/>
            <a:ext cx="355714" cy="355714"/>
          </a:xfrm>
          <a:prstGeom prst="rect">
            <a:avLst/>
          </a:prstGeom>
        </p:spPr>
      </p:pic>
      <p:pic>
        <p:nvPicPr>
          <p:cNvPr id="92" name="Graphic 52" descr="Badge Tick1 with solid fill">
            <a:extLst>
              <a:ext uri="{FF2B5EF4-FFF2-40B4-BE49-F238E27FC236}">
                <a16:creationId xmlns:a16="http://schemas.microsoft.com/office/drawing/2014/main" id="{A80C4773-599C-40D0-935B-00B0335F4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1406" y="999417"/>
            <a:ext cx="355714" cy="355714"/>
          </a:xfrm>
          <a:prstGeom prst="rect">
            <a:avLst/>
          </a:prstGeom>
        </p:spPr>
      </p:pic>
      <p:pic>
        <p:nvPicPr>
          <p:cNvPr id="94" name="Graphic 52" descr="Badge Tick1 with solid fill">
            <a:extLst>
              <a:ext uri="{FF2B5EF4-FFF2-40B4-BE49-F238E27FC236}">
                <a16:creationId xmlns:a16="http://schemas.microsoft.com/office/drawing/2014/main" id="{11B2FD72-0EC1-4C76-B028-5E73229A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14" y="4836670"/>
            <a:ext cx="355714" cy="355714"/>
          </a:xfrm>
          <a:prstGeom prst="rect">
            <a:avLst/>
          </a:prstGeom>
        </p:spPr>
      </p:pic>
      <p:pic>
        <p:nvPicPr>
          <p:cNvPr id="96" name="Graphic 52" descr="Badge Tick1 with solid fill">
            <a:extLst>
              <a:ext uri="{FF2B5EF4-FFF2-40B4-BE49-F238E27FC236}">
                <a16:creationId xmlns:a16="http://schemas.microsoft.com/office/drawing/2014/main" id="{CCAA7FDC-454B-4A52-A35D-DFB054543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8984" y="4275664"/>
            <a:ext cx="355714" cy="355714"/>
          </a:xfrm>
          <a:prstGeom prst="rect">
            <a:avLst/>
          </a:prstGeom>
        </p:spPr>
      </p:pic>
      <p:sp>
        <p:nvSpPr>
          <p:cNvPr id="98" name="Rechteck 21">
            <a:extLst>
              <a:ext uri="{FF2B5EF4-FFF2-40B4-BE49-F238E27FC236}">
                <a16:creationId xmlns:a16="http://schemas.microsoft.com/office/drawing/2014/main" id="{D5495061-CFCC-4DA3-9CD7-E3BEC51BAC14}"/>
              </a:ext>
            </a:extLst>
          </p:cNvPr>
          <p:cNvSpPr/>
          <p:nvPr/>
        </p:nvSpPr>
        <p:spPr>
          <a:xfrm>
            <a:off x="4405126" y="1602750"/>
            <a:ext cx="1950067" cy="13728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Anpassung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Anpassung ERM-Diagramm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Anbindung an Börse</a:t>
            </a:r>
          </a:p>
        </p:txBody>
      </p:sp>
      <p:cxnSp>
        <p:nvCxnSpPr>
          <p:cNvPr id="100" name="Gerade Verbindung mit Pfeil 19">
            <a:extLst>
              <a:ext uri="{FF2B5EF4-FFF2-40B4-BE49-F238E27FC236}">
                <a16:creationId xmlns:a16="http://schemas.microsoft.com/office/drawing/2014/main" id="{32201496-CCC0-4A72-BF8A-475426B3FF0F}"/>
              </a:ext>
            </a:extLst>
          </p:cNvPr>
          <p:cNvCxnSpPr>
            <a:cxnSpLocks/>
          </p:cNvCxnSpPr>
          <p:nvPr/>
        </p:nvCxnSpPr>
        <p:spPr>
          <a:xfrm>
            <a:off x="5959519" y="3983703"/>
            <a:ext cx="0" cy="253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52" descr="Badge Tick1 with solid fill">
            <a:extLst>
              <a:ext uri="{FF2B5EF4-FFF2-40B4-BE49-F238E27FC236}">
                <a16:creationId xmlns:a16="http://schemas.microsoft.com/office/drawing/2014/main" id="{880222B7-29C5-4317-A298-268A0F0C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208" y="1601363"/>
            <a:ext cx="355714" cy="355714"/>
          </a:xfrm>
          <a:prstGeom prst="rect">
            <a:avLst/>
          </a:prstGeom>
        </p:spPr>
      </p:pic>
      <p:pic>
        <p:nvPicPr>
          <p:cNvPr id="104" name="Graphic 52" descr="Badge Tick1 with solid fill">
            <a:extLst>
              <a:ext uri="{FF2B5EF4-FFF2-40B4-BE49-F238E27FC236}">
                <a16:creationId xmlns:a16="http://schemas.microsoft.com/office/drawing/2014/main" id="{8612FFD8-B545-488F-8D2D-9EDD5F775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083" y="210713"/>
            <a:ext cx="355714" cy="355714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44D91B45-4B7A-4A2A-B2FA-99052E60C1D4}"/>
              </a:ext>
            </a:extLst>
          </p:cNvPr>
          <p:cNvSpPr txBox="1"/>
          <p:nvPr/>
        </p:nvSpPr>
        <p:spPr>
          <a:xfrm>
            <a:off x="10496550" y="3152775"/>
            <a:ext cx="1400175" cy="756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b="1">
                <a:cs typeface="Calibri"/>
              </a:rPr>
              <a:t>PHASE 4 </a:t>
            </a:r>
            <a:endParaRPr lang="de-DE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 sz="1200">
                <a:ea typeface="+mn-lt"/>
                <a:cs typeface="+mn-lt"/>
              </a:rPr>
              <a:t>– </a:t>
            </a:r>
            <a:r>
              <a:rPr lang="de-DE" sz="1200">
                <a:cs typeface="Calibri"/>
              </a:rPr>
              <a:t>Finalisierung        </a:t>
            </a:r>
            <a:endParaRPr lang="de-DE">
              <a:cs typeface="Calibri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8BD37CF-4231-4EDE-B5B6-D9A38D6BAB04}"/>
              </a:ext>
            </a:extLst>
          </p:cNvPr>
          <p:cNvSpPr txBox="1"/>
          <p:nvPr/>
        </p:nvSpPr>
        <p:spPr>
          <a:xfrm>
            <a:off x="8924925" y="326707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cs typeface="Calibri"/>
              </a:rPr>
              <a:t>PHASE 3</a:t>
            </a:r>
            <a:r>
              <a:rPr lang="de-DE" b="1">
                <a:ea typeface="+mn-lt"/>
                <a:cs typeface="+mn-lt"/>
              </a:rPr>
              <a:t> </a:t>
            </a:r>
            <a:endParaRPr lang="de-DE">
              <a:cs typeface="Calibri"/>
            </a:endParaRPr>
          </a:p>
          <a:p>
            <a:r>
              <a:rPr lang="de-DE" sz="1200">
                <a:cs typeface="Calibri"/>
              </a:rPr>
              <a:t>–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sz="1200">
                <a:cs typeface="Calibri"/>
              </a:rPr>
              <a:t>Abschluss Tests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38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orking and looking out window smiling">
            <a:extLst>
              <a:ext uri="{FF2B5EF4-FFF2-40B4-BE49-F238E27FC236}">
                <a16:creationId xmlns:a16="http://schemas.microsoft.com/office/drawing/2014/main" id="{9809491F-156A-4A47-ADA8-40CE4071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-1" b="-1"/>
          <a:stretch/>
        </p:blipFill>
        <p:spPr>
          <a:xfrm>
            <a:off x="4117521" y="0"/>
            <a:ext cx="8074479" cy="68506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A98687-DDD6-489F-997A-DCD05192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6536"/>
            <a:ext cx="5266155" cy="1324152"/>
          </a:xfrm>
        </p:spPr>
        <p:txBody>
          <a:bodyPr>
            <a:normAutofit/>
          </a:bodyPr>
          <a:lstStyle/>
          <a:p>
            <a:r>
              <a:rPr lang="de-DE" b="1"/>
              <a:t>Rückblick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0C3E7-EA4E-4CE5-8E07-DCDC5C6D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84" y="1693182"/>
            <a:ext cx="3473627" cy="2340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de-DE"/>
          </a:p>
          <a:p>
            <a:r>
              <a:rPr lang="de-DE"/>
              <a:t>Aufgabenaufteilung</a:t>
            </a:r>
          </a:p>
          <a:p>
            <a:r>
              <a:rPr lang="de-DE"/>
              <a:t>Kommunikation</a:t>
            </a:r>
          </a:p>
          <a:p>
            <a:r>
              <a:rPr lang="de-DE" err="1">
                <a:latin typeface="Arial"/>
                <a:cs typeface="Arial"/>
              </a:rPr>
              <a:t>Adhoc</a:t>
            </a:r>
            <a:r>
              <a:rPr lang="de-DE">
                <a:latin typeface="Arial"/>
                <a:cs typeface="Arial"/>
              </a:rPr>
              <a:t>-Anpassungen </a:t>
            </a:r>
            <a:endParaRPr lang="de-DE"/>
          </a:p>
          <a:p>
            <a:r>
              <a:rPr lang="de-DE"/>
              <a:t>Zeitplan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8C3CAC-945A-9D4B-8833-92FDAD4BAB38}"/>
              </a:ext>
            </a:extLst>
          </p:cNvPr>
          <p:cNvSpPr txBox="1">
            <a:spLocks/>
          </p:cNvSpPr>
          <p:nvPr/>
        </p:nvSpPr>
        <p:spPr>
          <a:xfrm>
            <a:off x="568983" y="4335601"/>
            <a:ext cx="3666133" cy="1665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/>
          </a:p>
          <a:p>
            <a:r>
              <a:rPr lang="de-DE"/>
              <a:t>Börsenabhängigkeit</a:t>
            </a:r>
          </a:p>
          <a:p>
            <a:r>
              <a:rPr lang="de-DE"/>
              <a:t>Schnittstellenintegration</a:t>
            </a:r>
          </a:p>
          <a:p>
            <a:endParaRPr lang="de-DE"/>
          </a:p>
        </p:txBody>
      </p:sp>
      <p:pic>
        <p:nvPicPr>
          <p:cNvPr id="8" name="Grafik 8" descr="Caretzeichen nach unten mit einfarbiger Füllung">
            <a:extLst>
              <a:ext uri="{FF2B5EF4-FFF2-40B4-BE49-F238E27FC236}">
                <a16:creationId xmlns:a16="http://schemas.microsoft.com/office/drawing/2014/main" id="{BB50027D-354F-41FE-95A1-984847606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3583" y="4032946"/>
            <a:ext cx="914400" cy="913427"/>
          </a:xfrm>
          <a:prstGeom prst="rect">
            <a:avLst/>
          </a:prstGeom>
        </p:spPr>
      </p:pic>
      <p:pic>
        <p:nvPicPr>
          <p:cNvPr id="9" name="Grafik 10" descr="Caretzeichen nach oben mit einfarbiger Füllung">
            <a:extLst>
              <a:ext uri="{FF2B5EF4-FFF2-40B4-BE49-F238E27FC236}">
                <a16:creationId xmlns:a16="http://schemas.microsoft.com/office/drawing/2014/main" id="{86DA342A-46AB-421F-B545-20E31083E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892" y="1392864"/>
            <a:ext cx="914400" cy="9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64B634-51AB-492B-A229-81E4E168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Grundlagen Aktienhandel (wird noch angepasst)</a:t>
            </a:r>
          </a:p>
        </p:txBody>
      </p:sp>
      <p:pic>
        <p:nvPicPr>
          <p:cNvPr id="44" name="Inhaltsplatzhalter 43" descr="Gericht mit einfarbiger Füllung">
            <a:extLst>
              <a:ext uri="{FF2B5EF4-FFF2-40B4-BE49-F238E27FC236}">
                <a16:creationId xmlns:a16="http://schemas.microsoft.com/office/drawing/2014/main" id="{7C53BE6D-3C46-45DB-AC87-D2B698C2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240" y="2753996"/>
            <a:ext cx="1087120" cy="108712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B67C3-35C5-410B-B67C-5006F2C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174B3-5F66-4455-97C2-3F82CC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482-013C-4C0E-B9BE-0009C53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27750"/>
            <a:ext cx="510209" cy="365125"/>
          </a:xfrm>
        </p:spPr>
        <p:txBody>
          <a:bodyPr/>
          <a:lstStyle/>
          <a:p>
            <a:fld id="{C8E4CB9F-243C-4156-9AA2-01A91AA1657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46" name="Grafik 45" descr="Mann mit einfarbiger Füllung">
            <a:extLst>
              <a:ext uri="{FF2B5EF4-FFF2-40B4-BE49-F238E27FC236}">
                <a16:creationId xmlns:a16="http://schemas.microsoft.com/office/drawing/2014/main" id="{C6F16F66-504B-4B13-BB5D-7784EDCED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1640" y="2753996"/>
            <a:ext cx="1087120" cy="1087120"/>
          </a:xfrm>
          <a:prstGeom prst="rect">
            <a:avLst/>
          </a:prstGeom>
        </p:spPr>
      </p:pic>
      <p:pic>
        <p:nvPicPr>
          <p:cNvPr id="48" name="Grafik 47" descr="Büromitarbeiterin mit einfarbiger Füllung">
            <a:extLst>
              <a:ext uri="{FF2B5EF4-FFF2-40B4-BE49-F238E27FC236}">
                <a16:creationId xmlns:a16="http://schemas.microsoft.com/office/drawing/2014/main" id="{3E8B7F36-625C-4308-B597-C72924E5C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440" y="2753996"/>
            <a:ext cx="1087120" cy="108712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5DE2CF15-8807-42B9-98D4-06FFE7608E3A}"/>
              </a:ext>
            </a:extLst>
          </p:cNvPr>
          <p:cNvSpPr txBox="1"/>
          <p:nvPr/>
        </p:nvSpPr>
        <p:spPr>
          <a:xfrm>
            <a:off x="12547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Kunde / </a:t>
            </a:r>
          </a:p>
          <a:p>
            <a:pPr algn="ctr"/>
            <a:r>
              <a:rPr lang="de-DE"/>
              <a:t>Anleger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7E94C63-F56E-45D2-B7C0-4587AD970E68}"/>
              </a:ext>
            </a:extLst>
          </p:cNvPr>
          <p:cNvSpPr txBox="1"/>
          <p:nvPr/>
        </p:nvSpPr>
        <p:spPr>
          <a:xfrm>
            <a:off x="51409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Broker / </a:t>
            </a:r>
          </a:p>
          <a:p>
            <a:pPr algn="ctr"/>
            <a:r>
              <a:rPr lang="de-DE"/>
              <a:t>Depot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37F44F6-64D2-4F0F-9C2D-FBEDEA680794}"/>
              </a:ext>
            </a:extLst>
          </p:cNvPr>
          <p:cNvSpPr txBox="1"/>
          <p:nvPr/>
        </p:nvSpPr>
        <p:spPr>
          <a:xfrm>
            <a:off x="9027160" y="4003040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Börse /</a:t>
            </a:r>
          </a:p>
          <a:p>
            <a:pPr algn="ctr"/>
            <a:r>
              <a:rPr lang="de-DE"/>
              <a:t>Wertpapier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7DC5939-F57A-4C0C-9277-176E868B3A8A}"/>
              </a:ext>
            </a:extLst>
          </p:cNvPr>
          <p:cNvCxnSpPr/>
          <p:nvPr/>
        </p:nvCxnSpPr>
        <p:spPr>
          <a:xfrm>
            <a:off x="3027680" y="3373120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DCC2E5D-C166-45A9-9E89-97B5452CE289}"/>
              </a:ext>
            </a:extLst>
          </p:cNvPr>
          <p:cNvCxnSpPr/>
          <p:nvPr/>
        </p:nvCxnSpPr>
        <p:spPr>
          <a:xfrm>
            <a:off x="6969760" y="3373120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EC560E7-4597-43E6-8A7E-1C892DA320D7}"/>
              </a:ext>
            </a:extLst>
          </p:cNvPr>
          <p:cNvCxnSpPr>
            <a:cxnSpLocks/>
          </p:cNvCxnSpPr>
          <p:nvPr/>
        </p:nvCxnSpPr>
        <p:spPr>
          <a:xfrm rot="10800000">
            <a:off x="6969760" y="3841116"/>
            <a:ext cx="22148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9A10C211-D92D-4873-84FB-6EAFBEF5C283}"/>
              </a:ext>
            </a:extLst>
          </p:cNvPr>
          <p:cNvSpPr txBox="1"/>
          <p:nvPr/>
        </p:nvSpPr>
        <p:spPr>
          <a:xfrm>
            <a:off x="3190240" y="2337427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Beauftragt Broker mit Kauf/Verkauf von Aktien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6DD45F-B347-4F4C-AF3F-12A1FEE6AFA1}"/>
              </a:ext>
            </a:extLst>
          </p:cNvPr>
          <p:cNvSpPr txBox="1"/>
          <p:nvPr/>
        </p:nvSpPr>
        <p:spPr>
          <a:xfrm>
            <a:off x="7096760" y="2637622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Order weiterleiten und einstellen 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BA0FFE3-A254-4215-9B0D-8DC8D9D684BF}"/>
              </a:ext>
            </a:extLst>
          </p:cNvPr>
          <p:cNvSpPr txBox="1"/>
          <p:nvPr/>
        </p:nvSpPr>
        <p:spPr>
          <a:xfrm>
            <a:off x="7020560" y="4001601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Wertpapier in Depot des Kunden einbuchen</a:t>
            </a:r>
          </a:p>
        </p:txBody>
      </p:sp>
    </p:spTree>
    <p:extLst>
      <p:ext uri="{BB962C8B-B14F-4D97-AF65-F5344CB8AC3E}">
        <p14:creationId xmlns:p14="http://schemas.microsoft.com/office/powerpoint/2010/main" val="29476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64B634-51AB-492B-A229-81E4E168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Grundlagen Aktienhandel (wird noch angepasst)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B67C3-35C5-410B-B67C-5006F2C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174B3-5F66-4455-97C2-3F82CC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482-013C-4C0E-B9BE-0009C53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E8AA63-6264-4B2D-99C4-76A66AD0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Verschiedene Ordertypen</a:t>
            </a:r>
          </a:p>
          <a:p>
            <a:pPr lvl="1"/>
            <a:r>
              <a:rPr lang="de-DE"/>
              <a:t>Market Order</a:t>
            </a:r>
          </a:p>
          <a:p>
            <a:pPr lvl="1"/>
            <a:r>
              <a:rPr lang="de-DE"/>
              <a:t>Limit Order</a:t>
            </a:r>
          </a:p>
          <a:p>
            <a:pPr lvl="1"/>
            <a:r>
              <a:rPr lang="de-DE" err="1"/>
              <a:t>Stop</a:t>
            </a:r>
            <a:r>
              <a:rPr lang="de-DE"/>
              <a:t> Market Order</a:t>
            </a:r>
          </a:p>
          <a:p>
            <a:pPr lvl="1"/>
            <a:r>
              <a:rPr lang="de-DE" err="1"/>
              <a:t>Stop</a:t>
            </a:r>
            <a:r>
              <a:rPr lang="de-DE"/>
              <a:t> Limit Order</a:t>
            </a:r>
          </a:p>
          <a:p>
            <a:r>
              <a:rPr lang="de-DE" err="1"/>
              <a:t>Matching</a:t>
            </a:r>
            <a:r>
              <a:rPr lang="de-DE"/>
              <a:t> Regeln in Börse implementiert</a:t>
            </a:r>
          </a:p>
          <a:p>
            <a:r>
              <a:rPr lang="de-DE"/>
              <a:t>Clearing: </a:t>
            </a:r>
          </a:p>
          <a:p>
            <a:r>
              <a:rPr lang="de-DE"/>
              <a:t>Rechnungsstellung: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F8A5-EA46-4B76-871E-067714C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Geschäftsprozess (wird noch angepasst)</a:t>
            </a:r>
          </a:p>
        </p:txBody>
      </p:sp>
      <p:pic>
        <p:nvPicPr>
          <p:cNvPr id="10" name="Inhaltsplatzhalter 9" descr="Ein Bild, das Text, Screenshot, Monitor, Vektorgrafiken enthält.&#10;&#10;Automatisch generierte Beschreibung">
            <a:extLst>
              <a:ext uri="{FF2B5EF4-FFF2-40B4-BE49-F238E27FC236}">
                <a16:creationId xmlns:a16="http://schemas.microsoft.com/office/drawing/2014/main" id="{918233E6-94DA-4206-B573-7284C86B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" y="1825625"/>
            <a:ext cx="10101920" cy="435240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9902A-40C0-4F76-AE6F-1EB2640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ECF01-2C34-4E4D-B3AA-DBE495B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51CAC-2447-4D57-B748-31513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F8A5-EA46-4B76-871E-067714C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Schnittstellen (wird noch angepasst)</a:t>
            </a:r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669C18B0-D3A8-4D08-96E2-ACD7EF506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69" y="1196175"/>
            <a:ext cx="5490954" cy="516017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9902A-40C0-4F76-AE6F-1EB2640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5A2-3CCD-4B52-B9CD-22E762FA3D59}" type="datetime1">
              <a:rPr lang="de-DE" smtClean="0"/>
              <a:t>22.04.2021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ECF01-2C34-4E4D-B3AA-DBE495B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51CAC-2447-4D57-B748-31513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9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ECC32-9A44-418D-B51B-41F2A87A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</a:t>
            </a:r>
            <a:br>
              <a:rPr lang="de-DE"/>
            </a:br>
            <a:r>
              <a:rPr lang="de-DE"/>
              <a:t>Gesamtprojekt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04A65A3-ED9A-4A45-A4DE-4ED5E47E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16" y="761173"/>
            <a:ext cx="2117035" cy="211703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EDC2D-149B-432C-95CC-FC16FB33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/>
              <a:t>Arbeitsweise:</a:t>
            </a:r>
          </a:p>
          <a:p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/>
              <a:t>Einzelne </a:t>
            </a:r>
            <a:r>
              <a:rPr lang="de-DE" sz="1600" err="1"/>
              <a:t>Repositories</a:t>
            </a:r>
            <a:endParaRPr lang="de-DE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err="1"/>
              <a:t>Issues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Kommunikation über </a:t>
            </a:r>
            <a:r>
              <a:rPr lang="de-DE" sz="1800" err="1"/>
              <a:t>Discord</a:t>
            </a: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Definieren von Ansprechpartnern der einzelnen Gruppen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6A852-EBDC-4625-AAD4-5CE503D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6E851-BB1A-465A-BC9F-BD7FE0E2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6730D-57DB-4D4D-A932-70D4557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8CBF1D-9719-47A3-B502-49F4CF1C7557}"/>
              </a:ext>
            </a:extLst>
          </p:cNvPr>
          <p:cNvSpPr/>
          <p:nvPr/>
        </p:nvSpPr>
        <p:spPr>
          <a:xfrm>
            <a:off x="5079551" y="457200"/>
            <a:ext cx="2790825" cy="2809875"/>
          </a:xfrm>
          <a:prstGeom prst="ellipse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98C3605-F3D1-4CEA-8A82-8484D347A92D}"/>
              </a:ext>
            </a:extLst>
          </p:cNvPr>
          <p:cNvSpPr/>
          <p:nvPr/>
        </p:nvSpPr>
        <p:spPr>
          <a:xfrm>
            <a:off x="8251376" y="2782957"/>
            <a:ext cx="3095625" cy="3171825"/>
          </a:xfrm>
          <a:prstGeom prst="ellipse">
            <a:avLst/>
          </a:prstGeom>
          <a:solidFill>
            <a:srgbClr val="49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1E345F8-D252-4776-857D-FBB62B2CB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6" y="3230632"/>
            <a:ext cx="2333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4D2B1-D686-4F1E-A3CD-84A4551D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Aufgaben der Ansprechpartner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320BD-C20F-457D-A8FF-1D3391E8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63" y="1751322"/>
            <a:ext cx="90335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/>
              <a:t>Kommunikation mit den anderen Gruppen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Klären von Fragen bezüglich eigener Gruppe und Gesamtprojekt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Repräsentation während wöchentlichem Meeting</a:t>
            </a:r>
          </a:p>
          <a:p>
            <a:pPr lvl="1"/>
            <a:r>
              <a:rPr lang="de-DE"/>
              <a:t>Aufbereitung des aktuellen Stands der Gruppe</a:t>
            </a:r>
          </a:p>
          <a:p>
            <a:pPr lvl="1"/>
            <a:r>
              <a:rPr lang="de-DE"/>
              <a:t>Planung weiteres Vorgehen</a:t>
            </a:r>
          </a:p>
          <a:p>
            <a:pPr lvl="1"/>
            <a:endParaRPr lang="de-DE"/>
          </a:p>
          <a:p>
            <a:pPr marL="0" indent="0">
              <a:buNone/>
            </a:pPr>
            <a:r>
              <a:rPr lang="de-DE"/>
              <a:t>Weiterleiten von Informationen, Aufgaben und Terminen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Koordination des Teams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262C6-C376-4741-B66E-8D8C165F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7. April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76B06-690F-4459-A5AD-6AECC5E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D9493-8487-45AA-A737-3EDE8C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2" name="Grafik 11" descr="Besprechung mit einfarbiger Füllung">
            <a:extLst>
              <a:ext uri="{FF2B5EF4-FFF2-40B4-BE49-F238E27FC236}">
                <a16:creationId xmlns:a16="http://schemas.microsoft.com/office/drawing/2014/main" id="{89AA02AF-F0C4-4056-BDEC-0F1D2D72D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033" y="3221710"/>
            <a:ext cx="704698" cy="704698"/>
          </a:xfrm>
          <a:prstGeom prst="rect">
            <a:avLst/>
          </a:prstGeom>
        </p:spPr>
      </p:pic>
      <p:pic>
        <p:nvPicPr>
          <p:cNvPr id="16" name="Grafik 15" descr="Chat mit einfarbiger Füllung">
            <a:extLst>
              <a:ext uri="{FF2B5EF4-FFF2-40B4-BE49-F238E27FC236}">
                <a16:creationId xmlns:a16="http://schemas.microsoft.com/office/drawing/2014/main" id="{C02FB675-1092-4DD7-92E1-BC4FEED0A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33" y="1592029"/>
            <a:ext cx="704698" cy="704698"/>
          </a:xfrm>
          <a:prstGeom prst="rect">
            <a:avLst/>
          </a:prstGeom>
        </p:spPr>
      </p:pic>
      <p:pic>
        <p:nvPicPr>
          <p:cNvPr id="18" name="Grafik 17" descr="Fragezeichen mit einfarbiger Füllung">
            <a:extLst>
              <a:ext uri="{FF2B5EF4-FFF2-40B4-BE49-F238E27FC236}">
                <a16:creationId xmlns:a16="http://schemas.microsoft.com/office/drawing/2014/main" id="{F0FE0B45-6BF4-46BF-9788-725D75362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033" y="2341837"/>
            <a:ext cx="704698" cy="704698"/>
          </a:xfrm>
          <a:prstGeom prst="rect">
            <a:avLst/>
          </a:prstGeom>
        </p:spPr>
      </p:pic>
      <p:pic>
        <p:nvPicPr>
          <p:cNvPr id="19" name="Grafik 18" descr="Prost mit einfarbiger Füllung">
            <a:extLst>
              <a:ext uri="{FF2B5EF4-FFF2-40B4-BE49-F238E27FC236}">
                <a16:creationId xmlns:a16="http://schemas.microsoft.com/office/drawing/2014/main" id="{D9C76142-F7C3-4C4E-A68B-3DDDFF3A8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594" y="5419070"/>
            <a:ext cx="704698" cy="704698"/>
          </a:xfrm>
          <a:prstGeom prst="rect">
            <a:avLst/>
          </a:prstGeom>
        </p:spPr>
      </p:pic>
      <p:pic>
        <p:nvPicPr>
          <p:cNvPr id="24" name="Grafik 23" descr="Zurück mit einfarbiger Füllung">
            <a:extLst>
              <a:ext uri="{FF2B5EF4-FFF2-40B4-BE49-F238E27FC236}">
                <a16:creationId xmlns:a16="http://schemas.microsoft.com/office/drawing/2014/main" id="{8EA4D708-F2D9-4096-8A54-BFBAD0721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033" y="4539197"/>
            <a:ext cx="704698" cy="7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57587-D062-4DF3-B61E-DF3422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 Gesamtprojekt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7C646-2FEF-4A08-98AD-F94C31D8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2000"/>
              <a:t>Zeitlicher Aufwand: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Geplant von „Kunde“ war die Summe der Vorlesungen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Einzelne Gruppen haben eine Schätzung abgegeben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Einzelne Gruppen haben Zeit erfasst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B63637-4C20-47BC-BCA4-8ABB5EE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66A-7972-40F5-8DE2-9FE149108A24}" type="datetime1">
              <a:rPr lang="de-DE" smtClean="0"/>
              <a:t>22.04.2021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B3FCE6-330F-4EFB-8BEB-464403C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WWI 18 SEA/C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78F77-FB0A-455D-9A69-2E58A163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CB9F-243C-4156-9AA2-01A91AA1657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" name="Grafik 19" descr="Sanduhr 90% mit einfarbiger Füllung">
            <a:extLst>
              <a:ext uri="{FF2B5EF4-FFF2-40B4-BE49-F238E27FC236}">
                <a16:creationId xmlns:a16="http://schemas.microsoft.com/office/drawing/2014/main" id="{7539842C-60B4-4A8B-AC0D-DF43D402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749" y="3961372"/>
            <a:ext cx="978743" cy="978743"/>
          </a:xfrm>
          <a:prstGeom prst="rect">
            <a:avLst/>
          </a:prstGeom>
        </p:spPr>
      </p:pic>
      <p:pic>
        <p:nvPicPr>
          <p:cNvPr id="22" name="Grafik 21" descr="Gantt-Diagramm mit einfarbiger Füllung">
            <a:extLst>
              <a:ext uri="{FF2B5EF4-FFF2-40B4-BE49-F238E27FC236}">
                <a16:creationId xmlns:a16="http://schemas.microsoft.com/office/drawing/2014/main" id="{8993C595-5203-4093-A97C-D92E4022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449" y="2415440"/>
            <a:ext cx="865876" cy="865876"/>
          </a:xfrm>
          <a:prstGeom prst="rect">
            <a:avLst/>
          </a:prstGeom>
        </p:spPr>
      </p:pic>
      <p:pic>
        <p:nvPicPr>
          <p:cNvPr id="24" name="Grafik 23" descr="Kundenbewertung mit einfarbiger Füllung">
            <a:extLst>
              <a:ext uri="{FF2B5EF4-FFF2-40B4-BE49-F238E27FC236}">
                <a16:creationId xmlns:a16="http://schemas.microsoft.com/office/drawing/2014/main" id="{E50A6464-03D8-4CD7-92D1-FA4ED9521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976" y="800100"/>
            <a:ext cx="914400" cy="9144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2335177F-7B24-429F-8C6A-297276970E51}"/>
              </a:ext>
            </a:extLst>
          </p:cNvPr>
          <p:cNvSpPr/>
          <p:nvPr/>
        </p:nvSpPr>
        <p:spPr>
          <a:xfrm>
            <a:off x="5429513" y="517968"/>
            <a:ext cx="2685327" cy="2453832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E7F2B38-5B02-4C0E-BD87-940D963A20B0}"/>
              </a:ext>
            </a:extLst>
          </p:cNvPr>
          <p:cNvSpPr txBox="1"/>
          <p:nvPr/>
        </p:nvSpPr>
        <p:spPr>
          <a:xfrm>
            <a:off x="6112419" y="1996632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682,5 h 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933FBF5-8ABD-411F-9FA6-E54A497723E6}"/>
              </a:ext>
            </a:extLst>
          </p:cNvPr>
          <p:cNvSpPr/>
          <p:nvPr/>
        </p:nvSpPr>
        <p:spPr>
          <a:xfrm>
            <a:off x="8440860" y="2202084"/>
            <a:ext cx="2508791" cy="232361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5D345B-3645-4275-BEBD-B78440B776C6}"/>
              </a:ext>
            </a:extLst>
          </p:cNvPr>
          <p:cNvSpPr txBox="1"/>
          <p:nvPr/>
        </p:nvSpPr>
        <p:spPr>
          <a:xfrm>
            <a:off x="9078871" y="3553643"/>
            <a:ext cx="123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XXX h 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77A013-DA94-43C8-A892-B5A486123B06}"/>
              </a:ext>
            </a:extLst>
          </p:cNvPr>
          <p:cNvSpPr/>
          <p:nvPr/>
        </p:nvSpPr>
        <p:spPr>
          <a:xfrm>
            <a:off x="5798446" y="3648829"/>
            <a:ext cx="2685326" cy="2453831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3A2CB5E-32C1-4BB6-8CED-1C7ACA774B9B}"/>
              </a:ext>
            </a:extLst>
          </p:cNvPr>
          <p:cNvSpPr txBox="1"/>
          <p:nvPr/>
        </p:nvSpPr>
        <p:spPr>
          <a:xfrm>
            <a:off x="6481352" y="5115370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XXX h </a:t>
            </a:r>
          </a:p>
        </p:txBody>
      </p:sp>
    </p:spTree>
    <p:extLst>
      <p:ext uri="{BB962C8B-B14F-4D97-AF65-F5344CB8AC3E}">
        <p14:creationId xmlns:p14="http://schemas.microsoft.com/office/powerpoint/2010/main" val="21773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8234B009C4C4DA9F7A5B702CA468C" ma:contentTypeVersion="6" ma:contentTypeDescription="Create a new document." ma:contentTypeScope="" ma:versionID="bac280f6766d06e57ab240ba1d5b5970">
  <xsd:schema xmlns:xsd="http://www.w3.org/2001/XMLSchema" xmlns:xs="http://www.w3.org/2001/XMLSchema" xmlns:p="http://schemas.microsoft.com/office/2006/metadata/properties" xmlns:ns2="4615ef06-48c0-45c7-a461-f53e190af6dc" targetNamespace="http://schemas.microsoft.com/office/2006/metadata/properties" ma:root="true" ma:fieldsID="698e34a1e5f5977d115ef0e76789cfde" ns2:_="">
    <xsd:import namespace="4615ef06-48c0-45c7-a461-f53e190af6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5ef06-48c0-45c7-a461-f53e190af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BAEDD1-97AB-4C86-8648-9C29AC543441}">
  <ds:schemaRefs>
    <ds:schemaRef ds:uri="4615ef06-48c0-45c7-a461-f53e190af6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D2F5B-9165-4142-8342-36A9D04A5C31}">
  <ds:schemaRefs>
    <ds:schemaRef ds:uri="4615ef06-48c0-45c7-a461-f53e190af6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CE06CE-95E4-484C-A364-0419C2DB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</vt:lpstr>
      <vt:lpstr>Projekt Tradingtool - Moonstonks</vt:lpstr>
      <vt:lpstr>Agenda</vt:lpstr>
      <vt:lpstr>Grundlagen Aktienhandel (wird noch angepasst)</vt:lpstr>
      <vt:lpstr>Grundlagen Aktienhandel (wird noch angepasst)</vt:lpstr>
      <vt:lpstr>Geschäftsprozess (wird noch angepasst)</vt:lpstr>
      <vt:lpstr>Schnittstellen (wird noch angepasst)</vt:lpstr>
      <vt:lpstr>Organisation Gesamtprojekt</vt:lpstr>
      <vt:lpstr>Aufgaben der Ansprechpartner</vt:lpstr>
      <vt:lpstr>Organisation Gesamtprojekt</vt:lpstr>
      <vt:lpstr>Reflektion (Jeannine)</vt:lpstr>
      <vt:lpstr>Privatkundenbroker</vt:lpstr>
      <vt:lpstr>Team</vt:lpstr>
      <vt:lpstr>Anwendung</vt:lpstr>
      <vt:lpstr>Geschäftsprozessanalyse/-modellierung</vt:lpstr>
      <vt:lpstr>Geschäftsprozess: Kauf-Order</vt:lpstr>
      <vt:lpstr>Kooperationen / Synergien</vt:lpstr>
      <vt:lpstr>Demo</vt:lpstr>
      <vt:lpstr>Verwendete Technologien</vt:lpstr>
      <vt:lpstr>Backend – Mögliche Technologien</vt:lpstr>
      <vt:lpstr>Frontend – Mögliche Technologien</vt:lpstr>
      <vt:lpstr>Organisation</vt:lpstr>
      <vt:lpstr>Arbeitsweise</vt:lpstr>
      <vt:lpstr>Aufwands-schätzung</vt:lpstr>
      <vt:lpstr>PowerPoint Presentation</vt:lpstr>
      <vt:lpstr>Rückblick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Jeannine Bertrand</dc:creator>
  <cp:revision>1</cp:revision>
  <dcterms:created xsi:type="dcterms:W3CDTF">2021-04-07T15:51:30Z</dcterms:created>
  <dcterms:modified xsi:type="dcterms:W3CDTF">2021-04-22T08:27:14Z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0x0101002598234B009C4C4DA9F7A5B702CA468C</vt:lpwstr>
  </property>
</Properties>
</file>