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63" r:id="rId8"/>
    <p:sldId id="262" r:id="rId9"/>
    <p:sldId id="267" r:id="rId10"/>
    <p:sldId id="261" r:id="rId11"/>
    <p:sldId id="274" r:id="rId12"/>
    <p:sldId id="273" r:id="rId13"/>
    <p:sldId id="277" r:id="rId14"/>
    <p:sldId id="275" r:id="rId15"/>
    <p:sldId id="282" r:id="rId16"/>
    <p:sldId id="280" r:id="rId17"/>
    <p:sldId id="260" r:id="rId18"/>
    <p:sldId id="271" r:id="rId19"/>
    <p:sldId id="270" r:id="rId20"/>
    <p:sldId id="283" r:id="rId21"/>
    <p:sldId id="279" r:id="rId22"/>
    <p:sldId id="26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" id="{F71B1B05-8660-C241-994B-232ECB1DCFC8}">
          <p14:sldIdLst>
            <p14:sldId id="256"/>
            <p14:sldId id="257"/>
            <p14:sldId id="258"/>
            <p14:sldId id="263"/>
          </p14:sldIdLst>
        </p14:section>
        <p14:section name="Privatkundenbroker" id="{378F2FDB-5B27-2A4C-BC62-7E94C822AF9B}">
          <p14:sldIdLst>
            <p14:sldId id="262"/>
            <p14:sldId id="267"/>
            <p14:sldId id="261"/>
            <p14:sldId id="274"/>
            <p14:sldId id="273"/>
            <p14:sldId id="277"/>
            <p14:sldId id="275"/>
            <p14:sldId id="282"/>
            <p14:sldId id="280"/>
            <p14:sldId id="260"/>
            <p14:sldId id="271"/>
            <p14:sldId id="270"/>
            <p14:sldId id="283"/>
            <p14:sldId id="279"/>
          </p14:sldIdLst>
        </p14:section>
        <p14:section name="All" id="{828F96A5-56AC-3E4D-8023-4D547E5A7979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B784-36BC-EC46-B8C8-EEC52B7AEC1C}" v="6" dt="2021-03-14T13:47:21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, Calogero" userId="507eb667-87a7-4a3d-bdb9-843fd1268d29" providerId="ADAL" clId="{2D25B784-36BC-EC46-B8C8-EEC52B7AEC1C}"/>
    <pc:docChg chg="modSld">
      <pc:chgData name="Meli, Calogero" userId="507eb667-87a7-4a3d-bdb9-843fd1268d29" providerId="ADAL" clId="{2D25B784-36BC-EC46-B8C8-EEC52B7AEC1C}" dt="2021-03-17T16:29:48.393" v="8" actId="5793"/>
      <pc:docMkLst>
        <pc:docMk/>
      </pc:docMkLst>
      <pc:sldChg chg="modSp mod">
        <pc:chgData name="Meli, Calogero" userId="507eb667-87a7-4a3d-bdb9-843fd1268d29" providerId="ADAL" clId="{2D25B784-36BC-EC46-B8C8-EEC52B7AEC1C}" dt="2021-03-14T13:47:21.545" v="5" actId="1076"/>
        <pc:sldMkLst>
          <pc:docMk/>
          <pc:sldMk cId="2731575074" sldId="271"/>
        </pc:sldMkLst>
        <pc:spChg chg="mod">
          <ac:chgData name="Meli, Calogero" userId="507eb667-87a7-4a3d-bdb9-843fd1268d29" providerId="ADAL" clId="{2D25B784-36BC-EC46-B8C8-EEC52B7AEC1C}" dt="2021-03-14T13:47:21.545" v="5" actId="1076"/>
          <ac:spMkLst>
            <pc:docMk/>
            <pc:sldMk cId="2731575074" sldId="271"/>
            <ac:spMk id="20" creationId="{C77DB144-A8ED-C64A-BA5D-37776C7BE62C}"/>
          </ac:spMkLst>
        </pc:spChg>
        <pc:spChg chg="mod">
          <ac:chgData name="Meli, Calogero" userId="507eb667-87a7-4a3d-bdb9-843fd1268d29" providerId="ADAL" clId="{2D25B784-36BC-EC46-B8C8-EEC52B7AEC1C}" dt="2021-03-14T13:47:07.799" v="3" actId="1076"/>
          <ac:spMkLst>
            <pc:docMk/>
            <pc:sldMk cId="2731575074" sldId="271"/>
            <ac:spMk id="21" creationId="{D5B2242A-E68B-9A43-82F6-6C68D72D75ED}"/>
          </ac:spMkLst>
        </pc:spChg>
      </pc:sldChg>
      <pc:sldChg chg="modSp mod">
        <pc:chgData name="Meli, Calogero" userId="507eb667-87a7-4a3d-bdb9-843fd1268d29" providerId="ADAL" clId="{2D25B784-36BC-EC46-B8C8-EEC52B7AEC1C}" dt="2021-03-17T16:29:48.393" v="8" actId="5793"/>
        <pc:sldMkLst>
          <pc:docMk/>
          <pc:sldMk cId="1454400916" sldId="279"/>
        </pc:sldMkLst>
        <pc:spChg chg="mod">
          <ac:chgData name="Meli, Calogero" userId="507eb667-87a7-4a3d-bdb9-843fd1268d29" providerId="ADAL" clId="{2D25B784-36BC-EC46-B8C8-EEC52B7AEC1C}" dt="2021-03-17T16:29:48.393" v="8" actId="5793"/>
          <ac:spMkLst>
            <pc:docMk/>
            <pc:sldMk cId="1454400916" sldId="279"/>
            <ac:spMk id="3" creationId="{BDC0C3E7-EA4E-4CE5-8E07-DCDC5C6D60B6}"/>
          </ac:spMkLst>
        </pc:spChg>
      </pc:sldChg>
    </pc:docChg>
  </pc:docChgLst>
  <pc:docChgLst>
    <pc:chgData name="Jansen, Tobias" userId="S::tobias.jansen@sap.com::fe38742f-1643-4b0c-88c3-22bf30ff458e" providerId="AD" clId="Web-{313D10AC-D1D0-4B26-957B-D0E8D92D1B92}"/>
    <pc:docChg chg="modSld">
      <pc:chgData name="Jansen, Tobias" userId="S::tobias.jansen@sap.com::fe38742f-1643-4b0c-88c3-22bf30ff458e" providerId="AD" clId="Web-{313D10AC-D1D0-4B26-957B-D0E8D92D1B92}" dt="2021-03-11T08:14:35.546" v="1" actId="1076"/>
      <pc:docMkLst>
        <pc:docMk/>
      </pc:docMkLst>
      <pc:sldChg chg="modSp">
        <pc:chgData name="Jansen, Tobias" userId="S::tobias.jansen@sap.com::fe38742f-1643-4b0c-88c3-22bf30ff458e" providerId="AD" clId="Web-{313D10AC-D1D0-4B26-957B-D0E8D92D1B92}" dt="2021-03-11T08:14:35.546" v="1" actId="1076"/>
        <pc:sldMkLst>
          <pc:docMk/>
          <pc:sldMk cId="1039471901" sldId="256"/>
        </pc:sldMkLst>
        <pc:picChg chg="mod">
          <ac:chgData name="Jansen, Tobias" userId="S::tobias.jansen@sap.com::fe38742f-1643-4b0c-88c3-22bf30ff458e" providerId="AD" clId="Web-{313D10AC-D1D0-4B26-957B-D0E8D92D1B92}" dt="2021-03-11T08:14:35.546" v="1" actId="1076"/>
          <ac:picMkLst>
            <pc:docMk/>
            <pc:sldMk cId="1039471901" sldId="256"/>
            <ac:picMk id="7" creationId="{D6748B8F-AACE-4D58-B902-494B26602308}"/>
          </ac:picMkLst>
        </pc:picChg>
      </pc:sldChg>
    </pc:docChg>
  </pc:docChgLst>
  <pc:docChgLst>
    <pc:chgData name="Almahdi, Mahmoud" userId="S::mahmoud.almahdi@sap.com::41a52b35-2021-4f7e-aebf-d961847ace98" providerId="AD" clId="Web-{3D1F15D5-D62F-4695-1850-E08B854075D5}"/>
    <pc:docChg chg="addSld delSld modSld sldOrd">
      <pc:chgData name="Almahdi, Mahmoud" userId="S::mahmoud.almahdi@sap.com::41a52b35-2021-4f7e-aebf-d961847ace98" providerId="AD" clId="Web-{3D1F15D5-D62F-4695-1850-E08B854075D5}" dt="2021-03-11T11:34:25.716" v="841" actId="20577"/>
      <pc:docMkLst>
        <pc:docMk/>
      </pc:docMkLst>
      <pc:sldChg chg="modSp">
        <pc:chgData name="Almahdi, Mahmoud" userId="S::mahmoud.almahdi@sap.com::41a52b35-2021-4f7e-aebf-d961847ace98" providerId="AD" clId="Web-{3D1F15D5-D62F-4695-1850-E08B854075D5}" dt="2021-03-11T08:41:16.026" v="42" actId="14100"/>
        <pc:sldMkLst>
          <pc:docMk/>
          <pc:sldMk cId="2506824645" sldId="262"/>
        </pc:sldMkLst>
        <pc:spChg chg="mod">
          <ac:chgData name="Almahdi, Mahmoud" userId="S::mahmoud.almahdi@sap.com::41a52b35-2021-4f7e-aebf-d961847ace98" providerId="AD" clId="Web-{3D1F15D5-D62F-4695-1850-E08B854075D5}" dt="2021-03-11T08:41:16.026" v="42" actId="14100"/>
          <ac:spMkLst>
            <pc:docMk/>
            <pc:sldMk cId="2506824645" sldId="262"/>
            <ac:spMk id="2" creationId="{597A0866-4D60-4649-8B02-518BC7BF93DA}"/>
          </ac:spMkLst>
        </pc:spChg>
        <pc:spChg chg="mod">
          <ac:chgData name="Almahdi, Mahmoud" userId="S::mahmoud.almahdi@sap.com::41a52b35-2021-4f7e-aebf-d961847ace98" providerId="AD" clId="Web-{3D1F15D5-D62F-4695-1850-E08B854075D5}" dt="2021-03-11T08:28:03.759" v="41" actId="20577"/>
          <ac:spMkLst>
            <pc:docMk/>
            <pc:sldMk cId="2506824645" sldId="262"/>
            <ac:spMk id="3" creationId="{E7F0CC73-1AF3-4A5B-8C71-C654AB62D576}"/>
          </ac:spMkLst>
        </pc:spChg>
      </pc:sldChg>
      <pc:sldChg chg="modSp add del">
        <pc:chgData name="Almahdi, Mahmoud" userId="S::mahmoud.almahdi@sap.com::41a52b35-2021-4f7e-aebf-d961847ace98" providerId="AD" clId="Web-{3D1F15D5-D62F-4695-1850-E08B854075D5}" dt="2021-03-11T10:06:45.331" v="400" actId="20577"/>
        <pc:sldMkLst>
          <pc:docMk/>
          <pc:sldMk cId="2526321664" sldId="264"/>
        </pc:sldMkLst>
        <pc:spChg chg="mod">
          <ac:chgData name="Almahdi, Mahmoud" userId="S::mahmoud.almahdi@sap.com::41a52b35-2021-4f7e-aebf-d961847ace98" providerId="AD" clId="Web-{3D1F15D5-D62F-4695-1850-E08B854075D5}" dt="2021-03-11T10:05:01.281" v="353" actId="20577"/>
          <ac:spMkLst>
            <pc:docMk/>
            <pc:sldMk cId="2526321664" sldId="264"/>
            <ac:spMk id="2" creationId="{584D5F88-4872-49B9-8EA3-6715EDEC5E45}"/>
          </ac:spMkLst>
        </pc:spChg>
        <pc:spChg chg="mod">
          <ac:chgData name="Almahdi, Mahmoud" userId="S::mahmoud.almahdi@sap.com::41a52b35-2021-4f7e-aebf-d961847ace98" providerId="AD" clId="Web-{3D1F15D5-D62F-4695-1850-E08B854075D5}" dt="2021-03-11T10:06:45.331" v="400" actId="20577"/>
          <ac:spMkLst>
            <pc:docMk/>
            <pc:sldMk cId="2526321664" sldId="264"/>
            <ac:spMk id="3" creationId="{7BBDC3CF-20A8-4871-AACC-CAC351901DD7}"/>
          </ac:spMkLst>
        </pc:spChg>
      </pc:sldChg>
      <pc:sldChg chg="new del">
        <pc:chgData name="Almahdi, Mahmoud" userId="S::mahmoud.almahdi@sap.com::41a52b35-2021-4f7e-aebf-d961847ace98" providerId="AD" clId="Web-{3D1F15D5-D62F-4695-1850-E08B854075D5}" dt="2021-03-11T08:44:08.780" v="44"/>
        <pc:sldMkLst>
          <pc:docMk/>
          <pc:sldMk cId="2500880727" sldId="267"/>
        </pc:sldMkLst>
      </pc:sldChg>
      <pc:sldChg chg="addSp delSp modSp add ord replId">
        <pc:chgData name="Almahdi, Mahmoud" userId="S::mahmoud.almahdi@sap.com::41a52b35-2021-4f7e-aebf-d961847ace98" providerId="AD" clId="Web-{3D1F15D5-D62F-4695-1850-E08B854075D5}" dt="2021-03-11T09:28:23.503" v="186" actId="1076"/>
        <pc:sldMkLst>
          <pc:docMk/>
          <pc:sldMk cId="4028990676" sldId="267"/>
        </pc:sldMkLst>
        <pc:spChg chg="mod">
          <ac:chgData name="Almahdi, Mahmoud" userId="S::mahmoud.almahdi@sap.com::41a52b35-2021-4f7e-aebf-d961847ace98" providerId="AD" clId="Web-{3D1F15D5-D62F-4695-1850-E08B854075D5}" dt="2021-03-11T09:04:12.399" v="82" actId="20577"/>
          <ac:spMkLst>
            <pc:docMk/>
            <pc:sldMk cId="4028990676" sldId="267"/>
            <ac:spMk id="2" creationId="{584D5F88-4872-49B9-8EA3-6715EDEC5E45}"/>
          </ac:spMkLst>
        </pc:spChg>
        <pc:spChg chg="del mod">
          <ac:chgData name="Almahdi, Mahmoud" userId="S::mahmoud.almahdi@sap.com::41a52b35-2021-4f7e-aebf-d961847ace98" providerId="AD" clId="Web-{3D1F15D5-D62F-4695-1850-E08B854075D5}" dt="2021-03-11T09:03:15.320" v="70"/>
          <ac:spMkLst>
            <pc:docMk/>
            <pc:sldMk cId="4028990676" sldId="267"/>
            <ac:spMk id="3" creationId="{7BBDC3CF-20A8-4871-AACC-CAC351901DD7}"/>
          </ac:spMkLst>
        </pc:spChg>
        <pc:spChg chg="add del mod">
          <ac:chgData name="Almahdi, Mahmoud" userId="S::mahmoud.almahdi@sap.com::41a52b35-2021-4f7e-aebf-d961847ace98" providerId="AD" clId="Web-{3D1F15D5-D62F-4695-1850-E08B854075D5}" dt="2021-03-11T09:06:08.917" v="100"/>
          <ac:spMkLst>
            <pc:docMk/>
            <pc:sldMk cId="4028990676" sldId="267"/>
            <ac:spMk id="4" creationId="{4A23FC53-610D-4186-B746-D354B0A3BDEE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09:25:28.185" v="145" actId="1076"/>
          <ac:spMkLst>
            <pc:docMk/>
            <pc:sldMk cId="4028990676" sldId="267"/>
            <ac:spMk id="4" creationId="{9604187A-09FA-4DC4-9086-83C4330A7854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09:24:25.668" v="131" actId="1076"/>
          <ac:spMkLst>
            <pc:docMk/>
            <pc:sldMk cId="4028990676" sldId="267"/>
            <ac:spMk id="5" creationId="{4F8F4C2E-6240-4E14-9873-86A388A660CE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09:24:20.590" v="130" actId="1076"/>
          <ac:spMkLst>
            <pc:docMk/>
            <pc:sldMk cId="4028990676" sldId="267"/>
            <ac:spMk id="6" creationId="{B1FEA1D0-232A-4342-A9A8-4F2B6FC2AA47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09:25:41.982" v="151" actId="1076"/>
          <ac:spMkLst>
            <pc:docMk/>
            <pc:sldMk cId="4028990676" sldId="267"/>
            <ac:spMk id="7" creationId="{A9B555F9-681C-4365-BF96-B9889B122448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09:25:55.217" v="156" actId="20577"/>
          <ac:spMkLst>
            <pc:docMk/>
            <pc:sldMk cId="4028990676" sldId="267"/>
            <ac:spMk id="14" creationId="{CB5271B1-D6E4-44FE-B988-600C5DDEBED6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09:26:52.984" v="162" actId="1076"/>
          <ac:spMkLst>
            <pc:docMk/>
            <pc:sldMk cId="4028990676" sldId="267"/>
            <ac:spMk id="15" creationId="{25C7519A-8EAA-4ADB-9AB5-4DF54D64118C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09:28:23.503" v="186" actId="1076"/>
          <ac:spMkLst>
            <pc:docMk/>
            <pc:sldMk cId="4028990676" sldId="267"/>
            <ac:spMk id="16" creationId="{1AF8178A-D67D-42B0-AE67-44E4316B429C}"/>
          </ac:spMkLst>
        </pc:spChg>
        <pc:picChg chg="add mod">
          <ac:chgData name="Almahdi, Mahmoud" userId="S::mahmoud.almahdi@sap.com::41a52b35-2021-4f7e-aebf-d961847ace98" providerId="AD" clId="Web-{3D1F15D5-D62F-4695-1850-E08B854075D5}" dt="2021-03-11T09:24:29.715" v="132" actId="1076"/>
          <ac:picMkLst>
            <pc:docMk/>
            <pc:sldMk cId="4028990676" sldId="267"/>
            <ac:picMk id="3" creationId="{6B1A317E-E7E5-4915-8CBF-24B5B6587801}"/>
          </ac:picMkLst>
        </pc:picChg>
        <pc:picChg chg="add mod">
          <ac:chgData name="Almahdi, Mahmoud" userId="S::mahmoud.almahdi@sap.com::41a52b35-2021-4f7e-aebf-d961847ace98" providerId="AD" clId="Web-{3D1F15D5-D62F-4695-1850-E08B854075D5}" dt="2021-03-11T09:24:51.497" v="137" actId="1076"/>
          <ac:picMkLst>
            <pc:docMk/>
            <pc:sldMk cId="4028990676" sldId="267"/>
            <ac:picMk id="9" creationId="{1803EDC2-3F0E-4868-B6BF-123482BD6E35}"/>
          </ac:picMkLst>
        </pc:picChg>
        <pc:picChg chg="add mod">
          <ac:chgData name="Almahdi, Mahmoud" userId="S::mahmoud.almahdi@sap.com::41a52b35-2021-4f7e-aebf-d961847ace98" providerId="AD" clId="Web-{3D1F15D5-D62F-4695-1850-E08B854075D5}" dt="2021-03-11T09:24:37.965" v="134" actId="1076"/>
          <ac:picMkLst>
            <pc:docMk/>
            <pc:sldMk cId="4028990676" sldId="267"/>
            <ac:picMk id="11" creationId="{66BE53B0-E8E0-4B92-8CCA-4D4B91BD324C}"/>
          </ac:picMkLst>
        </pc:picChg>
        <pc:picChg chg="add mod">
          <ac:chgData name="Almahdi, Mahmoud" userId="S::mahmoud.almahdi@sap.com::41a52b35-2021-4f7e-aebf-d961847ace98" providerId="AD" clId="Web-{3D1F15D5-D62F-4695-1850-E08B854075D5}" dt="2021-03-11T09:24:41.559" v="135" actId="1076"/>
          <ac:picMkLst>
            <pc:docMk/>
            <pc:sldMk cId="4028990676" sldId="267"/>
            <ac:picMk id="13" creationId="{EC7AD4D4-0F26-4FC0-A6A5-B2570E1F1CE6}"/>
          </ac:picMkLst>
        </pc:picChg>
      </pc:sldChg>
      <pc:sldChg chg="modSp add replId">
        <pc:chgData name="Almahdi, Mahmoud" userId="S::mahmoud.almahdi@sap.com::41a52b35-2021-4f7e-aebf-d961847ace98" providerId="AD" clId="Web-{3D1F15D5-D62F-4695-1850-E08B854075D5}" dt="2021-03-11T09:50:36.882" v="281" actId="20577"/>
        <pc:sldMkLst>
          <pc:docMk/>
          <pc:sldMk cId="1027110989" sldId="268"/>
        </pc:sldMkLst>
        <pc:spChg chg="mod">
          <ac:chgData name="Almahdi, Mahmoud" userId="S::mahmoud.almahdi@sap.com::41a52b35-2021-4f7e-aebf-d961847ace98" providerId="AD" clId="Web-{3D1F15D5-D62F-4695-1850-E08B854075D5}" dt="2021-03-11T09:47:06.627" v="190" actId="20577"/>
          <ac:spMkLst>
            <pc:docMk/>
            <pc:sldMk cId="1027110989" sldId="268"/>
            <ac:spMk id="2" creationId="{584D5F88-4872-49B9-8EA3-6715EDEC5E45}"/>
          </ac:spMkLst>
        </pc:spChg>
        <pc:spChg chg="mod">
          <ac:chgData name="Almahdi, Mahmoud" userId="S::mahmoud.almahdi@sap.com::41a52b35-2021-4f7e-aebf-d961847ace98" providerId="AD" clId="Web-{3D1F15D5-D62F-4695-1850-E08B854075D5}" dt="2021-03-11T09:50:36.882" v="281" actId="20577"/>
          <ac:spMkLst>
            <pc:docMk/>
            <pc:sldMk cId="1027110989" sldId="268"/>
            <ac:spMk id="3" creationId="{7BBDC3CF-20A8-4871-AACC-CAC351901DD7}"/>
          </ac:spMkLst>
        </pc:spChg>
      </pc:sldChg>
      <pc:sldChg chg="addSp delSp modSp add replId">
        <pc:chgData name="Almahdi, Mahmoud" userId="S::mahmoud.almahdi@sap.com::41a52b35-2021-4f7e-aebf-d961847ace98" providerId="AD" clId="Web-{3D1F15D5-D62F-4695-1850-E08B854075D5}" dt="2021-03-11T10:03:58.435" v="346" actId="1076"/>
        <pc:sldMkLst>
          <pc:docMk/>
          <pc:sldMk cId="2860841029" sldId="269"/>
        </pc:sldMkLst>
        <pc:spChg chg="mod">
          <ac:chgData name="Almahdi, Mahmoud" userId="S::mahmoud.almahdi@sap.com::41a52b35-2021-4f7e-aebf-d961847ace98" providerId="AD" clId="Web-{3D1F15D5-D62F-4695-1850-E08B854075D5}" dt="2021-03-11T09:54:41.608" v="291" actId="20577"/>
          <ac:spMkLst>
            <pc:docMk/>
            <pc:sldMk cId="2860841029" sldId="269"/>
            <ac:spMk id="2" creationId="{584D5F88-4872-49B9-8EA3-6715EDEC5E45}"/>
          </ac:spMkLst>
        </pc:spChg>
        <pc:spChg chg="mod">
          <ac:chgData name="Almahdi, Mahmoud" userId="S::mahmoud.almahdi@sap.com::41a52b35-2021-4f7e-aebf-d961847ace98" providerId="AD" clId="Web-{3D1F15D5-D62F-4695-1850-E08B854075D5}" dt="2021-03-11T09:56:23.111" v="332" actId="20577"/>
          <ac:spMkLst>
            <pc:docMk/>
            <pc:sldMk cId="2860841029" sldId="269"/>
            <ac:spMk id="3" creationId="{7BBDC3CF-20A8-4871-AACC-CAC351901DD7}"/>
          </ac:spMkLst>
        </pc:spChg>
        <pc:picChg chg="add mod">
          <ac:chgData name="Almahdi, Mahmoud" userId="S::mahmoud.almahdi@sap.com::41a52b35-2021-4f7e-aebf-d961847ace98" providerId="AD" clId="Web-{3D1F15D5-D62F-4695-1850-E08B854075D5}" dt="2021-03-11T09:59:36.460" v="335" actId="14100"/>
          <ac:picMkLst>
            <pc:docMk/>
            <pc:sldMk cId="2860841029" sldId="269"/>
            <ac:picMk id="4" creationId="{E60AEAA1-2929-477B-A2E5-9AC2259346C9}"/>
          </ac:picMkLst>
        </pc:picChg>
        <pc:picChg chg="add del mod">
          <ac:chgData name="Almahdi, Mahmoud" userId="S::mahmoud.almahdi@sap.com::41a52b35-2021-4f7e-aebf-d961847ace98" providerId="AD" clId="Web-{3D1F15D5-D62F-4695-1850-E08B854075D5}" dt="2021-03-11T10:00:02.616" v="340"/>
          <ac:picMkLst>
            <pc:docMk/>
            <pc:sldMk cId="2860841029" sldId="269"/>
            <ac:picMk id="5" creationId="{FEBEDD69-EABD-4248-9C6F-694AFBD96F90}"/>
          </ac:picMkLst>
        </pc:picChg>
        <pc:picChg chg="add del mod">
          <ac:chgData name="Almahdi, Mahmoud" userId="S::mahmoud.almahdi@sap.com::41a52b35-2021-4f7e-aebf-d961847ace98" providerId="AD" clId="Web-{3D1F15D5-D62F-4695-1850-E08B854075D5}" dt="2021-03-11T10:00:01.538" v="339"/>
          <ac:picMkLst>
            <pc:docMk/>
            <pc:sldMk cId="2860841029" sldId="269"/>
            <ac:picMk id="6" creationId="{21FA8D17-279D-4824-874C-85AAFA25E21E}"/>
          </ac:picMkLst>
        </pc:picChg>
        <pc:picChg chg="add mod">
          <ac:chgData name="Almahdi, Mahmoud" userId="S::mahmoud.almahdi@sap.com::41a52b35-2021-4f7e-aebf-d961847ace98" providerId="AD" clId="Web-{3D1F15D5-D62F-4695-1850-E08B854075D5}" dt="2021-03-11T10:03:58.435" v="346" actId="1076"/>
          <ac:picMkLst>
            <pc:docMk/>
            <pc:sldMk cId="2860841029" sldId="269"/>
            <ac:picMk id="7" creationId="{44215E2C-8EE8-421A-B2CC-13244B9FB335}"/>
          </ac:picMkLst>
        </pc:picChg>
        <pc:picChg chg="add mod">
          <ac:chgData name="Almahdi, Mahmoud" userId="S::mahmoud.almahdi@sap.com::41a52b35-2021-4f7e-aebf-d961847ace98" providerId="AD" clId="Web-{3D1F15D5-D62F-4695-1850-E08B854075D5}" dt="2021-03-11T10:03:48.419" v="343" actId="1076"/>
          <ac:picMkLst>
            <pc:docMk/>
            <pc:sldMk cId="2860841029" sldId="269"/>
            <ac:picMk id="9" creationId="{4B7F097B-8EEC-4001-816C-4B0CD9EA16BD}"/>
          </ac:picMkLst>
        </pc:picChg>
      </pc:sldChg>
      <pc:sldChg chg="addSp delSp modSp add ord replId">
        <pc:chgData name="Almahdi, Mahmoud" userId="S::mahmoud.almahdi@sap.com::41a52b35-2021-4f7e-aebf-d961847ace98" providerId="AD" clId="Web-{3D1F15D5-D62F-4695-1850-E08B854075D5}" dt="2021-03-11T11:34:25.716" v="841" actId="20577"/>
        <pc:sldMkLst>
          <pc:docMk/>
          <pc:sldMk cId="2321637819" sldId="270"/>
        </pc:sldMkLst>
        <pc:spChg chg="mod">
          <ac:chgData name="Almahdi, Mahmoud" userId="S::mahmoud.almahdi@sap.com::41a52b35-2021-4f7e-aebf-d961847ace98" providerId="AD" clId="Web-{3D1F15D5-D62F-4695-1850-E08B854075D5}" dt="2021-03-11T10:10:56.025" v="406" actId="20577"/>
          <ac:spMkLst>
            <pc:docMk/>
            <pc:sldMk cId="2321637819" sldId="270"/>
            <ac:spMk id="2" creationId="{584D5F88-4872-49B9-8EA3-6715EDEC5E45}"/>
          </ac:spMkLst>
        </pc:spChg>
        <pc:spChg chg="mod">
          <ac:chgData name="Almahdi, Mahmoud" userId="S::mahmoud.almahdi@sap.com::41a52b35-2021-4f7e-aebf-d961847ace98" providerId="AD" clId="Web-{3D1F15D5-D62F-4695-1850-E08B854075D5}" dt="2021-03-11T10:11:11.588" v="409" actId="20577"/>
          <ac:spMkLst>
            <pc:docMk/>
            <pc:sldMk cId="2321637819" sldId="270"/>
            <ac:spMk id="3" creationId="{7BBDC3CF-20A8-4871-AACC-CAC351901DD7}"/>
          </ac:spMkLst>
        </pc:spChg>
        <pc:spChg chg="mod">
          <ac:chgData name="Almahdi, Mahmoud" userId="S::mahmoud.almahdi@sap.com::41a52b35-2021-4f7e-aebf-d961847ace98" providerId="AD" clId="Web-{3D1F15D5-D62F-4695-1850-E08B854075D5}" dt="2021-03-11T11:32:06.962" v="810" actId="14100"/>
          <ac:spMkLst>
            <pc:docMk/>
            <pc:sldMk cId="2321637819" sldId="270"/>
            <ac:spMk id="16" creationId="{845F92E1-1BEB-4CB4-B42D-BC0A81572371}"/>
          </ac:spMkLst>
        </pc:spChg>
        <pc:spChg chg="mod">
          <ac:chgData name="Almahdi, Mahmoud" userId="S::mahmoud.almahdi@sap.com::41a52b35-2021-4f7e-aebf-d961847ace98" providerId="AD" clId="Web-{3D1F15D5-D62F-4695-1850-E08B854075D5}" dt="2021-03-11T11:31:47.727" v="806" actId="1076"/>
          <ac:spMkLst>
            <pc:docMk/>
            <pc:sldMk cId="2321637819" sldId="270"/>
            <ac:spMk id="17" creationId="{98B59484-1F28-43B3-AA23-6A9814A6C31D}"/>
          </ac:spMkLst>
        </pc:spChg>
        <pc:spChg chg="mod">
          <ac:chgData name="Almahdi, Mahmoud" userId="S::mahmoud.almahdi@sap.com::41a52b35-2021-4f7e-aebf-d961847ace98" providerId="AD" clId="Web-{3D1F15D5-D62F-4695-1850-E08B854075D5}" dt="2021-03-11T11:31:44.899" v="805" actId="14100"/>
          <ac:spMkLst>
            <pc:docMk/>
            <pc:sldMk cId="2321637819" sldId="270"/>
            <ac:spMk id="18" creationId="{D6F14BAD-4D92-4110-BDD8-AF2143D98FE4}"/>
          </ac:spMkLst>
        </pc:spChg>
        <pc:spChg chg="mod">
          <ac:chgData name="Almahdi, Mahmoud" userId="S::mahmoud.almahdi@sap.com::41a52b35-2021-4f7e-aebf-d961847ace98" providerId="AD" clId="Web-{3D1F15D5-D62F-4695-1850-E08B854075D5}" dt="2021-03-11T11:11:49.539" v="571" actId="1076"/>
          <ac:spMkLst>
            <pc:docMk/>
            <pc:sldMk cId="2321637819" sldId="270"/>
            <ac:spMk id="22" creationId="{DE7FB17B-1015-48DF-9F41-29C37D53206D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11:12:25.165" v="578" actId="14100"/>
          <ac:spMkLst>
            <pc:docMk/>
            <pc:sldMk cId="2321637819" sldId="270"/>
            <ac:spMk id="25" creationId="{06ACA96E-D773-483B-B32F-9495D4DE0E62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11:32:02.384" v="809" actId="1076"/>
          <ac:spMkLst>
            <pc:docMk/>
            <pc:sldMk cId="2321637819" sldId="270"/>
            <ac:spMk id="26" creationId="{43E1A43A-05DA-4171-90CE-1F6189FD5DF3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11:31:34.820" v="804" actId="20577"/>
          <ac:spMkLst>
            <pc:docMk/>
            <pc:sldMk cId="2321637819" sldId="270"/>
            <ac:spMk id="27" creationId="{1BA633C1-33E6-4F77-BE03-7B7FA1CC4D5A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11:19:07.598" v="680" actId="20577"/>
          <ac:spMkLst>
            <pc:docMk/>
            <pc:sldMk cId="2321637819" sldId="270"/>
            <ac:spMk id="28" creationId="{BFE1FEB3-0170-49CE-9169-A89F1157FDB1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11:16:50.078" v="667" actId="14100"/>
          <ac:spMkLst>
            <pc:docMk/>
            <pc:sldMk cId="2321637819" sldId="270"/>
            <ac:spMk id="31" creationId="{6F4CD35B-45B3-4324-8112-92314DD2D8D4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11:30:01.365" v="755" actId="14100"/>
          <ac:spMkLst>
            <pc:docMk/>
            <pc:sldMk cId="2321637819" sldId="270"/>
            <ac:spMk id="35" creationId="{2C0E9139-A541-496F-A5CA-5B683A550D3C}"/>
          </ac:spMkLst>
        </pc:spChg>
        <pc:spChg chg="add mod">
          <ac:chgData name="Almahdi, Mahmoud" userId="S::mahmoud.almahdi@sap.com::41a52b35-2021-4f7e-aebf-d961847ace98" providerId="AD" clId="Web-{3D1F15D5-D62F-4695-1850-E08B854075D5}" dt="2021-03-11T11:34:25.716" v="841" actId="20577"/>
          <ac:spMkLst>
            <pc:docMk/>
            <pc:sldMk cId="2321637819" sldId="270"/>
            <ac:spMk id="36" creationId="{0FD9047B-332F-474B-9392-9930467479E8}"/>
          </ac:spMkLst>
        </pc:spChg>
        <pc:picChg chg="mod">
          <ac:chgData name="Almahdi, Mahmoud" userId="S::mahmoud.almahdi@sap.com::41a52b35-2021-4f7e-aebf-d961847ace98" providerId="AD" clId="Web-{3D1F15D5-D62F-4695-1850-E08B854075D5}" dt="2021-03-11T11:12:14.743" v="576" actId="1076"/>
          <ac:picMkLst>
            <pc:docMk/>
            <pc:sldMk cId="2321637819" sldId="270"/>
            <ac:picMk id="23" creationId="{2C54ADD3-F8AF-0545-AAE1-85AAE4C81DD7}"/>
          </ac:picMkLst>
        </pc:picChg>
        <pc:cxnChg chg="add mod">
          <ac:chgData name="Almahdi, Mahmoud" userId="S::mahmoud.almahdi@sap.com::41a52b35-2021-4f7e-aebf-d961847ace98" providerId="AD" clId="Web-{3D1F15D5-D62F-4695-1850-E08B854075D5}" dt="2021-03-11T11:00:39.490" v="411" actId="1076"/>
          <ac:cxnSpMkLst>
            <pc:docMk/>
            <pc:sldMk cId="2321637819" sldId="270"/>
            <ac:cxnSpMk id="14" creationId="{888BC385-43F7-4E2B-90C6-C93B24606AFE}"/>
          </ac:cxnSpMkLst>
        </pc:cxnChg>
        <pc:cxnChg chg="add mod">
          <ac:chgData name="Almahdi, Mahmoud" userId="S::mahmoud.almahdi@sap.com::41a52b35-2021-4f7e-aebf-d961847ace98" providerId="AD" clId="Web-{3D1F15D5-D62F-4695-1850-E08B854075D5}" dt="2021-03-11T11:31:57.462" v="808" actId="14100"/>
          <ac:cxnSpMkLst>
            <pc:docMk/>
            <pc:sldMk cId="2321637819" sldId="270"/>
            <ac:cxnSpMk id="15" creationId="{F6A358FF-D585-4760-B071-8E6E60FD39FB}"/>
          </ac:cxnSpMkLst>
        </pc:cxnChg>
        <pc:cxnChg chg="mod">
          <ac:chgData name="Almahdi, Mahmoud" userId="S::mahmoud.almahdi@sap.com::41a52b35-2021-4f7e-aebf-d961847ace98" providerId="AD" clId="Web-{3D1F15D5-D62F-4695-1850-E08B854075D5}" dt="2021-03-11T11:03:51.526" v="463" actId="14100"/>
          <ac:cxnSpMkLst>
            <pc:docMk/>
            <pc:sldMk cId="2321637819" sldId="270"/>
            <ac:cxnSpMk id="20" creationId="{8135D3E5-0F43-4FBE-9FFD-C31C95F362AA}"/>
          </ac:cxnSpMkLst>
        </pc:cxnChg>
        <pc:cxnChg chg="add mod">
          <ac:chgData name="Almahdi, Mahmoud" userId="S::mahmoud.almahdi@sap.com::41a52b35-2021-4f7e-aebf-d961847ace98" providerId="AD" clId="Web-{3D1F15D5-D62F-4695-1850-E08B854075D5}" dt="2021-03-11T11:00:51.162" v="415" actId="1076"/>
          <ac:cxnSpMkLst>
            <pc:docMk/>
            <pc:sldMk cId="2321637819" sldId="270"/>
            <ac:cxnSpMk id="21" creationId="{9E0EBB8E-4D10-4BEC-AF35-EE132455787A}"/>
          </ac:cxnSpMkLst>
        </pc:cxnChg>
        <pc:cxnChg chg="add mod">
          <ac:chgData name="Almahdi, Mahmoud" userId="S::mahmoud.almahdi@sap.com::41a52b35-2021-4f7e-aebf-d961847ace98" providerId="AD" clId="Web-{3D1F15D5-D62F-4695-1850-E08B854075D5}" dt="2021-03-11T11:01:00.881" v="417" actId="1076"/>
          <ac:cxnSpMkLst>
            <pc:docMk/>
            <pc:sldMk cId="2321637819" sldId="270"/>
            <ac:cxnSpMk id="24" creationId="{AF224D9C-AFC7-4AF7-8744-A3D13ADFABD5}"/>
          </ac:cxnSpMkLst>
        </pc:cxnChg>
        <pc:cxnChg chg="add mod">
          <ac:chgData name="Almahdi, Mahmoud" userId="S::mahmoud.almahdi@sap.com::41a52b35-2021-4f7e-aebf-d961847ace98" providerId="AD" clId="Web-{3D1F15D5-D62F-4695-1850-E08B854075D5}" dt="2021-03-11T11:16:38.422" v="665" actId="14100"/>
          <ac:cxnSpMkLst>
            <pc:docMk/>
            <pc:sldMk cId="2321637819" sldId="270"/>
            <ac:cxnSpMk id="32" creationId="{FF2A89DE-33AB-4A61-9344-203B137692C3}"/>
          </ac:cxnSpMkLst>
        </pc:cxnChg>
        <pc:cxnChg chg="add del mod">
          <ac:chgData name="Almahdi, Mahmoud" userId="S::mahmoud.almahdi@sap.com::41a52b35-2021-4f7e-aebf-d961847ace98" providerId="AD" clId="Web-{3D1F15D5-D62F-4695-1850-E08B854075D5}" dt="2021-03-11T11:30:12.459" v="757"/>
          <ac:cxnSpMkLst>
            <pc:docMk/>
            <pc:sldMk cId="2321637819" sldId="270"/>
            <ac:cxnSpMk id="37" creationId="{D84AD826-C9CA-4AC8-B42B-3AE51DBD8EAE}"/>
          </ac:cxnSpMkLst>
        </pc:cxnChg>
        <pc:cxnChg chg="add mod">
          <ac:chgData name="Almahdi, Mahmoud" userId="S::mahmoud.almahdi@sap.com::41a52b35-2021-4f7e-aebf-d961847ace98" providerId="AD" clId="Web-{3D1F15D5-D62F-4695-1850-E08B854075D5}" dt="2021-03-11T11:30:19.225" v="759" actId="1076"/>
          <ac:cxnSpMkLst>
            <pc:docMk/>
            <pc:sldMk cId="2321637819" sldId="270"/>
            <ac:cxnSpMk id="38" creationId="{944EF9B6-A325-4BC6-81C9-150A44149285}"/>
          </ac:cxnSpMkLst>
        </pc:cxnChg>
        <pc:cxnChg chg="add mod">
          <ac:chgData name="Almahdi, Mahmoud" userId="S::mahmoud.almahdi@sap.com::41a52b35-2021-4f7e-aebf-d961847ace98" providerId="AD" clId="Web-{3D1F15D5-D62F-4695-1850-E08B854075D5}" dt="2021-03-11T11:30:24.678" v="761" actId="1076"/>
          <ac:cxnSpMkLst>
            <pc:docMk/>
            <pc:sldMk cId="2321637819" sldId="270"/>
            <ac:cxnSpMk id="39" creationId="{108F7EF8-CF09-4D3B-BD7D-D120B947D995}"/>
          </ac:cxnSpMkLst>
        </pc:cxnChg>
      </pc:sldChg>
    </pc:docChg>
  </pc:docChgLst>
  <pc:docChgLst>
    <pc:chgData name="Meli, Calogero" userId="S::calogero.meli@sap.com::507eb667-87a7-4a3d-bdb9-843fd1268d29" providerId="AD" clId="Web-{7371A759-8AC9-4273-A2CE-329466FDB57A}"/>
    <pc:docChg chg="addSld modSld sldOrd">
      <pc:chgData name="Meli, Calogero" userId="S::calogero.meli@sap.com::507eb667-87a7-4a3d-bdb9-843fd1268d29" providerId="AD" clId="Web-{7371A759-8AC9-4273-A2CE-329466FDB57A}" dt="2021-03-11T10:52:21.838" v="142" actId="14100"/>
      <pc:docMkLst>
        <pc:docMk/>
      </pc:docMkLst>
      <pc:sldChg chg="ord">
        <pc:chgData name="Meli, Calogero" userId="S::calogero.meli@sap.com::507eb667-87a7-4a3d-bdb9-843fd1268d29" providerId="AD" clId="Web-{7371A759-8AC9-4273-A2CE-329466FDB57A}" dt="2021-03-11T10:44:34.512" v="34"/>
        <pc:sldMkLst>
          <pc:docMk/>
          <pc:sldMk cId="2526321664" sldId="264"/>
        </pc:sldMkLst>
      </pc:sldChg>
      <pc:sldChg chg="ord">
        <pc:chgData name="Meli, Calogero" userId="S::calogero.meli@sap.com::507eb667-87a7-4a3d-bdb9-843fd1268d29" providerId="AD" clId="Web-{7371A759-8AC9-4273-A2CE-329466FDB57A}" dt="2021-03-11T10:44:26.857" v="33"/>
        <pc:sldMkLst>
          <pc:docMk/>
          <pc:sldMk cId="2860841029" sldId="269"/>
        </pc:sldMkLst>
      </pc:sldChg>
      <pc:sldChg chg="addSp delSp modSp">
        <pc:chgData name="Meli, Calogero" userId="S::calogero.meli@sap.com::507eb667-87a7-4a3d-bdb9-843fd1268d29" providerId="AD" clId="Web-{7371A759-8AC9-4273-A2CE-329466FDB57A}" dt="2021-03-11T10:52:21.838" v="142" actId="14100"/>
        <pc:sldMkLst>
          <pc:docMk/>
          <pc:sldMk cId="2321637819" sldId="270"/>
        </pc:sldMkLst>
        <pc:spChg chg="del">
          <ac:chgData name="Meli, Calogero" userId="S::calogero.meli@sap.com::507eb667-87a7-4a3d-bdb9-843fd1268d29" providerId="AD" clId="Web-{7371A759-8AC9-4273-A2CE-329466FDB57A}" dt="2021-03-11T10:45:30.374" v="35"/>
          <ac:spMkLst>
            <pc:docMk/>
            <pc:sldMk cId="2321637819" sldId="270"/>
            <ac:spMk id="3" creationId="{7BBDC3CF-20A8-4871-AACC-CAC351901DD7}"/>
          </ac:spMkLst>
        </pc:spChg>
        <pc:spChg chg="add del mod">
          <ac:chgData name="Meli, Calogero" userId="S::calogero.meli@sap.com::507eb667-87a7-4a3d-bdb9-843fd1268d29" providerId="AD" clId="Web-{7371A759-8AC9-4273-A2CE-329466FDB57A}" dt="2021-03-11T10:45:32.753" v="36"/>
          <ac:spMkLst>
            <pc:docMk/>
            <pc:sldMk cId="2321637819" sldId="270"/>
            <ac:spMk id="5" creationId="{473F15FF-90BF-46CB-A7DE-B5A0BD81130E}"/>
          </ac:spMkLst>
        </pc:spChg>
        <pc:spChg chg="add del mod">
          <ac:chgData name="Meli, Calogero" userId="S::calogero.meli@sap.com::507eb667-87a7-4a3d-bdb9-843fd1268d29" providerId="AD" clId="Web-{7371A759-8AC9-4273-A2CE-329466FDB57A}" dt="2021-03-11T10:46:38.692" v="53"/>
          <ac:spMkLst>
            <pc:docMk/>
            <pc:sldMk cId="2321637819" sldId="270"/>
            <ac:spMk id="6" creationId="{9903AD7F-2FBA-4243-820E-3B5E443B019D}"/>
          </ac:spMkLst>
        </pc:spChg>
        <pc:spChg chg="add del mod">
          <ac:chgData name="Meli, Calogero" userId="S::calogero.meli@sap.com::507eb667-87a7-4a3d-bdb9-843fd1268d29" providerId="AD" clId="Web-{7371A759-8AC9-4273-A2CE-329466FDB57A}" dt="2021-03-11T10:47:21.104" v="60"/>
          <ac:spMkLst>
            <pc:docMk/>
            <pc:sldMk cId="2321637819" sldId="270"/>
            <ac:spMk id="9" creationId="{55F4B310-DF2E-475F-9C79-4BC9F498BCC3}"/>
          </ac:spMkLst>
        </pc:spChg>
        <pc:spChg chg="add del mod">
          <ac:chgData name="Meli, Calogero" userId="S::calogero.meli@sap.com::507eb667-87a7-4a3d-bdb9-843fd1268d29" providerId="AD" clId="Web-{7371A759-8AC9-4273-A2CE-329466FDB57A}" dt="2021-03-11T10:47:44.842" v="68" actId="1076"/>
          <ac:spMkLst>
            <pc:docMk/>
            <pc:sldMk cId="2321637819" sldId="270"/>
            <ac:spMk id="13" creationId="{355719F8-D075-4B51-905A-2E0E1EAE1250}"/>
          </ac:spMkLst>
        </pc:spChg>
        <pc:spChg chg="add del mod">
          <ac:chgData name="Meli, Calogero" userId="S::calogero.meli@sap.com::507eb667-87a7-4a3d-bdb9-843fd1268d29" providerId="AD" clId="Web-{7371A759-8AC9-4273-A2CE-329466FDB57A}" dt="2021-03-11T10:47:33.435" v="65"/>
          <ac:spMkLst>
            <pc:docMk/>
            <pc:sldMk cId="2321637819" sldId="270"/>
            <ac:spMk id="14" creationId="{764192DB-BC91-4035-BF2C-B6598A4D2463}"/>
          </ac:spMkLst>
        </pc:spChg>
        <pc:spChg chg="add del">
          <ac:chgData name="Meli, Calogero" userId="S::calogero.meli@sap.com::507eb667-87a7-4a3d-bdb9-843fd1268d29" providerId="AD" clId="Web-{7371A759-8AC9-4273-A2CE-329466FDB57A}" dt="2021-03-11T10:47:38.344" v="67"/>
          <ac:spMkLst>
            <pc:docMk/>
            <pc:sldMk cId="2321637819" sldId="270"/>
            <ac:spMk id="15" creationId="{764192DB-BC91-4035-BF2C-B6598A4D2463}"/>
          </ac:spMkLst>
        </pc:spChg>
        <pc:spChg chg="add mod">
          <ac:chgData name="Meli, Calogero" userId="S::calogero.meli@sap.com::507eb667-87a7-4a3d-bdb9-843fd1268d29" providerId="AD" clId="Web-{7371A759-8AC9-4273-A2CE-329466FDB57A}" dt="2021-03-11T10:48:52.760" v="80"/>
          <ac:spMkLst>
            <pc:docMk/>
            <pc:sldMk cId="2321637819" sldId="270"/>
            <ac:spMk id="16" creationId="{845F92E1-1BEB-4CB4-B42D-BC0A81572371}"/>
          </ac:spMkLst>
        </pc:spChg>
        <pc:spChg chg="add mod">
          <ac:chgData name="Meli, Calogero" userId="S::calogero.meli@sap.com::507eb667-87a7-4a3d-bdb9-843fd1268d29" providerId="AD" clId="Web-{7371A759-8AC9-4273-A2CE-329466FDB57A}" dt="2021-03-11T10:49:31.334" v="90" actId="20577"/>
          <ac:spMkLst>
            <pc:docMk/>
            <pc:sldMk cId="2321637819" sldId="270"/>
            <ac:spMk id="17" creationId="{98B59484-1F28-43B3-AA23-6A9814A6C31D}"/>
          </ac:spMkLst>
        </pc:spChg>
        <pc:spChg chg="add mod">
          <ac:chgData name="Meli, Calogero" userId="S::calogero.meli@sap.com::507eb667-87a7-4a3d-bdb9-843fd1268d29" providerId="AD" clId="Web-{7371A759-8AC9-4273-A2CE-329466FDB57A}" dt="2021-03-11T10:49:33.818" v="92" actId="20577"/>
          <ac:spMkLst>
            <pc:docMk/>
            <pc:sldMk cId="2321637819" sldId="270"/>
            <ac:spMk id="18" creationId="{D6F14BAD-4D92-4110-BDD8-AF2143D98FE4}"/>
          </ac:spMkLst>
        </pc:spChg>
        <pc:spChg chg="add mod">
          <ac:chgData name="Meli, Calogero" userId="S::calogero.meli@sap.com::507eb667-87a7-4a3d-bdb9-843fd1268d29" providerId="AD" clId="Web-{7371A759-8AC9-4273-A2CE-329466FDB57A}" dt="2021-03-11T10:49:36.022" v="93" actId="20577"/>
          <ac:spMkLst>
            <pc:docMk/>
            <pc:sldMk cId="2321637819" sldId="270"/>
            <ac:spMk id="19" creationId="{8F2326DD-E1E1-4D70-8F62-3891061E99B0}"/>
          </ac:spMkLst>
        </pc:spChg>
        <pc:spChg chg="add del mod">
          <ac:chgData name="Meli, Calogero" userId="S::calogero.meli@sap.com::507eb667-87a7-4a3d-bdb9-843fd1268d29" providerId="AD" clId="Web-{7371A759-8AC9-4273-A2CE-329466FDB57A}" dt="2021-03-11T10:50:43.289" v="106"/>
          <ac:spMkLst>
            <pc:docMk/>
            <pc:sldMk cId="2321637819" sldId="270"/>
            <ac:spMk id="21" creationId="{BA457F1F-2FFC-450D-BAA6-B8E75BF445B9}"/>
          </ac:spMkLst>
        </pc:spChg>
        <pc:spChg chg="add mod">
          <ac:chgData name="Meli, Calogero" userId="S::calogero.meli@sap.com::507eb667-87a7-4a3d-bdb9-843fd1268d29" providerId="AD" clId="Web-{7371A759-8AC9-4273-A2CE-329466FDB57A}" dt="2021-03-11T10:52:14.931" v="141" actId="20577"/>
          <ac:spMkLst>
            <pc:docMk/>
            <pc:sldMk cId="2321637819" sldId="270"/>
            <ac:spMk id="22" creationId="{DE7FB17B-1015-48DF-9F41-29C37D53206D}"/>
          </ac:spMkLst>
        </pc:spChg>
        <pc:picChg chg="add del">
          <ac:chgData name="Meli, Calogero" userId="S::calogero.meli@sap.com::507eb667-87a7-4a3d-bdb9-843fd1268d29" providerId="AD" clId="Web-{7371A759-8AC9-4273-A2CE-329466FDB57A}" dt="2021-03-11T10:46:20.701" v="49"/>
          <ac:picMkLst>
            <pc:docMk/>
            <pc:sldMk cId="2321637819" sldId="270"/>
            <ac:picMk id="7" creationId="{C016046A-240C-4C27-9B6A-13353DF8F62F}"/>
          </ac:picMkLst>
        </pc:picChg>
        <pc:cxnChg chg="add mod">
          <ac:chgData name="Meli, Calogero" userId="S::calogero.meli@sap.com::507eb667-87a7-4a3d-bdb9-843fd1268d29" providerId="AD" clId="Web-{7371A759-8AC9-4273-A2CE-329466FDB57A}" dt="2021-03-11T10:52:21.838" v="142" actId="14100"/>
          <ac:cxnSpMkLst>
            <pc:docMk/>
            <pc:sldMk cId="2321637819" sldId="270"/>
            <ac:cxnSpMk id="20" creationId="{8135D3E5-0F43-4FBE-9FFD-C31C95F362AA}"/>
          </ac:cxnSpMkLst>
        </pc:cxnChg>
      </pc:sldChg>
      <pc:sldChg chg="addSp delSp modSp add ord">
        <pc:chgData name="Meli, Calogero" userId="S::calogero.meli@sap.com::507eb667-87a7-4a3d-bdb9-843fd1268d29" providerId="AD" clId="Web-{7371A759-8AC9-4273-A2CE-329466FDB57A}" dt="2021-03-11T10:43:40.848" v="32" actId="1076"/>
        <pc:sldMkLst>
          <pc:docMk/>
          <pc:sldMk cId="1357626273" sldId="273"/>
        </pc:sldMkLst>
        <pc:spChg chg="mod">
          <ac:chgData name="Meli, Calogero" userId="S::calogero.meli@sap.com::507eb667-87a7-4a3d-bdb9-843fd1268d29" providerId="AD" clId="Web-{7371A759-8AC9-4273-A2CE-329466FDB57A}" dt="2021-03-11T10:39:35.853" v="4" actId="20577"/>
          <ac:spMkLst>
            <pc:docMk/>
            <pc:sldMk cId="1357626273" sldId="273"/>
            <ac:spMk id="2" creationId="{846DB9D9-7D4B-4C65-960C-FE115C3FE161}"/>
          </ac:spMkLst>
        </pc:spChg>
        <pc:spChg chg="del mod">
          <ac:chgData name="Meli, Calogero" userId="S::calogero.meli@sap.com::507eb667-87a7-4a3d-bdb9-843fd1268d29" providerId="AD" clId="Web-{7371A759-8AC9-4273-A2CE-329466FDB57A}" dt="2021-03-11T10:39:41.009" v="6"/>
          <ac:spMkLst>
            <pc:docMk/>
            <pc:sldMk cId="1357626273" sldId="273"/>
            <ac:spMk id="3" creationId="{F5933A48-DE77-4F3F-B881-71AA7BCC2D7F}"/>
          </ac:spMkLst>
        </pc:spChg>
        <pc:spChg chg="add del mod">
          <ac:chgData name="Meli, Calogero" userId="S::calogero.meli@sap.com::507eb667-87a7-4a3d-bdb9-843fd1268d29" providerId="AD" clId="Web-{7371A759-8AC9-4273-A2CE-329466FDB57A}" dt="2021-03-11T10:40:26.494" v="12"/>
          <ac:spMkLst>
            <pc:docMk/>
            <pc:sldMk cId="1357626273" sldId="273"/>
            <ac:spMk id="4" creationId="{249B6760-2769-4B2A-836E-3A42929CD63C}"/>
          </ac:spMkLst>
        </pc:spChg>
        <pc:spChg chg="add del mod">
          <ac:chgData name="Meli, Calogero" userId="S::calogero.meli@sap.com::507eb667-87a7-4a3d-bdb9-843fd1268d29" providerId="AD" clId="Web-{7371A759-8AC9-4273-A2CE-329466FDB57A}" dt="2021-03-11T10:41:46.199" v="17"/>
          <ac:spMkLst>
            <pc:docMk/>
            <pc:sldMk cId="1357626273" sldId="273"/>
            <ac:spMk id="5" creationId="{070F9B53-7275-4ACF-9A0D-3EEE21374AFC}"/>
          </ac:spMkLst>
        </pc:spChg>
        <pc:picChg chg="add del mod">
          <ac:chgData name="Meli, Calogero" userId="S::calogero.meli@sap.com::507eb667-87a7-4a3d-bdb9-843fd1268d29" providerId="AD" clId="Web-{7371A759-8AC9-4273-A2CE-329466FDB57A}" dt="2021-03-11T10:41:58.090" v="19"/>
          <ac:picMkLst>
            <pc:docMk/>
            <pc:sldMk cId="1357626273" sldId="273"/>
            <ac:picMk id="6" creationId="{CDDCBDF1-3406-4CE6-89A5-D0F2495E01DB}"/>
          </ac:picMkLst>
        </pc:picChg>
        <pc:picChg chg="add mod">
          <ac:chgData name="Meli, Calogero" userId="S::calogero.meli@sap.com::507eb667-87a7-4a3d-bdb9-843fd1268d29" providerId="AD" clId="Web-{7371A759-8AC9-4273-A2CE-329466FDB57A}" dt="2021-03-11T10:43:26.520" v="28" actId="1076"/>
          <ac:picMkLst>
            <pc:docMk/>
            <pc:sldMk cId="1357626273" sldId="273"/>
            <ac:picMk id="7" creationId="{EAC1983E-1942-478B-860B-A9FE0D45D094}"/>
          </ac:picMkLst>
        </pc:picChg>
        <pc:picChg chg="add mod">
          <ac:chgData name="Meli, Calogero" userId="S::calogero.meli@sap.com::507eb667-87a7-4a3d-bdb9-843fd1268d29" providerId="AD" clId="Web-{7371A759-8AC9-4273-A2CE-329466FDB57A}" dt="2021-03-11T10:43:40.848" v="32" actId="1076"/>
          <ac:picMkLst>
            <pc:docMk/>
            <pc:sldMk cId="1357626273" sldId="273"/>
            <ac:picMk id="9" creationId="{A5767A76-B675-4776-838C-A5354D40B550}"/>
          </ac:picMkLst>
        </pc:picChg>
      </pc:sldChg>
    </pc:docChg>
  </pc:docChgLst>
  <pc:docChgLst>
    <pc:chgData name="Zecevic, Jan" userId="b2099503-8f86-4b55-bc1b-7163c73e9489" providerId="ADAL" clId="{2D79CE2A-D667-4514-8778-1788E5BA79B2}"/>
    <pc:docChg chg="undo custSel addSld delSld modSld">
      <pc:chgData name="Zecevic, Jan" userId="b2099503-8f86-4b55-bc1b-7163c73e9489" providerId="ADAL" clId="{2D79CE2A-D667-4514-8778-1788E5BA79B2}" dt="2021-03-11T11:05:32.072" v="246" actId="1076"/>
      <pc:docMkLst>
        <pc:docMk/>
      </pc:docMkLst>
      <pc:sldChg chg="addSp delSp modSp mod">
        <pc:chgData name="Zecevic, Jan" userId="b2099503-8f86-4b55-bc1b-7163c73e9489" providerId="ADAL" clId="{2D79CE2A-D667-4514-8778-1788E5BA79B2}" dt="2021-03-11T11:05:32.072" v="246" actId="1076"/>
        <pc:sldMkLst>
          <pc:docMk/>
          <pc:sldMk cId="4028990676" sldId="267"/>
        </pc:sldMkLst>
        <pc:picChg chg="mod">
          <ac:chgData name="Zecevic, Jan" userId="b2099503-8f86-4b55-bc1b-7163c73e9489" providerId="ADAL" clId="{2D79CE2A-D667-4514-8778-1788E5BA79B2}" dt="2021-03-11T11:03:25.939" v="220" actId="1076"/>
          <ac:picMkLst>
            <pc:docMk/>
            <pc:sldMk cId="4028990676" sldId="267"/>
            <ac:picMk id="9" creationId="{7F3AFC19-8230-1344-93B4-6ED4AC010BBB}"/>
          </ac:picMkLst>
        </pc:picChg>
        <pc:picChg chg="add del mod">
          <ac:chgData name="Zecevic, Jan" userId="b2099503-8f86-4b55-bc1b-7163c73e9489" providerId="ADAL" clId="{2D79CE2A-D667-4514-8778-1788E5BA79B2}" dt="2021-03-11T11:05:27.346" v="244" actId="478"/>
          <ac:picMkLst>
            <pc:docMk/>
            <pc:sldMk cId="4028990676" sldId="267"/>
            <ac:picMk id="20" creationId="{5AE8B5EE-1FE2-440B-BC74-53F001CFCE14}"/>
          </ac:picMkLst>
        </pc:picChg>
        <pc:picChg chg="add mod">
          <ac:chgData name="Zecevic, Jan" userId="b2099503-8f86-4b55-bc1b-7163c73e9489" providerId="ADAL" clId="{2D79CE2A-D667-4514-8778-1788E5BA79B2}" dt="2021-03-11T11:05:32.072" v="246" actId="1076"/>
          <ac:picMkLst>
            <pc:docMk/>
            <pc:sldMk cId="4028990676" sldId="267"/>
            <ac:picMk id="22" creationId="{93B3D889-F1DA-4138-8A97-884AECEA8D5A}"/>
          </ac:picMkLst>
        </pc:picChg>
        <pc:picChg chg="mod">
          <ac:chgData name="Zecevic, Jan" userId="b2099503-8f86-4b55-bc1b-7163c73e9489" providerId="ADAL" clId="{2D79CE2A-D667-4514-8778-1788E5BA79B2}" dt="2021-03-11T11:02:49.285" v="213" actId="1076"/>
          <ac:picMkLst>
            <pc:docMk/>
            <pc:sldMk cId="4028990676" sldId="267"/>
            <ac:picMk id="1034" creationId="{96090832-FEDA-394A-8999-32CA6FFBA749}"/>
          </ac:picMkLst>
        </pc:picChg>
      </pc:sldChg>
      <pc:sldChg chg="addSp delSp modSp mod">
        <pc:chgData name="Zecevic, Jan" userId="b2099503-8f86-4b55-bc1b-7163c73e9489" providerId="ADAL" clId="{2D79CE2A-D667-4514-8778-1788E5BA79B2}" dt="2021-03-11T11:04:18.229" v="233" actId="1076"/>
        <pc:sldMkLst>
          <pc:docMk/>
          <pc:sldMk cId="1357626273" sldId="273"/>
        </pc:sldMkLst>
        <pc:picChg chg="mod">
          <ac:chgData name="Zecevic, Jan" userId="b2099503-8f86-4b55-bc1b-7163c73e9489" providerId="ADAL" clId="{2D79CE2A-D667-4514-8778-1788E5BA79B2}" dt="2021-03-11T11:04:00.438" v="228" actId="1076"/>
          <ac:picMkLst>
            <pc:docMk/>
            <pc:sldMk cId="1357626273" sldId="273"/>
            <ac:picMk id="3" creationId="{A16E8820-F646-354F-9479-7FE284A65153}"/>
          </ac:picMkLst>
        </pc:picChg>
        <pc:picChg chg="add mod">
          <ac:chgData name="Zecevic, Jan" userId="b2099503-8f86-4b55-bc1b-7163c73e9489" providerId="ADAL" clId="{2D79CE2A-D667-4514-8778-1788E5BA79B2}" dt="2021-03-11T11:04:04.634" v="230" actId="1076"/>
          <ac:picMkLst>
            <pc:docMk/>
            <pc:sldMk cId="1357626273" sldId="273"/>
            <ac:picMk id="5" creationId="{74FD7C31-DF72-4213-8B1E-6C8FF68AA066}"/>
          </ac:picMkLst>
        </pc:picChg>
        <pc:picChg chg="mod">
          <ac:chgData name="Zecevic, Jan" userId="b2099503-8f86-4b55-bc1b-7163c73e9489" providerId="ADAL" clId="{2D79CE2A-D667-4514-8778-1788E5BA79B2}" dt="2021-03-11T11:03:58.203" v="227" actId="1076"/>
          <ac:picMkLst>
            <pc:docMk/>
            <pc:sldMk cId="1357626273" sldId="273"/>
            <ac:picMk id="7" creationId="{EAC1983E-1942-478B-860B-A9FE0D45D094}"/>
          </ac:picMkLst>
        </pc:picChg>
        <pc:picChg chg="add del mod">
          <ac:chgData name="Zecevic, Jan" userId="b2099503-8f86-4b55-bc1b-7163c73e9489" providerId="ADAL" clId="{2D79CE2A-D667-4514-8778-1788E5BA79B2}" dt="2021-03-11T11:04:02.055" v="229" actId="478"/>
          <ac:picMkLst>
            <pc:docMk/>
            <pc:sldMk cId="1357626273" sldId="273"/>
            <ac:picMk id="11" creationId="{DAF8414B-574F-4E40-BA1C-B33807A5BFB5}"/>
          </ac:picMkLst>
        </pc:picChg>
        <pc:picChg chg="add del mod ord">
          <ac:chgData name="Zecevic, Jan" userId="b2099503-8f86-4b55-bc1b-7163c73e9489" providerId="ADAL" clId="{2D79CE2A-D667-4514-8778-1788E5BA79B2}" dt="2021-03-11T11:03:34.098" v="222" actId="478"/>
          <ac:picMkLst>
            <pc:docMk/>
            <pc:sldMk cId="1357626273" sldId="273"/>
            <ac:picMk id="14" creationId="{0D3D476F-BF06-469E-A86B-3E59CBCCA548}"/>
          </ac:picMkLst>
        </pc:picChg>
        <pc:picChg chg="add mod">
          <ac:chgData name="Zecevic, Jan" userId="b2099503-8f86-4b55-bc1b-7163c73e9489" providerId="ADAL" clId="{2D79CE2A-D667-4514-8778-1788E5BA79B2}" dt="2021-03-11T11:04:18.229" v="233" actId="1076"/>
          <ac:picMkLst>
            <pc:docMk/>
            <pc:sldMk cId="1357626273" sldId="273"/>
            <ac:picMk id="15" creationId="{0BAC1412-ED42-463E-A613-577FC5FDDFA4}"/>
          </ac:picMkLst>
        </pc:picChg>
      </pc:sldChg>
      <pc:sldChg chg="addSp delSp modSp add mod">
        <pc:chgData name="Zecevic, Jan" userId="b2099503-8f86-4b55-bc1b-7163c73e9489" providerId="ADAL" clId="{2D79CE2A-D667-4514-8778-1788E5BA79B2}" dt="2021-03-11T10:59:22.485" v="209" actId="11529"/>
        <pc:sldMkLst>
          <pc:docMk/>
          <pc:sldMk cId="2047293183" sldId="274"/>
        </pc:sldMkLst>
        <pc:spChg chg="add del">
          <ac:chgData name="Zecevic, Jan" userId="b2099503-8f86-4b55-bc1b-7163c73e9489" providerId="ADAL" clId="{2D79CE2A-D667-4514-8778-1788E5BA79B2}" dt="2021-03-11T10:47:30.081" v="6" actId="478"/>
          <ac:spMkLst>
            <pc:docMk/>
            <pc:sldMk cId="2047293183" sldId="274"/>
            <ac:spMk id="2" creationId="{584D5F88-4872-49B9-8EA3-6715EDEC5E45}"/>
          </ac:spMkLst>
        </pc:spChg>
        <pc:spChg chg="del">
          <ac:chgData name="Zecevic, Jan" userId="b2099503-8f86-4b55-bc1b-7163c73e9489" providerId="ADAL" clId="{2D79CE2A-D667-4514-8778-1788E5BA79B2}" dt="2021-03-11T10:47:26.597" v="4" actId="478"/>
          <ac:spMkLst>
            <pc:docMk/>
            <pc:sldMk cId="2047293183" sldId="274"/>
            <ac:spMk id="3" creationId="{7BBDC3CF-20A8-4871-AACC-CAC351901DD7}"/>
          </ac:spMkLst>
        </pc:spChg>
        <pc:spChg chg="add del mod">
          <ac:chgData name="Zecevic, Jan" userId="b2099503-8f86-4b55-bc1b-7163c73e9489" providerId="ADAL" clId="{2D79CE2A-D667-4514-8778-1788E5BA79B2}" dt="2021-03-11T10:47:32.663" v="7" actId="478"/>
          <ac:spMkLst>
            <pc:docMk/>
            <pc:sldMk cId="2047293183" sldId="274"/>
            <ac:spMk id="5" creationId="{431FB3B9-BB4F-40AC-8C42-5FF305CB3F47}"/>
          </ac:spMkLst>
        </pc:spChg>
        <pc:spChg chg="add del mod">
          <ac:chgData name="Zecevic, Jan" userId="b2099503-8f86-4b55-bc1b-7163c73e9489" providerId="ADAL" clId="{2D79CE2A-D667-4514-8778-1788E5BA79B2}" dt="2021-03-11T10:47:30.081" v="6" actId="478"/>
          <ac:spMkLst>
            <pc:docMk/>
            <pc:sldMk cId="2047293183" sldId="274"/>
            <ac:spMk id="7" creationId="{5316D2CD-948F-4320-9BF4-AC99B806D839}"/>
          </ac:spMkLst>
        </pc:spChg>
        <pc:spChg chg="add mod">
          <ac:chgData name="Zecevic, Jan" userId="b2099503-8f86-4b55-bc1b-7163c73e9489" providerId="ADAL" clId="{2D79CE2A-D667-4514-8778-1788E5BA79B2}" dt="2021-03-11T10:50:13.615" v="20" actId="1076"/>
          <ac:spMkLst>
            <pc:docMk/>
            <pc:sldMk cId="2047293183" sldId="274"/>
            <ac:spMk id="9" creationId="{94825CE7-B32B-4C44-9DD8-531A1CA5CDCA}"/>
          </ac:spMkLst>
        </pc:spChg>
        <pc:spChg chg="add mod">
          <ac:chgData name="Zecevic, Jan" userId="b2099503-8f86-4b55-bc1b-7163c73e9489" providerId="ADAL" clId="{2D79CE2A-D667-4514-8778-1788E5BA79B2}" dt="2021-03-11T10:53:08.807" v="51" actId="1076"/>
          <ac:spMkLst>
            <pc:docMk/>
            <pc:sldMk cId="2047293183" sldId="274"/>
            <ac:spMk id="11" creationId="{3B94BC0E-A99E-46D1-8E51-119A3AB0B8D3}"/>
          </ac:spMkLst>
        </pc:spChg>
        <pc:spChg chg="add mod">
          <ac:chgData name="Zecevic, Jan" userId="b2099503-8f86-4b55-bc1b-7163c73e9489" providerId="ADAL" clId="{2D79CE2A-D667-4514-8778-1788E5BA79B2}" dt="2021-03-11T10:50:25.388" v="28" actId="1076"/>
          <ac:spMkLst>
            <pc:docMk/>
            <pc:sldMk cId="2047293183" sldId="274"/>
            <ac:spMk id="13" creationId="{A10DA798-E837-4A1C-9D4B-7E98791512E2}"/>
          </ac:spMkLst>
        </pc:spChg>
        <pc:spChg chg="add mod">
          <ac:chgData name="Zecevic, Jan" userId="b2099503-8f86-4b55-bc1b-7163c73e9489" providerId="ADAL" clId="{2D79CE2A-D667-4514-8778-1788E5BA79B2}" dt="2021-03-11T10:51:07.995" v="49" actId="14100"/>
          <ac:spMkLst>
            <pc:docMk/>
            <pc:sldMk cId="2047293183" sldId="274"/>
            <ac:spMk id="16" creationId="{4836ED2D-B778-4E8A-9749-C236CC881601}"/>
          </ac:spMkLst>
        </pc:spChg>
        <pc:spChg chg="add mod">
          <ac:chgData name="Zecevic, Jan" userId="b2099503-8f86-4b55-bc1b-7163c73e9489" providerId="ADAL" clId="{2D79CE2A-D667-4514-8778-1788E5BA79B2}" dt="2021-03-11T10:58:31.527" v="208" actId="20577"/>
          <ac:spMkLst>
            <pc:docMk/>
            <pc:sldMk cId="2047293183" sldId="274"/>
            <ac:spMk id="17" creationId="{339EC690-9FB1-4489-9773-04880BB30394}"/>
          </ac:spMkLst>
        </pc:spChg>
        <pc:cxnChg chg="add">
          <ac:chgData name="Zecevic, Jan" userId="b2099503-8f86-4b55-bc1b-7163c73e9489" providerId="ADAL" clId="{2D79CE2A-D667-4514-8778-1788E5BA79B2}" dt="2021-03-11T10:50:32.446" v="29" actId="11529"/>
          <ac:cxnSpMkLst>
            <pc:docMk/>
            <pc:sldMk cId="2047293183" sldId="274"/>
            <ac:cxnSpMk id="15" creationId="{F09F0B64-C7BB-4316-A445-3A5C07AD80DB}"/>
          </ac:cxnSpMkLst>
        </pc:cxnChg>
        <pc:cxnChg chg="add">
          <ac:chgData name="Zecevic, Jan" userId="b2099503-8f86-4b55-bc1b-7163c73e9489" providerId="ADAL" clId="{2D79CE2A-D667-4514-8778-1788E5BA79B2}" dt="2021-03-11T10:59:22.485" v="209" actId="11529"/>
          <ac:cxnSpMkLst>
            <pc:docMk/>
            <pc:sldMk cId="2047293183" sldId="274"/>
            <ac:cxnSpMk id="19" creationId="{5EA384AB-0ED8-4DB7-9F42-10AFAA39CAAF}"/>
          </ac:cxnSpMkLst>
        </pc:cxnChg>
      </pc:sldChg>
      <pc:sldChg chg="delSp add del setBg delDesignElem">
        <pc:chgData name="Zecevic, Jan" userId="b2099503-8f86-4b55-bc1b-7163c73e9489" providerId="ADAL" clId="{2D79CE2A-D667-4514-8778-1788E5BA79B2}" dt="2021-03-11T10:47:12.942" v="2" actId="47"/>
        <pc:sldMkLst>
          <pc:docMk/>
          <pc:sldMk cId="2062427823" sldId="274"/>
        </pc:sldMkLst>
        <pc:spChg chg="del">
          <ac:chgData name="Zecevic, Jan" userId="b2099503-8f86-4b55-bc1b-7163c73e9489" providerId="ADAL" clId="{2D79CE2A-D667-4514-8778-1788E5BA79B2}" dt="2021-03-11T10:47:07.880" v="1"/>
          <ac:spMkLst>
            <pc:docMk/>
            <pc:sldMk cId="2062427823" sldId="274"/>
            <ac:spMk id="8" creationId="{EA67B5B4-3A24-436E-B663-1B2EBFF8A0CD}"/>
          </ac:spMkLst>
        </pc:spChg>
        <pc:spChg chg="del">
          <ac:chgData name="Zecevic, Jan" userId="b2099503-8f86-4b55-bc1b-7163c73e9489" providerId="ADAL" clId="{2D79CE2A-D667-4514-8778-1788E5BA79B2}" dt="2021-03-11T10:47:07.880" v="1"/>
          <ac:spMkLst>
            <pc:docMk/>
            <pc:sldMk cId="2062427823" sldId="274"/>
            <ac:spMk id="10" creationId="{987FDF89-C993-41F4-A1B8-DBAFF16008A9}"/>
          </ac:spMkLst>
        </pc:spChg>
        <pc:spChg chg="del">
          <ac:chgData name="Zecevic, Jan" userId="b2099503-8f86-4b55-bc1b-7163c73e9489" providerId="ADAL" clId="{2D79CE2A-D667-4514-8778-1788E5BA79B2}" dt="2021-03-11T10:47:07.880" v="1"/>
          <ac:spMkLst>
            <pc:docMk/>
            <pc:sldMk cId="2062427823" sldId="274"/>
            <ac:spMk id="12" creationId="{64E585EA-75FD-4025-8270-F66A58A15CDA}"/>
          </ac:spMkLst>
        </pc:spChg>
      </pc:sldChg>
    </pc:docChg>
  </pc:docChgLst>
  <pc:docChgLst>
    <pc:chgData name="Zecevic, Jan" userId="S::jan.zecevic@sap.com::b2099503-8f86-4b55-bc1b-7163c73e9489" providerId="AD" clId="Web-{7E8E4C1E-9E1A-4DB8-845B-A7C461D881F9}"/>
    <pc:docChg chg="addSld modSld sldOrd modSection">
      <pc:chgData name="Zecevic, Jan" userId="S::jan.zecevic@sap.com::b2099503-8f86-4b55-bc1b-7163c73e9489" providerId="AD" clId="Web-{7E8E4C1E-9E1A-4DB8-845B-A7C461D881F9}" dt="2021-03-13T09:57:19.032" v="179"/>
      <pc:docMkLst>
        <pc:docMk/>
      </pc:docMkLst>
      <pc:sldChg chg="modSp">
        <pc:chgData name="Zecevic, Jan" userId="S::jan.zecevic@sap.com::b2099503-8f86-4b55-bc1b-7163c73e9489" providerId="AD" clId="Web-{7E8E4C1E-9E1A-4DB8-845B-A7C461D881F9}" dt="2021-03-13T09:32:28.429" v="176" actId="20577"/>
        <pc:sldMkLst>
          <pc:docMk/>
          <pc:sldMk cId="1454400916" sldId="279"/>
        </pc:sldMkLst>
        <pc:spChg chg="mod">
          <ac:chgData name="Zecevic, Jan" userId="S::jan.zecevic@sap.com::b2099503-8f86-4b55-bc1b-7163c73e9489" providerId="AD" clId="Web-{7E8E4C1E-9E1A-4DB8-845B-A7C461D881F9}" dt="2021-03-13T09:32:28.429" v="176" actId="20577"/>
          <ac:spMkLst>
            <pc:docMk/>
            <pc:sldMk cId="1454400916" sldId="279"/>
            <ac:spMk id="3" creationId="{BDC0C3E7-EA4E-4CE5-8E07-DCDC5C6D60B6}"/>
          </ac:spMkLst>
        </pc:spChg>
      </pc:sldChg>
      <pc:sldChg chg="addSp delSp modSp add ord replId">
        <pc:chgData name="Zecevic, Jan" userId="S::jan.zecevic@sap.com::b2099503-8f86-4b55-bc1b-7163c73e9489" providerId="AD" clId="Web-{7E8E4C1E-9E1A-4DB8-845B-A7C461D881F9}" dt="2021-03-13T09:57:19.032" v="179"/>
        <pc:sldMkLst>
          <pc:docMk/>
          <pc:sldMk cId="1565423502" sldId="281"/>
        </pc:sldMkLst>
        <pc:spChg chg="del">
          <ac:chgData name="Zecevic, Jan" userId="S::jan.zecevic@sap.com::b2099503-8f86-4b55-bc1b-7163c73e9489" providerId="AD" clId="Web-{7E8E4C1E-9E1A-4DB8-845B-A7C461D881F9}" dt="2021-03-13T09:57:19.032" v="179"/>
          <ac:spMkLst>
            <pc:docMk/>
            <pc:sldMk cId="1565423502" sldId="281"/>
            <ac:spMk id="3" creationId="{7BBDC3CF-20A8-4871-AACC-CAC351901DD7}"/>
          </ac:spMkLst>
        </pc:spChg>
        <pc:spChg chg="add mod">
          <ac:chgData name="Zecevic, Jan" userId="S::jan.zecevic@sap.com::b2099503-8f86-4b55-bc1b-7163c73e9489" providerId="AD" clId="Web-{7E8E4C1E-9E1A-4DB8-845B-A7C461D881F9}" dt="2021-03-13T09:57:19.032" v="179"/>
          <ac:spMkLst>
            <pc:docMk/>
            <pc:sldMk cId="1565423502" sldId="281"/>
            <ac:spMk id="5" creationId="{B70697A3-8A9A-4441-86D1-1C68C00B2EC7}"/>
          </ac:spMkLst>
        </pc:spChg>
      </pc:sldChg>
    </pc:docChg>
  </pc:docChgLst>
  <pc:docChgLst>
    <pc:chgData name="Meli, Calogero" userId="507eb667-87a7-4a3d-bdb9-843fd1268d29" providerId="ADAL" clId="{E5E5D037-7840-604E-9A9D-10F4366BF458}"/>
    <pc:docChg chg="undo redo custSel addSld delSld modSld sldOrd addSection modSection">
      <pc:chgData name="Meli, Calogero" userId="507eb667-87a7-4a3d-bdb9-843fd1268d29" providerId="ADAL" clId="{E5E5D037-7840-604E-9A9D-10F4366BF458}" dt="2021-03-13T10:11:07.611" v="2333"/>
      <pc:docMkLst>
        <pc:docMk/>
      </pc:docMkLst>
      <pc:sldChg chg="addSp delSp modSp mod setClrOvrMap modNotesTx">
        <pc:chgData name="Meli, Calogero" userId="507eb667-87a7-4a3d-bdb9-843fd1268d29" providerId="ADAL" clId="{E5E5D037-7840-604E-9A9D-10F4366BF458}" dt="2021-03-13T09:27:48.646" v="2146" actId="20577"/>
        <pc:sldMkLst>
          <pc:docMk/>
          <pc:sldMk cId="1077303863" sldId="260"/>
        </pc:sldMkLst>
        <pc:spChg chg="mod">
          <ac:chgData name="Meli, Calogero" userId="507eb667-87a7-4a3d-bdb9-843fd1268d29" providerId="ADAL" clId="{E5E5D037-7840-604E-9A9D-10F4366BF458}" dt="2021-03-11T12:54:24.023" v="1611" actId="26606"/>
          <ac:spMkLst>
            <pc:docMk/>
            <pc:sldMk cId="1077303863" sldId="260"/>
            <ac:spMk id="2" creationId="{846DB9D9-7D4B-4C65-960C-FE115C3FE161}"/>
          </ac:spMkLst>
        </pc:spChg>
        <pc:spChg chg="add del mod">
          <ac:chgData name="Meli, Calogero" userId="507eb667-87a7-4a3d-bdb9-843fd1268d29" providerId="ADAL" clId="{E5E5D037-7840-604E-9A9D-10F4366BF458}" dt="2021-03-11T12:54:31.991" v="1613" actId="931"/>
          <ac:spMkLst>
            <pc:docMk/>
            <pc:sldMk cId="1077303863" sldId="260"/>
            <ac:spMk id="3" creationId="{F5933A48-DE77-4F3F-B881-71AA7BCC2D7F}"/>
          </ac:spMkLst>
        </pc:spChg>
        <pc:spChg chg="add del">
          <ac:chgData name="Meli, Calogero" userId="507eb667-87a7-4a3d-bdb9-843fd1268d29" providerId="ADAL" clId="{E5E5D037-7840-604E-9A9D-10F4366BF458}" dt="2021-03-11T12:54:24.023" v="1611" actId="26606"/>
          <ac:spMkLst>
            <pc:docMk/>
            <pc:sldMk cId="1077303863" sldId="260"/>
            <ac:spMk id="8" creationId="{7264F718-7FAC-4056-9FA9-A603EC682FE7}"/>
          </ac:spMkLst>
        </pc:spChg>
        <pc:spChg chg="add del">
          <ac:chgData name="Meli, Calogero" userId="507eb667-87a7-4a3d-bdb9-843fd1268d29" providerId="ADAL" clId="{E5E5D037-7840-604E-9A9D-10F4366BF458}" dt="2021-03-11T12:54:24.023" v="1611" actId="26606"/>
          <ac:spMkLst>
            <pc:docMk/>
            <pc:sldMk cId="1077303863" sldId="260"/>
            <ac:spMk id="10" creationId="{F74639F7-E3C7-4165-A83E-6386A86BA1DA}"/>
          </ac:spMkLst>
        </pc:spChg>
        <pc:spChg chg="add del">
          <ac:chgData name="Meli, Calogero" userId="507eb667-87a7-4a3d-bdb9-843fd1268d29" providerId="ADAL" clId="{E5E5D037-7840-604E-9A9D-10F4366BF458}" dt="2021-03-11T12:54:24.023" v="1611" actId="26606"/>
          <ac:spMkLst>
            <pc:docMk/>
            <pc:sldMk cId="1077303863" sldId="260"/>
            <ac:spMk id="12" creationId="{8B3AF0F1-707A-463E-B5EE-33C63A40CFC9}"/>
          </ac:spMkLst>
        </pc:spChg>
        <pc:spChg chg="add del">
          <ac:chgData name="Meli, Calogero" userId="507eb667-87a7-4a3d-bdb9-843fd1268d29" providerId="ADAL" clId="{E5E5D037-7840-604E-9A9D-10F4366BF458}" dt="2021-03-11T12:54:24.023" v="1611" actId="26606"/>
          <ac:spMkLst>
            <pc:docMk/>
            <pc:sldMk cId="1077303863" sldId="260"/>
            <ac:spMk id="16" creationId="{EB0D01D0-FCEA-4BBF-8254-4221E6ED8931}"/>
          </ac:spMkLst>
        </pc:spChg>
        <pc:spChg chg="add del">
          <ac:chgData name="Meli, Calogero" userId="507eb667-87a7-4a3d-bdb9-843fd1268d29" providerId="ADAL" clId="{E5E5D037-7840-604E-9A9D-10F4366BF458}" dt="2021-03-11T12:54:24.023" v="1611" actId="26606"/>
          <ac:spMkLst>
            <pc:docMk/>
            <pc:sldMk cId="1077303863" sldId="260"/>
            <ac:spMk id="19" creationId="{91F32EBA-ED97-466E-8CFA-8382584155D0}"/>
          </ac:spMkLst>
        </pc:spChg>
        <pc:spChg chg="add del">
          <ac:chgData name="Meli, Calogero" userId="507eb667-87a7-4a3d-bdb9-843fd1268d29" providerId="ADAL" clId="{E5E5D037-7840-604E-9A9D-10F4366BF458}" dt="2021-03-11T12:54:24.023" v="1611" actId="26606"/>
          <ac:spMkLst>
            <pc:docMk/>
            <pc:sldMk cId="1077303863" sldId="260"/>
            <ac:spMk id="21" creationId="{62A38935-BB53-4DF7-A56E-48DD25B685D7}"/>
          </ac:spMkLst>
        </pc:spChg>
        <pc:picChg chg="add del mod">
          <ac:chgData name="Meli, Calogero" userId="507eb667-87a7-4a3d-bdb9-843fd1268d29" providerId="ADAL" clId="{E5E5D037-7840-604E-9A9D-10F4366BF458}" dt="2021-03-11T12:54:24.132" v="1612" actId="931"/>
          <ac:picMkLst>
            <pc:docMk/>
            <pc:sldMk cId="1077303863" sldId="260"/>
            <ac:picMk id="5" creationId="{D6881030-2529-6C48-9FA7-1BFEE0CE4DA3}"/>
          </ac:picMkLst>
        </pc:picChg>
        <pc:picChg chg="add mod">
          <ac:chgData name="Meli, Calogero" userId="507eb667-87a7-4a3d-bdb9-843fd1268d29" providerId="ADAL" clId="{E5E5D037-7840-604E-9A9D-10F4366BF458}" dt="2021-03-11T12:54:44.692" v="1616" actId="1076"/>
          <ac:picMkLst>
            <pc:docMk/>
            <pc:sldMk cId="1077303863" sldId="260"/>
            <ac:picMk id="7" creationId="{E9542939-AB41-DE49-B5B3-16F86623C2DA}"/>
          </ac:picMkLst>
        </pc:picChg>
      </pc:sldChg>
      <pc:sldChg chg="addSp delSp modSp mod modNotesTx">
        <pc:chgData name="Meli, Calogero" userId="507eb667-87a7-4a3d-bdb9-843fd1268d29" providerId="ADAL" clId="{E5E5D037-7840-604E-9A9D-10F4366BF458}" dt="2021-03-13T09:28:02.365" v="2159" actId="20577"/>
        <pc:sldMkLst>
          <pc:docMk/>
          <pc:sldMk cId="1070315984" sldId="261"/>
        </pc:sldMkLst>
        <pc:spChg chg="del">
          <ac:chgData name="Meli, Calogero" userId="507eb667-87a7-4a3d-bdb9-843fd1268d29" providerId="ADAL" clId="{E5E5D037-7840-604E-9A9D-10F4366BF458}" dt="2021-03-11T12:37:23.313" v="1146" actId="478"/>
          <ac:spMkLst>
            <pc:docMk/>
            <pc:sldMk cId="1070315984" sldId="261"/>
            <ac:spMk id="3" creationId="{7BBDC3CF-20A8-4871-AACC-CAC351901DD7}"/>
          </ac:spMkLst>
        </pc:spChg>
        <pc:spChg chg="add del mod">
          <ac:chgData name="Meli, Calogero" userId="507eb667-87a7-4a3d-bdb9-843fd1268d29" providerId="ADAL" clId="{E5E5D037-7840-604E-9A9D-10F4366BF458}" dt="2021-03-11T12:37:25.356" v="1147" actId="478"/>
          <ac:spMkLst>
            <pc:docMk/>
            <pc:sldMk cId="1070315984" sldId="261"/>
            <ac:spMk id="5" creationId="{1889897B-7896-2643-80D3-CEE458B76083}"/>
          </ac:spMkLst>
        </pc:spChg>
        <pc:spChg chg="add mod topLvl">
          <ac:chgData name="Meli, Calogero" userId="507eb667-87a7-4a3d-bdb9-843fd1268d29" providerId="ADAL" clId="{E5E5D037-7840-604E-9A9D-10F4366BF458}" dt="2021-03-11T14:55:16.567" v="1759" actId="165"/>
          <ac:spMkLst>
            <pc:docMk/>
            <pc:sldMk cId="1070315984" sldId="261"/>
            <ac:spMk id="9" creationId="{62EF3E16-AB44-5D47-B267-9DEA2490DB02}"/>
          </ac:spMkLst>
        </pc:spChg>
        <pc:spChg chg="add mod topLvl">
          <ac:chgData name="Meli, Calogero" userId="507eb667-87a7-4a3d-bdb9-843fd1268d29" providerId="ADAL" clId="{E5E5D037-7840-604E-9A9D-10F4366BF458}" dt="2021-03-11T14:55:16.567" v="1759" actId="165"/>
          <ac:spMkLst>
            <pc:docMk/>
            <pc:sldMk cId="1070315984" sldId="261"/>
            <ac:spMk id="11" creationId="{5DFC8A22-267D-5547-852B-414E60644996}"/>
          </ac:spMkLst>
        </pc:spChg>
        <pc:spChg chg="add mod topLvl">
          <ac:chgData name="Meli, Calogero" userId="507eb667-87a7-4a3d-bdb9-843fd1268d29" providerId="ADAL" clId="{E5E5D037-7840-604E-9A9D-10F4366BF458}" dt="2021-03-11T14:55:16.567" v="1759" actId="165"/>
          <ac:spMkLst>
            <pc:docMk/>
            <pc:sldMk cId="1070315984" sldId="261"/>
            <ac:spMk id="13" creationId="{D93F05AB-9652-1346-9DDB-FE31F89FA243}"/>
          </ac:spMkLst>
        </pc:spChg>
        <pc:spChg chg="add mod topLvl">
          <ac:chgData name="Meli, Calogero" userId="507eb667-87a7-4a3d-bdb9-843fd1268d29" providerId="ADAL" clId="{E5E5D037-7840-604E-9A9D-10F4366BF458}" dt="2021-03-11T14:55:16.567" v="1759" actId="165"/>
          <ac:spMkLst>
            <pc:docMk/>
            <pc:sldMk cId="1070315984" sldId="261"/>
            <ac:spMk id="14" creationId="{79E63583-0E3D-AF48-A3A3-EF6739B5C7F6}"/>
          </ac:spMkLst>
        </pc:spChg>
        <pc:spChg chg="add del mod">
          <ac:chgData name="Meli, Calogero" userId="507eb667-87a7-4a3d-bdb9-843fd1268d29" providerId="ADAL" clId="{E5E5D037-7840-604E-9A9D-10F4366BF458}" dt="2021-03-11T12:41:54.169" v="1220"/>
          <ac:spMkLst>
            <pc:docMk/>
            <pc:sldMk cId="1070315984" sldId="261"/>
            <ac:spMk id="15" creationId="{683BBE78-F302-0943-A37C-2C641C5699DD}"/>
          </ac:spMkLst>
        </pc:spChg>
        <pc:spChg chg="add mod">
          <ac:chgData name="Meli, Calogero" userId="507eb667-87a7-4a3d-bdb9-843fd1268d29" providerId="ADAL" clId="{E5E5D037-7840-604E-9A9D-10F4366BF458}" dt="2021-03-11T12:43:04.791" v="1235" actId="14100"/>
          <ac:spMkLst>
            <pc:docMk/>
            <pc:sldMk cId="1070315984" sldId="261"/>
            <ac:spMk id="16" creationId="{8A6AEFDF-3007-0E4A-AB97-C30AB713D1DF}"/>
          </ac:spMkLst>
        </pc:spChg>
        <pc:spChg chg="mod topLvl">
          <ac:chgData name="Meli, Calogero" userId="507eb667-87a7-4a3d-bdb9-843fd1268d29" providerId="ADAL" clId="{E5E5D037-7840-604E-9A9D-10F4366BF458}" dt="2021-03-11T14:55:16.567" v="1759" actId="165"/>
          <ac:spMkLst>
            <pc:docMk/>
            <pc:sldMk cId="1070315984" sldId="261"/>
            <ac:spMk id="17" creationId="{D18A5C4E-9560-D54D-BCE9-0593A917BBFC}"/>
          </ac:spMkLst>
        </pc:spChg>
        <pc:grpChg chg="add del mod">
          <ac:chgData name="Meli, Calogero" userId="507eb667-87a7-4a3d-bdb9-843fd1268d29" providerId="ADAL" clId="{E5E5D037-7840-604E-9A9D-10F4366BF458}" dt="2021-03-11T14:55:16.567" v="1759" actId="165"/>
          <ac:grpSpMkLst>
            <pc:docMk/>
            <pc:sldMk cId="1070315984" sldId="261"/>
            <ac:grpSpMk id="18" creationId="{135A66B4-E52E-7445-A2C4-8EADCE880BFC}"/>
          </ac:grpSpMkLst>
        </pc:grpChg>
        <pc:cxnChg chg="add mod">
          <ac:chgData name="Meli, Calogero" userId="507eb667-87a7-4a3d-bdb9-843fd1268d29" providerId="ADAL" clId="{E5E5D037-7840-604E-9A9D-10F4366BF458}" dt="2021-03-11T14:54:34.787" v="1753" actId="1076"/>
          <ac:cxnSpMkLst>
            <pc:docMk/>
            <pc:sldMk cId="1070315984" sldId="261"/>
            <ac:cxnSpMk id="7" creationId="{0971D0D9-0DE8-5C44-A062-71E4F19C574F}"/>
          </ac:cxnSpMkLst>
        </pc:cxnChg>
      </pc:sldChg>
      <pc:sldChg chg="delSp modSp mod modNotesTx">
        <pc:chgData name="Meli, Calogero" userId="507eb667-87a7-4a3d-bdb9-843fd1268d29" providerId="ADAL" clId="{E5E5D037-7840-604E-9A9D-10F4366BF458}" dt="2021-03-13T09:26:46.878" v="2128" actId="20577"/>
        <pc:sldMkLst>
          <pc:docMk/>
          <pc:sldMk cId="2506824645" sldId="262"/>
        </pc:sldMkLst>
        <pc:spChg chg="del mod">
          <ac:chgData name="Meli, Calogero" userId="507eb667-87a7-4a3d-bdb9-843fd1268d29" providerId="ADAL" clId="{E5E5D037-7840-604E-9A9D-10F4366BF458}" dt="2021-03-13T09:08:31.866" v="1976" actId="478"/>
          <ac:spMkLst>
            <pc:docMk/>
            <pc:sldMk cId="2506824645" sldId="262"/>
            <ac:spMk id="3" creationId="{E7F0CC73-1AF3-4A5B-8C71-C654AB62D576}"/>
          </ac:spMkLst>
        </pc:spChg>
      </pc:sldChg>
      <pc:sldChg chg="del">
        <pc:chgData name="Meli, Calogero" userId="507eb667-87a7-4a3d-bdb9-843fd1268d29" providerId="ADAL" clId="{E5E5D037-7840-604E-9A9D-10F4366BF458}" dt="2021-03-11T11:33:47.468" v="513" actId="2696"/>
        <pc:sldMkLst>
          <pc:docMk/>
          <pc:sldMk cId="2526321664" sldId="264"/>
        </pc:sldMkLst>
      </pc:sldChg>
      <pc:sldChg chg="addSp delSp modSp mod ord modNotesTx">
        <pc:chgData name="Meli, Calogero" userId="507eb667-87a7-4a3d-bdb9-843fd1268d29" providerId="ADAL" clId="{E5E5D037-7840-604E-9A9D-10F4366BF458}" dt="2021-03-13T09:26:51.468" v="2131" actId="20577"/>
        <pc:sldMkLst>
          <pc:docMk/>
          <pc:sldMk cId="4028990676" sldId="267"/>
        </pc:sldMkLst>
        <pc:spChg chg="add del">
          <ac:chgData name="Meli, Calogero" userId="507eb667-87a7-4a3d-bdb9-843fd1268d29" providerId="ADAL" clId="{E5E5D037-7840-604E-9A9D-10F4366BF458}" dt="2021-03-11T11:03:37" v="99" actId="478"/>
          <ac:spMkLst>
            <pc:docMk/>
            <pc:sldMk cId="4028990676" sldId="267"/>
            <ac:spMk id="3" creationId="{03DDE198-ABE6-5C41-85B9-4FFDD1D65E74}"/>
          </ac:spMkLst>
        </pc:spChg>
        <pc:spChg chg="mod">
          <ac:chgData name="Meli, Calogero" userId="507eb667-87a7-4a3d-bdb9-843fd1268d29" providerId="ADAL" clId="{E5E5D037-7840-604E-9A9D-10F4366BF458}" dt="2021-03-11T11:04:54.021" v="136" actId="20577"/>
          <ac:spMkLst>
            <pc:docMk/>
            <pc:sldMk cId="4028990676" sldId="267"/>
            <ac:spMk id="4" creationId="{9604187A-09FA-4DC4-9086-83C4330A7854}"/>
          </ac:spMkLst>
        </pc:spChg>
        <pc:spChg chg="mod">
          <ac:chgData name="Meli, Calogero" userId="507eb667-87a7-4a3d-bdb9-843fd1268d29" providerId="ADAL" clId="{E5E5D037-7840-604E-9A9D-10F4366BF458}" dt="2021-03-11T11:04:57.956" v="139" actId="20577"/>
          <ac:spMkLst>
            <pc:docMk/>
            <pc:sldMk cId="4028990676" sldId="267"/>
            <ac:spMk id="7" creationId="{A9B555F9-681C-4365-BF96-B9889B122448}"/>
          </ac:spMkLst>
        </pc:spChg>
        <pc:spChg chg="mod">
          <ac:chgData name="Meli, Calogero" userId="507eb667-87a7-4a3d-bdb9-843fd1268d29" providerId="ADAL" clId="{E5E5D037-7840-604E-9A9D-10F4366BF458}" dt="2021-03-11T11:04:37.391" v="128" actId="1036"/>
          <ac:spMkLst>
            <pc:docMk/>
            <pc:sldMk cId="4028990676" sldId="267"/>
            <ac:spMk id="14" creationId="{CB5271B1-D6E4-44FE-B988-600C5DDEBED6}"/>
          </ac:spMkLst>
        </pc:spChg>
        <pc:spChg chg="mod">
          <ac:chgData name="Meli, Calogero" userId="507eb667-87a7-4a3d-bdb9-843fd1268d29" providerId="ADAL" clId="{E5E5D037-7840-604E-9A9D-10F4366BF458}" dt="2021-03-11T11:06:01.033" v="150" actId="1076"/>
          <ac:spMkLst>
            <pc:docMk/>
            <pc:sldMk cId="4028990676" sldId="267"/>
            <ac:spMk id="15" creationId="{25C7519A-8EAA-4ADB-9AB5-4DF54D64118C}"/>
          </ac:spMkLst>
        </pc:spChg>
        <pc:spChg chg="mod">
          <ac:chgData name="Meli, Calogero" userId="507eb667-87a7-4a3d-bdb9-843fd1268d29" providerId="ADAL" clId="{E5E5D037-7840-604E-9A9D-10F4366BF458}" dt="2021-03-11T11:06:50.420" v="158" actId="1076"/>
          <ac:spMkLst>
            <pc:docMk/>
            <pc:sldMk cId="4028990676" sldId="267"/>
            <ac:spMk id="16" creationId="{1AF8178A-D67D-42B0-AE67-44E4316B429C}"/>
          </ac:spMkLst>
        </pc:spChg>
        <pc:picChg chg="add mod">
          <ac:chgData name="Meli, Calogero" userId="507eb667-87a7-4a3d-bdb9-843fd1268d29" providerId="ADAL" clId="{E5E5D037-7840-604E-9A9D-10F4366BF458}" dt="2021-03-11T11:05:40.512" v="148" actId="1076"/>
          <ac:picMkLst>
            <pc:docMk/>
            <pc:sldMk cId="4028990676" sldId="267"/>
            <ac:picMk id="9" creationId="{7F3AFC19-8230-1344-93B4-6ED4AC010BBB}"/>
          </ac:picMkLst>
        </pc:picChg>
        <pc:picChg chg="mod">
          <ac:chgData name="Meli, Calogero" userId="507eb667-87a7-4a3d-bdb9-843fd1268d29" providerId="ADAL" clId="{E5E5D037-7840-604E-9A9D-10F4366BF458}" dt="2021-03-11T11:06:47.291" v="157" actId="1076"/>
          <ac:picMkLst>
            <pc:docMk/>
            <pc:sldMk cId="4028990676" sldId="267"/>
            <ac:picMk id="22" creationId="{93B3D889-F1DA-4138-8A97-884AECEA8D5A}"/>
          </ac:picMkLst>
        </pc:picChg>
        <pc:picChg chg="del mod">
          <ac:chgData name="Meli, Calogero" userId="507eb667-87a7-4a3d-bdb9-843fd1268d29" providerId="ADAL" clId="{E5E5D037-7840-604E-9A9D-10F4366BF458}" dt="2021-03-11T11:01:37.815" v="73" actId="478"/>
          <ac:picMkLst>
            <pc:docMk/>
            <pc:sldMk cId="4028990676" sldId="267"/>
            <ac:picMk id="1030" creationId="{86C086DD-3AA0-6847-A9AF-481F5F45FA5F}"/>
          </ac:picMkLst>
        </pc:picChg>
        <pc:picChg chg="del mod">
          <ac:chgData name="Meli, Calogero" userId="507eb667-87a7-4a3d-bdb9-843fd1268d29" providerId="ADAL" clId="{E5E5D037-7840-604E-9A9D-10F4366BF458}" dt="2021-03-11T11:02:05.045" v="79" actId="478"/>
          <ac:picMkLst>
            <pc:docMk/>
            <pc:sldMk cId="4028990676" sldId="267"/>
            <ac:picMk id="1032" creationId="{4F4EF1EA-6114-6F4F-910C-9371FC1060EE}"/>
          </ac:picMkLst>
        </pc:picChg>
        <pc:picChg chg="mod">
          <ac:chgData name="Meli, Calogero" userId="507eb667-87a7-4a3d-bdb9-843fd1268d29" providerId="ADAL" clId="{E5E5D037-7840-604E-9A9D-10F4366BF458}" dt="2021-03-11T11:05:43.594" v="149" actId="1076"/>
          <ac:picMkLst>
            <pc:docMk/>
            <pc:sldMk cId="4028990676" sldId="267"/>
            <ac:picMk id="1034" creationId="{96090832-FEDA-394A-8999-32CA6FFBA749}"/>
          </ac:picMkLst>
        </pc:picChg>
        <pc:picChg chg="mod">
          <ac:chgData name="Meli, Calogero" userId="507eb667-87a7-4a3d-bdb9-843fd1268d29" providerId="ADAL" clId="{E5E5D037-7840-604E-9A9D-10F4366BF458}" dt="2021-03-11T11:05:26.606" v="147" actId="1076"/>
          <ac:picMkLst>
            <pc:docMk/>
            <pc:sldMk cId="4028990676" sldId="267"/>
            <ac:picMk id="2050" creationId="{44C6B417-DBD0-7D45-9400-BD04600D2191}"/>
          </ac:picMkLst>
        </pc:picChg>
      </pc:sldChg>
      <pc:sldChg chg="addSp delSp modSp del mod">
        <pc:chgData name="Meli, Calogero" userId="507eb667-87a7-4a3d-bdb9-843fd1268d29" providerId="ADAL" clId="{E5E5D037-7840-604E-9A9D-10F4366BF458}" dt="2021-03-11T11:23:47.038" v="457" actId="2696"/>
        <pc:sldMkLst>
          <pc:docMk/>
          <pc:sldMk cId="1027110989" sldId="268"/>
        </pc:sldMkLst>
        <pc:spChg chg="add del mod">
          <ac:chgData name="Meli, Calogero" userId="507eb667-87a7-4a3d-bdb9-843fd1268d29" providerId="ADAL" clId="{E5E5D037-7840-604E-9A9D-10F4366BF458}" dt="2021-03-11T11:23:46.034" v="456"/>
          <ac:spMkLst>
            <pc:docMk/>
            <pc:sldMk cId="1027110989" sldId="268"/>
            <ac:spMk id="3" creationId="{DB8D82A9-BF79-2A42-9D91-96BB2CAAC614}"/>
          </ac:spMkLst>
        </pc:spChg>
      </pc:sldChg>
      <pc:sldChg chg="del">
        <pc:chgData name="Meli, Calogero" userId="507eb667-87a7-4a3d-bdb9-843fd1268d29" providerId="ADAL" clId="{E5E5D037-7840-604E-9A9D-10F4366BF458}" dt="2021-03-11T11:32:24.750" v="500" actId="2696"/>
        <pc:sldMkLst>
          <pc:docMk/>
          <pc:sldMk cId="2860841029" sldId="269"/>
        </pc:sldMkLst>
      </pc:sldChg>
      <pc:sldChg chg="addSp delSp modSp mod modNotesTx">
        <pc:chgData name="Meli, Calogero" userId="507eb667-87a7-4a3d-bdb9-843fd1268d29" providerId="ADAL" clId="{E5E5D037-7840-604E-9A9D-10F4366BF458}" dt="2021-03-13T09:30:59.996" v="2178" actId="14100"/>
        <pc:sldMkLst>
          <pc:docMk/>
          <pc:sldMk cId="2321637819" sldId="270"/>
        </pc:sldMkLst>
        <pc:spChg chg="del mod">
          <ac:chgData name="Meli, Calogero" userId="507eb667-87a7-4a3d-bdb9-843fd1268d29" providerId="ADAL" clId="{E5E5D037-7840-604E-9A9D-10F4366BF458}" dt="2021-03-11T12:55:49.406" v="1618" actId="478"/>
          <ac:spMkLst>
            <pc:docMk/>
            <pc:sldMk cId="2321637819" sldId="270"/>
            <ac:spMk id="2" creationId="{584D5F88-4872-49B9-8EA3-6715EDEC5E45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13" creationId="{355719F8-D075-4B51-905A-2E0E1EAE1250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16" creationId="{845F92E1-1BEB-4CB4-B42D-BC0A81572371}"/>
          </ac:spMkLst>
        </pc:spChg>
        <pc:spChg chg="del mod">
          <ac:chgData name="Meli, Calogero" userId="507eb667-87a7-4a3d-bdb9-843fd1268d29" providerId="ADAL" clId="{E5E5D037-7840-604E-9A9D-10F4366BF458}" dt="2021-03-11T11:39:12.928" v="634" actId="478"/>
          <ac:spMkLst>
            <pc:docMk/>
            <pc:sldMk cId="2321637819" sldId="270"/>
            <ac:spMk id="17" creationId="{98B59484-1F28-43B3-AA23-6A9814A6C31D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18" creationId="{D6F14BAD-4D92-4110-BDD8-AF2143D98FE4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19" creationId="{8F2326DD-E1E1-4D70-8F62-3891061E99B0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22" creationId="{DE7FB17B-1015-48DF-9F41-29C37D53206D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25" creationId="{06ACA96E-D773-483B-B32F-9495D4DE0E62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26" creationId="{43E1A43A-05DA-4171-90CE-1F6189FD5DF3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27" creationId="{1BA633C1-33E6-4F77-BE03-7B7FA1CC4D5A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28" creationId="{BFE1FEB3-0170-49CE-9169-A89F1157FDB1}"/>
          </ac:spMkLst>
        </pc:spChg>
        <pc:spChg chg="add 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30" creationId="{9917493B-0B69-F645-88E4-00FB42C8709A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31" creationId="{6F4CD35B-45B3-4324-8112-92314DD2D8D4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35" creationId="{2C0E9139-A541-496F-A5CA-5B683A550D3C}"/>
          </ac:spMkLst>
        </pc:spChg>
        <pc:spChg chg="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36" creationId="{0FD9047B-332F-474B-9392-9930467479E8}"/>
          </ac:spMkLst>
        </pc:spChg>
        <pc:spChg chg="add 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48" creationId="{9BD58D4F-0FA7-C644-AC5D-FC503135BBD8}"/>
          </ac:spMkLst>
        </pc:spChg>
        <pc:spChg chg="add 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52" creationId="{55CBAFCD-7FF5-0D44-BBBE-F406F6B6E397}"/>
          </ac:spMkLst>
        </pc:spChg>
        <pc:spChg chg="add del mod">
          <ac:chgData name="Meli, Calogero" userId="507eb667-87a7-4a3d-bdb9-843fd1268d29" providerId="ADAL" clId="{E5E5D037-7840-604E-9A9D-10F4366BF458}" dt="2021-03-11T11:51:35.190" v="867" actId="478"/>
          <ac:spMkLst>
            <pc:docMk/>
            <pc:sldMk cId="2321637819" sldId="270"/>
            <ac:spMk id="57" creationId="{37A35C76-41D4-774E-988D-3E6EF4EA1948}"/>
          </ac:spMkLst>
        </pc:spChg>
        <pc:spChg chg="add mod">
          <ac:chgData name="Meli, Calogero" userId="507eb667-87a7-4a3d-bdb9-843fd1268d29" providerId="ADAL" clId="{E5E5D037-7840-604E-9A9D-10F4366BF458}" dt="2021-03-13T09:30:59.996" v="2178" actId="14100"/>
          <ac:spMkLst>
            <pc:docMk/>
            <pc:sldMk cId="2321637819" sldId="270"/>
            <ac:spMk id="62" creationId="{B319B3EC-E954-AA4D-89A9-2C0F89A3F7FC}"/>
          </ac:spMkLst>
        </pc:spChg>
        <pc:spChg chg="add 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63" creationId="{E85BCA98-6ECA-8E41-AAC3-5D1C82C5727C}"/>
          </ac:spMkLst>
        </pc:spChg>
        <pc:spChg chg="add mod">
          <ac:chgData name="Meli, Calogero" userId="507eb667-87a7-4a3d-bdb9-843fd1268d29" providerId="ADAL" clId="{E5E5D037-7840-604E-9A9D-10F4366BF458}" dt="2021-03-11T12:55:58.969" v="1636" actId="1035"/>
          <ac:spMkLst>
            <pc:docMk/>
            <pc:sldMk cId="2321637819" sldId="270"/>
            <ac:spMk id="64" creationId="{77A8AC93-4A58-D147-A4FC-EED40F1DCF8B}"/>
          </ac:spMkLst>
        </pc:spChg>
        <pc:spChg chg="add del mod">
          <ac:chgData name="Meli, Calogero" userId="507eb667-87a7-4a3d-bdb9-843fd1268d29" providerId="ADAL" clId="{E5E5D037-7840-604E-9A9D-10F4366BF458}" dt="2021-03-11T12:55:51.293" v="1619" actId="478"/>
          <ac:spMkLst>
            <pc:docMk/>
            <pc:sldMk cId="2321637819" sldId="270"/>
            <ac:spMk id="76" creationId="{B1A7193E-0FE3-214E-B2A7-40AC6C7ABF97}"/>
          </ac:spMkLst>
        </pc:spChg>
        <pc:picChg chg="add del mod">
          <ac:chgData name="Meli, Calogero" userId="507eb667-87a7-4a3d-bdb9-843fd1268d29" providerId="ADAL" clId="{E5E5D037-7840-604E-9A9D-10F4366BF458}" dt="2021-03-11T10:57:23.673" v="39" actId="478"/>
          <ac:picMkLst>
            <pc:docMk/>
            <pc:sldMk cId="2321637819" sldId="270"/>
            <ac:picMk id="15" creationId="{1BAC69D1-364D-6144-9CA3-5D33BC180C6E}"/>
          </ac:picMkLst>
        </pc:picChg>
        <pc:picChg chg="add mod">
          <ac:chgData name="Meli, Calogero" userId="507eb667-87a7-4a3d-bdb9-843fd1268d29" providerId="ADAL" clId="{E5E5D037-7840-604E-9A9D-10F4366BF458}" dt="2021-03-11T12:55:58.969" v="1636" actId="1035"/>
          <ac:picMkLst>
            <pc:docMk/>
            <pc:sldMk cId="2321637819" sldId="270"/>
            <ac:picMk id="23" creationId="{2C54ADD3-F8AF-0545-AAE1-85AAE4C81DD7}"/>
          </ac:picMkLst>
        </pc:picChg>
        <pc:picChg chg="add mod">
          <ac:chgData name="Meli, Calogero" userId="507eb667-87a7-4a3d-bdb9-843fd1268d29" providerId="ADAL" clId="{E5E5D037-7840-604E-9A9D-10F4366BF458}" dt="2021-03-11T12:55:58.969" v="1636" actId="1035"/>
          <ac:picMkLst>
            <pc:docMk/>
            <pc:sldMk cId="2321637819" sldId="270"/>
            <ac:picMk id="33" creationId="{023F36C0-17E9-954D-B555-47DED9279383}"/>
          </ac:picMkLst>
        </pc:picChg>
        <pc:picChg chg="add mod">
          <ac:chgData name="Meli, Calogero" userId="507eb667-87a7-4a3d-bdb9-843fd1268d29" providerId="ADAL" clId="{E5E5D037-7840-604E-9A9D-10F4366BF458}" dt="2021-03-11T12:55:58.969" v="1636" actId="1035"/>
          <ac:picMkLst>
            <pc:docMk/>
            <pc:sldMk cId="2321637819" sldId="270"/>
            <ac:picMk id="34" creationId="{70EAE722-951C-6048-A243-23369986AA5B}"/>
          </ac:picMkLst>
        </pc:picChg>
        <pc:picChg chg="add del mod">
          <ac:chgData name="Meli, Calogero" userId="507eb667-87a7-4a3d-bdb9-843fd1268d29" providerId="ADAL" clId="{E5E5D037-7840-604E-9A9D-10F4366BF458}" dt="2021-03-11T11:35:18.873" v="574" actId="478"/>
          <ac:picMkLst>
            <pc:docMk/>
            <pc:sldMk cId="2321637819" sldId="270"/>
            <ac:picMk id="37" creationId="{361FF065-42B5-FB41-9B96-08101636EEE6}"/>
          </ac:picMkLst>
        </pc:picChg>
        <pc:picChg chg="add mod">
          <ac:chgData name="Meli, Calogero" userId="507eb667-87a7-4a3d-bdb9-843fd1268d29" providerId="ADAL" clId="{E5E5D037-7840-604E-9A9D-10F4366BF458}" dt="2021-03-11T12:55:58.969" v="1636" actId="1035"/>
          <ac:picMkLst>
            <pc:docMk/>
            <pc:sldMk cId="2321637819" sldId="270"/>
            <ac:picMk id="53" creationId="{BE4D74F6-FE9C-2D4A-AE02-9DE77814F6FA}"/>
          </ac:picMkLst>
        </pc:picChg>
        <pc:picChg chg="add mod">
          <ac:chgData name="Meli, Calogero" userId="507eb667-87a7-4a3d-bdb9-843fd1268d29" providerId="ADAL" clId="{E5E5D037-7840-604E-9A9D-10F4366BF458}" dt="2021-03-11T12:55:58.969" v="1636" actId="1035"/>
          <ac:picMkLst>
            <pc:docMk/>
            <pc:sldMk cId="2321637819" sldId="270"/>
            <ac:picMk id="74" creationId="{45D71B65-38BD-7F4E-8DF5-DB6C2F9C1E67}"/>
          </ac:picMkLst>
        </pc:picChg>
        <pc:cxnChg chg="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14" creationId="{888BC385-43F7-4E2B-90C6-C93B24606AFE}"/>
          </ac:cxnSpMkLst>
        </pc:cxnChg>
        <pc:cxnChg chg="del mod">
          <ac:chgData name="Meli, Calogero" userId="507eb667-87a7-4a3d-bdb9-843fd1268d29" providerId="ADAL" clId="{E5E5D037-7840-604E-9A9D-10F4366BF458}" dt="2021-03-11T11:43:48.677" v="785" actId="478"/>
          <ac:cxnSpMkLst>
            <pc:docMk/>
            <pc:sldMk cId="2321637819" sldId="270"/>
            <ac:cxnSpMk id="15" creationId="{F6A358FF-D585-4760-B071-8E6E60FD39FB}"/>
          </ac:cxnSpMkLst>
        </pc:cxnChg>
        <pc:cxnChg chg="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20" creationId="{8135D3E5-0F43-4FBE-9FFD-C31C95F362AA}"/>
          </ac:cxnSpMkLst>
        </pc:cxnChg>
        <pc:cxnChg chg="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21" creationId="{9E0EBB8E-4D10-4BEC-AF35-EE132455787A}"/>
          </ac:cxnSpMkLst>
        </pc:cxnChg>
        <pc:cxnChg chg="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24" creationId="{AF224D9C-AFC7-4AF7-8744-A3D13ADFABD5}"/>
          </ac:cxnSpMkLst>
        </pc:cxnChg>
        <pc:cxnChg chg="add 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29" creationId="{69B980C3-AD67-9C42-B2ED-63FE212E1F10}"/>
          </ac:cxnSpMkLst>
        </pc:cxnChg>
        <pc:cxnChg chg="mod">
          <ac:chgData name="Meli, Calogero" userId="507eb667-87a7-4a3d-bdb9-843fd1268d29" providerId="ADAL" clId="{E5E5D037-7840-604E-9A9D-10F4366BF458}" dt="2021-03-11T14:56:09.595" v="1761" actId="1076"/>
          <ac:cxnSpMkLst>
            <pc:docMk/>
            <pc:sldMk cId="2321637819" sldId="270"/>
            <ac:cxnSpMk id="32" creationId="{FF2A89DE-33AB-4A61-9344-203B137692C3}"/>
          </ac:cxnSpMkLst>
        </pc:cxnChg>
        <pc:cxnChg chg="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38" creationId="{944EF9B6-A325-4BC6-81C9-150A44149285}"/>
          </ac:cxnSpMkLst>
        </pc:cxnChg>
        <pc:cxnChg chg="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39" creationId="{108F7EF8-CF09-4D3B-BD7D-D120B947D995}"/>
          </ac:cxnSpMkLst>
        </pc:cxnChg>
        <pc:cxnChg chg="add 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40" creationId="{93C6B2F3-1569-5B45-8675-C0780E144221}"/>
          </ac:cxnSpMkLst>
        </pc:cxnChg>
        <pc:cxnChg chg="add 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49" creationId="{596E0418-154B-6248-A367-515E86550DB5}"/>
          </ac:cxnSpMkLst>
        </pc:cxnChg>
        <pc:cxnChg chg="add del mod">
          <ac:chgData name="Meli, Calogero" userId="507eb667-87a7-4a3d-bdb9-843fd1268d29" providerId="ADAL" clId="{E5E5D037-7840-604E-9A9D-10F4366BF458}" dt="2021-03-11T11:51:38.533" v="868" actId="478"/>
          <ac:cxnSpMkLst>
            <pc:docMk/>
            <pc:sldMk cId="2321637819" sldId="270"/>
            <ac:cxnSpMk id="54" creationId="{DF42F2F4-88CA-1442-B329-0D986D7E4082}"/>
          </ac:cxnSpMkLst>
        </pc:cxnChg>
        <pc:cxnChg chg="add 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65" creationId="{7A209EE1-27CD-D246-943B-AA255D4D9AB3}"/>
          </ac:cxnSpMkLst>
        </pc:cxnChg>
        <pc:cxnChg chg="add 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67" creationId="{4DA4ED17-E45A-3643-BEB4-D2A585B2E2C4}"/>
          </ac:cxnSpMkLst>
        </pc:cxnChg>
        <pc:cxnChg chg="add mod">
          <ac:chgData name="Meli, Calogero" userId="507eb667-87a7-4a3d-bdb9-843fd1268d29" providerId="ADAL" clId="{E5E5D037-7840-604E-9A9D-10F4366BF458}" dt="2021-03-11T12:55:58.969" v="1636" actId="1035"/>
          <ac:cxnSpMkLst>
            <pc:docMk/>
            <pc:sldMk cId="2321637819" sldId="270"/>
            <ac:cxnSpMk id="69" creationId="{B0F86625-A578-2A43-8142-145A6A50F7B9}"/>
          </ac:cxnSpMkLst>
        </pc:cxnChg>
      </pc:sldChg>
      <pc:sldChg chg="addSp delSp modSp mod ord modNotesTx">
        <pc:chgData name="Meli, Calogero" userId="507eb667-87a7-4a3d-bdb9-843fd1268d29" providerId="ADAL" clId="{E5E5D037-7840-604E-9A9D-10F4366BF458}" dt="2021-03-13T09:27:57.572" v="2153" actId="20577"/>
        <pc:sldMkLst>
          <pc:docMk/>
          <pc:sldMk cId="2731575074" sldId="271"/>
        </pc:sldMkLst>
        <pc:spChg chg="del">
          <ac:chgData name="Meli, Calogero" userId="507eb667-87a7-4a3d-bdb9-843fd1268d29" providerId="ADAL" clId="{E5E5D037-7840-604E-9A9D-10F4366BF458}" dt="2021-03-11T12:53:09.334" v="1590" actId="478"/>
          <ac:spMkLst>
            <pc:docMk/>
            <pc:sldMk cId="2731575074" sldId="271"/>
            <ac:spMk id="2" creationId="{DEA98687-DDD6-489F-997A-DCD05192CD77}"/>
          </ac:spMkLst>
        </pc:spChg>
        <pc:spChg chg="del">
          <ac:chgData name="Meli, Calogero" userId="507eb667-87a7-4a3d-bdb9-843fd1268d29" providerId="ADAL" clId="{E5E5D037-7840-604E-9A9D-10F4366BF458}" dt="2021-03-11T12:53:09.334" v="1590" actId="478"/>
          <ac:spMkLst>
            <pc:docMk/>
            <pc:sldMk cId="2731575074" sldId="271"/>
            <ac:spMk id="3" creationId="{BDC0C3E7-EA4E-4CE5-8E07-DCDC5C6D60B6}"/>
          </ac:spMkLst>
        </pc:spChg>
        <pc:spChg chg="add del mod">
          <ac:chgData name="Meli, Calogero" userId="507eb667-87a7-4a3d-bdb9-843fd1268d29" providerId="ADAL" clId="{E5E5D037-7840-604E-9A9D-10F4366BF458}" dt="2021-03-11T12:53:13.199" v="1591" actId="478"/>
          <ac:spMkLst>
            <pc:docMk/>
            <pc:sldMk cId="2731575074" sldId="271"/>
            <ac:spMk id="5" creationId="{89D73455-925B-EE42-A3F6-645DF578AFC4}"/>
          </ac:spMkLst>
        </pc:spChg>
        <pc:spChg chg="add del mod">
          <ac:chgData name="Meli, Calogero" userId="507eb667-87a7-4a3d-bdb9-843fd1268d29" providerId="ADAL" clId="{E5E5D037-7840-604E-9A9D-10F4366BF458}" dt="2021-03-11T12:53:13.199" v="1591" actId="478"/>
          <ac:spMkLst>
            <pc:docMk/>
            <pc:sldMk cId="2731575074" sldId="271"/>
            <ac:spMk id="7" creationId="{48F01AB0-231F-DD41-AA5C-517B1B2BBDF6}"/>
          </ac:spMkLst>
        </pc:spChg>
        <pc:spChg chg="add del mod">
          <ac:chgData name="Meli, Calogero" userId="507eb667-87a7-4a3d-bdb9-843fd1268d29" providerId="ADAL" clId="{E5E5D037-7840-604E-9A9D-10F4366BF458}" dt="2021-03-11T12:53:17.582" v="1593"/>
          <ac:spMkLst>
            <pc:docMk/>
            <pc:sldMk cId="2731575074" sldId="271"/>
            <ac:spMk id="11" creationId="{3ECD32C1-1260-7948-B7B4-2B59847FBF89}"/>
          </ac:spMkLst>
        </pc:spChg>
        <pc:spChg chg="add del mod">
          <ac:chgData name="Meli, Calogero" userId="507eb667-87a7-4a3d-bdb9-843fd1268d29" providerId="ADAL" clId="{E5E5D037-7840-604E-9A9D-10F4366BF458}" dt="2021-03-11T12:53:17.582" v="1593"/>
          <ac:spMkLst>
            <pc:docMk/>
            <pc:sldMk cId="2731575074" sldId="271"/>
            <ac:spMk id="13" creationId="{0A3F67A4-E786-F94F-A35D-4B7CE7E45154}"/>
          </ac:spMkLst>
        </pc:spChg>
        <pc:spChg chg="add del mod">
          <ac:chgData name="Meli, Calogero" userId="507eb667-87a7-4a3d-bdb9-843fd1268d29" providerId="ADAL" clId="{E5E5D037-7840-604E-9A9D-10F4366BF458}" dt="2021-03-11T12:53:17.582" v="1593"/>
          <ac:spMkLst>
            <pc:docMk/>
            <pc:sldMk cId="2731575074" sldId="271"/>
            <ac:spMk id="14" creationId="{9617DFD9-2381-7E4F-8620-958C21A8587B}"/>
          </ac:spMkLst>
        </pc:spChg>
        <pc:spChg chg="add del mod">
          <ac:chgData name="Meli, Calogero" userId="507eb667-87a7-4a3d-bdb9-843fd1268d29" providerId="ADAL" clId="{E5E5D037-7840-604E-9A9D-10F4366BF458}" dt="2021-03-11T12:53:17.582" v="1593"/>
          <ac:spMkLst>
            <pc:docMk/>
            <pc:sldMk cId="2731575074" sldId="271"/>
            <ac:spMk id="15" creationId="{7389129E-DA25-2045-A432-9D10F34034CA}"/>
          </ac:spMkLst>
        </pc:spChg>
        <pc:spChg chg="mod">
          <ac:chgData name="Meli, Calogero" userId="507eb667-87a7-4a3d-bdb9-843fd1268d29" providerId="ADAL" clId="{E5E5D037-7840-604E-9A9D-10F4366BF458}" dt="2021-03-11T13:06:48.647" v="1714" actId="20577"/>
          <ac:spMkLst>
            <pc:docMk/>
            <pc:sldMk cId="2731575074" sldId="271"/>
            <ac:spMk id="16" creationId="{48ED8404-AE13-D347-8F75-3EE0CCCDFBE1}"/>
          </ac:spMkLst>
        </pc:spChg>
        <pc:spChg chg="add mod">
          <ac:chgData name="Meli, Calogero" userId="507eb667-87a7-4a3d-bdb9-843fd1268d29" providerId="ADAL" clId="{E5E5D037-7840-604E-9A9D-10F4366BF458}" dt="2021-03-11T12:53:34.821" v="1607" actId="20577"/>
          <ac:spMkLst>
            <pc:docMk/>
            <pc:sldMk cId="2731575074" sldId="271"/>
            <ac:spMk id="18" creationId="{1316160B-A2C0-0F41-8476-E5D99A53C809}"/>
          </ac:spMkLst>
        </pc:spChg>
        <pc:spChg chg="mod">
          <ac:chgData name="Meli, Calogero" userId="507eb667-87a7-4a3d-bdb9-843fd1268d29" providerId="ADAL" clId="{E5E5D037-7840-604E-9A9D-10F4366BF458}" dt="2021-03-11T13:04:44.201" v="1689" actId="20577"/>
          <ac:spMkLst>
            <pc:docMk/>
            <pc:sldMk cId="2731575074" sldId="271"/>
            <ac:spMk id="20" creationId="{C77DB144-A8ED-C64A-BA5D-37776C7BE62C}"/>
          </ac:spMkLst>
        </pc:spChg>
        <pc:spChg chg="mod">
          <ac:chgData name="Meli, Calogero" userId="507eb667-87a7-4a3d-bdb9-843fd1268d29" providerId="ADAL" clId="{E5E5D037-7840-604E-9A9D-10F4366BF458}" dt="2021-03-11T12:59:00.411" v="1639" actId="1076"/>
          <ac:spMkLst>
            <pc:docMk/>
            <pc:sldMk cId="2731575074" sldId="271"/>
            <ac:spMk id="21" creationId="{D5B2242A-E68B-9A43-82F6-6C68D72D75ED}"/>
          </ac:spMkLst>
        </pc:spChg>
        <pc:grpChg chg="add mod">
          <ac:chgData name="Meli, Calogero" userId="507eb667-87a7-4a3d-bdb9-843fd1268d29" providerId="ADAL" clId="{E5E5D037-7840-604E-9A9D-10F4366BF458}" dt="2021-03-11T13:51:23.901" v="1725" actId="1076"/>
          <ac:grpSpMkLst>
            <pc:docMk/>
            <pc:sldMk cId="2731575074" sldId="271"/>
            <ac:grpSpMk id="5" creationId="{2AAE7872-1357-6E4B-83D8-CBE3BD086ACF}"/>
          </ac:grpSpMkLst>
        </pc:grpChg>
        <pc:grpChg chg="add mod">
          <ac:chgData name="Meli, Calogero" userId="507eb667-87a7-4a3d-bdb9-843fd1268d29" providerId="ADAL" clId="{E5E5D037-7840-604E-9A9D-10F4366BF458}" dt="2021-03-11T13:06:05.725" v="1700" actId="1076"/>
          <ac:grpSpMkLst>
            <pc:docMk/>
            <pc:sldMk cId="2731575074" sldId="271"/>
            <ac:grpSpMk id="9" creationId="{0F7F0A17-4C2E-B241-9AC5-D9331A2FF23E}"/>
          </ac:grpSpMkLst>
        </pc:grpChg>
        <pc:graphicFrameChg chg="add del mod">
          <ac:chgData name="Meli, Calogero" userId="507eb667-87a7-4a3d-bdb9-843fd1268d29" providerId="ADAL" clId="{E5E5D037-7840-604E-9A9D-10F4366BF458}" dt="2021-03-11T12:53:17.582" v="1593"/>
          <ac:graphicFrameMkLst>
            <pc:docMk/>
            <pc:sldMk cId="2731575074" sldId="271"/>
            <ac:graphicFrameMk id="16" creationId="{6295AA34-5D8B-CE4D-9D5E-3D35EABDD0E0}"/>
          </ac:graphicFrameMkLst>
        </pc:graphicFrameChg>
        <pc:graphicFrameChg chg="add mod">
          <ac:chgData name="Meli, Calogero" userId="507eb667-87a7-4a3d-bdb9-843fd1268d29" providerId="ADAL" clId="{E5E5D037-7840-604E-9A9D-10F4366BF458}" dt="2021-03-11T12:53:24.732" v="1594"/>
          <ac:graphicFrameMkLst>
            <pc:docMk/>
            <pc:sldMk cId="2731575074" sldId="271"/>
            <ac:graphicFrameMk id="17" creationId="{8239AC69-6B3D-3443-A7DB-B72F3A1CECF0}"/>
          </ac:graphicFrameMkLst>
        </pc:graphicFrameChg>
        <pc:picChg chg="mod">
          <ac:chgData name="Meli, Calogero" userId="507eb667-87a7-4a3d-bdb9-843fd1268d29" providerId="ADAL" clId="{E5E5D037-7840-604E-9A9D-10F4366BF458}" dt="2021-03-11T13:03:34.716" v="1675" actId="164"/>
          <ac:picMkLst>
            <pc:docMk/>
            <pc:sldMk cId="2731575074" sldId="271"/>
            <ac:picMk id="7" creationId="{9CFE874F-4E74-D442-8688-0C8B8836E81E}"/>
          </ac:picMkLst>
        </pc:picChg>
        <pc:picChg chg="mod">
          <ac:chgData name="Meli, Calogero" userId="507eb667-87a7-4a3d-bdb9-843fd1268d29" providerId="ADAL" clId="{E5E5D037-7840-604E-9A9D-10F4366BF458}" dt="2021-03-11T13:03:34.716" v="1675" actId="164"/>
          <ac:picMkLst>
            <pc:docMk/>
            <pc:sldMk cId="2731575074" sldId="271"/>
            <ac:picMk id="11" creationId="{62481364-B356-A34E-9FF7-C80A713132FB}"/>
          </ac:picMkLst>
        </pc:picChg>
        <pc:picChg chg="mod">
          <ac:chgData name="Meli, Calogero" userId="507eb667-87a7-4a3d-bdb9-843fd1268d29" providerId="ADAL" clId="{E5E5D037-7840-604E-9A9D-10F4366BF458}" dt="2021-03-11T13:05:28.906" v="1693" actId="164"/>
          <ac:picMkLst>
            <pc:docMk/>
            <pc:sldMk cId="2731575074" sldId="271"/>
            <ac:picMk id="19" creationId="{E18F42E8-E6C2-0849-8CD2-4510DD0A3068}"/>
          </ac:picMkLst>
        </pc:picChg>
        <pc:picChg chg="add mod">
          <ac:chgData name="Meli, Calogero" userId="507eb667-87a7-4a3d-bdb9-843fd1268d29" providerId="ADAL" clId="{E5E5D037-7840-604E-9A9D-10F4366BF458}" dt="2021-03-11T13:03:34.716" v="1675" actId="164"/>
          <ac:picMkLst>
            <pc:docMk/>
            <pc:sldMk cId="2731575074" sldId="271"/>
            <ac:picMk id="23" creationId="{378E4DED-1F2E-CC4D-BEDC-EB11DC0EA6A6}"/>
          </ac:picMkLst>
        </pc:picChg>
        <pc:picChg chg="add mod">
          <ac:chgData name="Meli, Calogero" userId="507eb667-87a7-4a3d-bdb9-843fd1268d29" providerId="ADAL" clId="{E5E5D037-7840-604E-9A9D-10F4366BF458}" dt="2021-03-11T13:03:34.716" v="1675" actId="164"/>
          <ac:picMkLst>
            <pc:docMk/>
            <pc:sldMk cId="2731575074" sldId="271"/>
            <ac:picMk id="24" creationId="{F7FFED81-8B6B-F343-B863-C6B5C42E4120}"/>
          </ac:picMkLst>
        </pc:picChg>
        <pc:picChg chg="mod">
          <ac:chgData name="Meli, Calogero" userId="507eb667-87a7-4a3d-bdb9-843fd1268d29" providerId="ADAL" clId="{E5E5D037-7840-604E-9A9D-10F4366BF458}" dt="2021-03-11T13:05:28.906" v="1693" actId="164"/>
          <ac:picMkLst>
            <pc:docMk/>
            <pc:sldMk cId="2731575074" sldId="271"/>
            <ac:picMk id="27" creationId="{A8396018-E7AA-5B4E-81A2-51BEF38EA891}"/>
          </ac:picMkLst>
        </pc:picChg>
        <pc:picChg chg="mod">
          <ac:chgData name="Meli, Calogero" userId="507eb667-87a7-4a3d-bdb9-843fd1268d29" providerId="ADAL" clId="{E5E5D037-7840-604E-9A9D-10F4366BF458}" dt="2021-03-11T13:02:07.136" v="1655" actId="1076"/>
          <ac:picMkLst>
            <pc:docMk/>
            <pc:sldMk cId="2731575074" sldId="271"/>
            <ac:picMk id="5126" creationId="{1A229511-797E-1546-83E5-E823B6644B1B}"/>
          </ac:picMkLst>
        </pc:picChg>
        <pc:cxnChg chg="mod">
          <ac:chgData name="Meli, Calogero" userId="507eb667-87a7-4a3d-bdb9-843fd1268d29" providerId="ADAL" clId="{E5E5D037-7840-604E-9A9D-10F4366BF458}" dt="2021-03-11T13:51:43.072" v="1726" actId="14100"/>
          <ac:cxnSpMkLst>
            <pc:docMk/>
            <pc:sldMk cId="2731575074" sldId="271"/>
            <ac:cxnSpMk id="3" creationId="{E75B3D83-B722-5D46-86EA-01DA7641CB09}"/>
          </ac:cxnSpMkLst>
        </pc:cxnChg>
        <pc:cxnChg chg="add mod">
          <ac:chgData name="Meli, Calogero" userId="507eb667-87a7-4a3d-bdb9-843fd1268d29" providerId="ADAL" clId="{E5E5D037-7840-604E-9A9D-10F4366BF458}" dt="2021-03-11T13:06:39.024" v="1702" actId="14100"/>
          <ac:cxnSpMkLst>
            <pc:docMk/>
            <pc:sldMk cId="2731575074" sldId="271"/>
            <ac:cxnSpMk id="25" creationId="{0A04651E-96A2-BD49-9E4E-FFD154E78F31}"/>
          </ac:cxnSpMkLst>
        </pc:cxnChg>
      </pc:sldChg>
      <pc:sldChg chg="del">
        <pc:chgData name="Meli, Calogero" userId="507eb667-87a7-4a3d-bdb9-843fd1268d29" providerId="ADAL" clId="{E5E5D037-7840-604E-9A9D-10F4366BF458}" dt="2021-03-11T13:15:57.199" v="1720" actId="2696"/>
        <pc:sldMkLst>
          <pc:docMk/>
          <pc:sldMk cId="3358495859" sldId="272"/>
        </pc:sldMkLst>
      </pc:sldChg>
      <pc:sldChg chg="addSp delSp modSp mod modNotesTx">
        <pc:chgData name="Meli, Calogero" userId="507eb667-87a7-4a3d-bdb9-843fd1268d29" providerId="ADAL" clId="{E5E5D037-7840-604E-9A9D-10F4366BF458}" dt="2021-03-13T09:27:26.049" v="2137" actId="20577"/>
        <pc:sldMkLst>
          <pc:docMk/>
          <pc:sldMk cId="1357626273" sldId="273"/>
        </pc:sldMkLst>
        <pc:spChg chg="add mod">
          <ac:chgData name="Meli, Calogero" userId="507eb667-87a7-4a3d-bdb9-843fd1268d29" providerId="ADAL" clId="{E5E5D037-7840-604E-9A9D-10F4366BF458}" dt="2021-03-12T10:36:55.131" v="1927" actId="14100"/>
          <ac:spMkLst>
            <pc:docMk/>
            <pc:sldMk cId="1357626273" sldId="273"/>
            <ac:spMk id="4" creationId="{84579210-43BC-4047-AD84-02F3FD2928BC}"/>
          </ac:spMkLst>
        </pc:spChg>
        <pc:picChg chg="del">
          <ac:chgData name="Meli, Calogero" userId="507eb667-87a7-4a3d-bdb9-843fd1268d29" providerId="ADAL" clId="{E5E5D037-7840-604E-9A9D-10F4366BF458}" dt="2021-03-11T12:44:14.794" v="1241" actId="478"/>
          <ac:picMkLst>
            <pc:docMk/>
            <pc:sldMk cId="1357626273" sldId="273"/>
            <ac:picMk id="3" creationId="{A16E8820-F646-354F-9479-7FE284A65153}"/>
          </ac:picMkLst>
        </pc:picChg>
        <pc:picChg chg="del">
          <ac:chgData name="Meli, Calogero" userId="507eb667-87a7-4a3d-bdb9-843fd1268d29" providerId="ADAL" clId="{E5E5D037-7840-604E-9A9D-10F4366BF458}" dt="2021-03-11T12:44:18.663" v="1243" actId="478"/>
          <ac:picMkLst>
            <pc:docMk/>
            <pc:sldMk cId="1357626273" sldId="273"/>
            <ac:picMk id="5" creationId="{74FD7C31-DF72-4213-8B1E-6C8FF68AA066}"/>
          </ac:picMkLst>
        </pc:picChg>
        <pc:picChg chg="mod">
          <ac:chgData name="Meli, Calogero" userId="507eb667-87a7-4a3d-bdb9-843fd1268d29" providerId="ADAL" clId="{E5E5D037-7840-604E-9A9D-10F4366BF458}" dt="2021-03-12T10:36:55.469" v="1928" actId="1076"/>
          <ac:picMkLst>
            <pc:docMk/>
            <pc:sldMk cId="1357626273" sldId="273"/>
            <ac:picMk id="7" creationId="{EAC1983E-1942-478B-860B-A9FE0D45D094}"/>
          </ac:picMkLst>
        </pc:picChg>
        <pc:picChg chg="mod">
          <ac:chgData name="Meli, Calogero" userId="507eb667-87a7-4a3d-bdb9-843fd1268d29" providerId="ADAL" clId="{E5E5D037-7840-604E-9A9D-10F4366BF458}" dt="2021-03-12T11:02:42.341" v="1929" actId="1076"/>
          <ac:picMkLst>
            <pc:docMk/>
            <pc:sldMk cId="1357626273" sldId="273"/>
            <ac:picMk id="9" creationId="{A5767A76-B675-4776-838C-A5354D40B550}"/>
          </ac:picMkLst>
        </pc:picChg>
        <pc:picChg chg="del">
          <ac:chgData name="Meli, Calogero" userId="507eb667-87a7-4a3d-bdb9-843fd1268d29" providerId="ADAL" clId="{E5E5D037-7840-604E-9A9D-10F4366BF458}" dt="2021-03-11T12:44:16.569" v="1242" actId="478"/>
          <ac:picMkLst>
            <pc:docMk/>
            <pc:sldMk cId="1357626273" sldId="273"/>
            <ac:picMk id="15" creationId="{0BAC1412-ED42-463E-A613-577FC5FDDFA4}"/>
          </ac:picMkLst>
        </pc:picChg>
      </pc:sldChg>
      <pc:sldChg chg="addSp delSp modSp mod modNotesTx">
        <pc:chgData name="Meli, Calogero" userId="507eb667-87a7-4a3d-bdb9-843fd1268d29" providerId="ADAL" clId="{E5E5D037-7840-604E-9A9D-10F4366BF458}" dt="2021-03-13T09:56:22.815" v="2245" actId="20577"/>
        <pc:sldMkLst>
          <pc:docMk/>
          <pc:sldMk cId="2047293183" sldId="274"/>
        </pc:sldMkLst>
        <pc:spChg chg="mod">
          <ac:chgData name="Meli, Calogero" userId="507eb667-87a7-4a3d-bdb9-843fd1268d29" providerId="ADAL" clId="{E5E5D037-7840-604E-9A9D-10F4366BF458}" dt="2021-03-11T14:57:24.052" v="1786" actId="20577"/>
          <ac:spMkLst>
            <pc:docMk/>
            <pc:sldMk cId="2047293183" sldId="274"/>
            <ac:spMk id="2" creationId="{584D5F88-4872-49B9-8EA3-6715EDEC5E45}"/>
          </ac:spMkLst>
        </pc:spChg>
        <pc:spChg chg="mod">
          <ac:chgData name="Meli, Calogero" userId="507eb667-87a7-4a3d-bdb9-843fd1268d29" providerId="ADAL" clId="{E5E5D037-7840-604E-9A9D-10F4366BF458}" dt="2021-03-11T14:57:49.295" v="1790" actId="1076"/>
          <ac:spMkLst>
            <pc:docMk/>
            <pc:sldMk cId="2047293183" sldId="274"/>
            <ac:spMk id="3" creationId="{119B8C4F-E6F9-2F46-8F53-86952D762498}"/>
          </ac:spMkLst>
        </pc:spChg>
        <pc:spChg chg="add del">
          <ac:chgData name="Meli, Calogero" userId="507eb667-87a7-4a3d-bdb9-843fd1268d29" providerId="ADAL" clId="{E5E5D037-7840-604E-9A9D-10F4366BF458}" dt="2021-03-11T14:57:05.022" v="1766" actId="478"/>
          <ac:spMkLst>
            <pc:docMk/>
            <pc:sldMk cId="2047293183" sldId="274"/>
            <ac:spMk id="9" creationId="{94825CE7-B32B-4C44-9DD8-531A1CA5CDCA}"/>
          </ac:spMkLst>
        </pc:spChg>
        <pc:spChg chg="add del">
          <ac:chgData name="Meli, Calogero" userId="507eb667-87a7-4a3d-bdb9-843fd1268d29" providerId="ADAL" clId="{E5E5D037-7840-604E-9A9D-10F4366BF458}" dt="2021-03-11T14:57:05.429" v="1767" actId="478"/>
          <ac:spMkLst>
            <pc:docMk/>
            <pc:sldMk cId="2047293183" sldId="274"/>
            <ac:spMk id="13" creationId="{A10DA798-E837-4A1C-9D4B-7E98791512E2}"/>
          </ac:spMkLst>
        </pc:spChg>
        <pc:picChg chg="mod">
          <ac:chgData name="Meli, Calogero" userId="507eb667-87a7-4a3d-bdb9-843fd1268d29" providerId="ADAL" clId="{E5E5D037-7840-604E-9A9D-10F4366BF458}" dt="2021-03-13T09:54:48.634" v="2244" actId="1076"/>
          <ac:picMkLst>
            <pc:docMk/>
            <pc:sldMk cId="2047293183" sldId="274"/>
            <ac:picMk id="7" creationId="{D1ED52A5-0973-3448-B116-37C4AC62D109}"/>
          </ac:picMkLst>
        </pc:picChg>
        <pc:cxnChg chg="add del mod">
          <ac:chgData name="Meli, Calogero" userId="507eb667-87a7-4a3d-bdb9-843fd1268d29" providerId="ADAL" clId="{E5E5D037-7840-604E-9A9D-10F4366BF458}" dt="2021-03-11T14:57:05.429" v="1767" actId="478"/>
          <ac:cxnSpMkLst>
            <pc:docMk/>
            <pc:sldMk cId="2047293183" sldId="274"/>
            <ac:cxnSpMk id="15" creationId="{F09F0B64-C7BB-4316-A445-3A5C07AD80DB}"/>
          </ac:cxnSpMkLst>
        </pc:cxnChg>
      </pc:sldChg>
      <pc:sldChg chg="new del">
        <pc:chgData name="Meli, Calogero" userId="507eb667-87a7-4a3d-bdb9-843fd1268d29" providerId="ADAL" clId="{E5E5D037-7840-604E-9A9D-10F4366BF458}" dt="2021-03-11T11:22:40.163" v="445" actId="2696"/>
        <pc:sldMkLst>
          <pc:docMk/>
          <pc:sldMk cId="210366840" sldId="275"/>
        </pc:sldMkLst>
      </pc:sldChg>
      <pc:sldChg chg="delSp add del setBg delDesignElem">
        <pc:chgData name="Meli, Calogero" userId="507eb667-87a7-4a3d-bdb9-843fd1268d29" providerId="ADAL" clId="{E5E5D037-7840-604E-9A9D-10F4366BF458}" dt="2021-03-11T11:22:18.541" v="437" actId="2696"/>
        <pc:sldMkLst>
          <pc:docMk/>
          <pc:sldMk cId="307887575" sldId="275"/>
        </pc:sldMkLst>
        <pc:spChg chg="del">
          <ac:chgData name="Meli, Calogero" userId="507eb667-87a7-4a3d-bdb9-843fd1268d29" providerId="ADAL" clId="{E5E5D037-7840-604E-9A9D-10F4366BF458}" dt="2021-03-11T11:22:13.990" v="436"/>
          <ac:spMkLst>
            <pc:docMk/>
            <pc:sldMk cId="307887575" sldId="275"/>
            <ac:spMk id="8" creationId="{EA67B5B4-3A24-436E-B663-1B2EBFF8A0CD}"/>
          </ac:spMkLst>
        </pc:spChg>
        <pc:spChg chg="del">
          <ac:chgData name="Meli, Calogero" userId="507eb667-87a7-4a3d-bdb9-843fd1268d29" providerId="ADAL" clId="{E5E5D037-7840-604E-9A9D-10F4366BF458}" dt="2021-03-11T11:22:13.990" v="436"/>
          <ac:spMkLst>
            <pc:docMk/>
            <pc:sldMk cId="307887575" sldId="275"/>
            <ac:spMk id="10" creationId="{987FDF89-C993-41F4-A1B8-DBAFF16008A9}"/>
          </ac:spMkLst>
        </pc:spChg>
        <pc:spChg chg="del">
          <ac:chgData name="Meli, Calogero" userId="507eb667-87a7-4a3d-bdb9-843fd1268d29" providerId="ADAL" clId="{E5E5D037-7840-604E-9A9D-10F4366BF458}" dt="2021-03-11T11:22:13.990" v="436"/>
          <ac:spMkLst>
            <pc:docMk/>
            <pc:sldMk cId="307887575" sldId="275"/>
            <ac:spMk id="12" creationId="{64E585EA-75FD-4025-8270-F66A58A15CDA}"/>
          </ac:spMkLst>
        </pc:spChg>
      </pc:sldChg>
      <pc:sldChg chg="addSp delSp modSp add mod ord modNotesTx">
        <pc:chgData name="Meli, Calogero" userId="507eb667-87a7-4a3d-bdb9-843fd1268d29" providerId="ADAL" clId="{E5E5D037-7840-604E-9A9D-10F4366BF458}" dt="2021-03-13T09:29:18.142" v="2173" actId="20577"/>
        <pc:sldMkLst>
          <pc:docMk/>
          <pc:sldMk cId="1849247757" sldId="275"/>
        </pc:sldMkLst>
        <pc:spChg chg="del">
          <ac:chgData name="Meli, Calogero" userId="507eb667-87a7-4a3d-bdb9-843fd1268d29" providerId="ADAL" clId="{E5E5D037-7840-604E-9A9D-10F4366BF458}" dt="2021-03-11T11:23:33.835" v="449" actId="478"/>
          <ac:spMkLst>
            <pc:docMk/>
            <pc:sldMk cId="1849247757" sldId="275"/>
            <ac:spMk id="2" creationId="{DEA98687-DDD6-489F-997A-DCD05192CD77}"/>
          </ac:spMkLst>
        </pc:spChg>
        <pc:spChg chg="del">
          <ac:chgData name="Meli, Calogero" userId="507eb667-87a7-4a3d-bdb9-843fd1268d29" providerId="ADAL" clId="{E5E5D037-7840-604E-9A9D-10F4366BF458}" dt="2021-03-11T11:23:36.515" v="451" actId="478"/>
          <ac:spMkLst>
            <pc:docMk/>
            <pc:sldMk cId="1849247757" sldId="275"/>
            <ac:spMk id="3" creationId="{BDC0C3E7-EA4E-4CE5-8E07-DCDC5C6D60B6}"/>
          </ac:spMkLst>
        </pc:spChg>
        <pc:spChg chg="add del mod">
          <ac:chgData name="Meli, Calogero" userId="507eb667-87a7-4a3d-bdb9-843fd1268d29" providerId="ADAL" clId="{E5E5D037-7840-604E-9A9D-10F4366BF458}" dt="2021-03-11T11:23:35.438" v="450" actId="478"/>
          <ac:spMkLst>
            <pc:docMk/>
            <pc:sldMk cId="1849247757" sldId="275"/>
            <ac:spMk id="5" creationId="{A2D0BDF8-5C1B-C340-A4B1-8C79EAFD4454}"/>
          </ac:spMkLst>
        </pc:spChg>
        <pc:spChg chg="add del mod">
          <ac:chgData name="Meli, Calogero" userId="507eb667-87a7-4a3d-bdb9-843fd1268d29" providerId="ADAL" clId="{E5E5D037-7840-604E-9A9D-10F4366BF458}" dt="2021-03-11T11:23:38.647" v="452" actId="478"/>
          <ac:spMkLst>
            <pc:docMk/>
            <pc:sldMk cId="1849247757" sldId="275"/>
            <ac:spMk id="9" creationId="{CBA662E5-E32F-874F-8FE5-EB743A967665}"/>
          </ac:spMkLst>
        </pc:spChg>
        <pc:spChg chg="add mod">
          <ac:chgData name="Meli, Calogero" userId="507eb667-87a7-4a3d-bdb9-843fd1268d29" providerId="ADAL" clId="{E5E5D037-7840-604E-9A9D-10F4366BF458}" dt="2021-03-11T11:23:39.720" v="453"/>
          <ac:spMkLst>
            <pc:docMk/>
            <pc:sldMk cId="1849247757" sldId="275"/>
            <ac:spMk id="13" creationId="{C1D66CEF-27C3-1A4F-BA8E-C2C228733849}"/>
          </ac:spMkLst>
        </pc:spChg>
        <pc:graphicFrameChg chg="add mod">
          <ac:chgData name="Meli, Calogero" userId="507eb667-87a7-4a3d-bdb9-843fd1268d29" providerId="ADAL" clId="{E5E5D037-7840-604E-9A9D-10F4366BF458}" dt="2021-03-11T11:28:37.839" v="487" actId="12269"/>
          <ac:graphicFrameMkLst>
            <pc:docMk/>
            <pc:sldMk cId="1849247757" sldId="275"/>
            <ac:graphicFrameMk id="7" creationId="{E7462174-374D-5B46-B221-5439A074A2C9}"/>
          </ac:graphicFrameMkLst>
        </pc:graphicFrameChg>
        <pc:cxnChg chg="add mod">
          <ac:chgData name="Meli, Calogero" userId="507eb667-87a7-4a3d-bdb9-843fd1268d29" providerId="ADAL" clId="{E5E5D037-7840-604E-9A9D-10F4366BF458}" dt="2021-03-11T11:24:50.813" v="463" actId="1076"/>
          <ac:cxnSpMkLst>
            <pc:docMk/>
            <pc:sldMk cId="1849247757" sldId="275"/>
            <ac:cxnSpMk id="14" creationId="{D438BC45-E209-9F4D-8EA9-C26897C6F0A2}"/>
          </ac:cxnSpMkLst>
        </pc:cxnChg>
      </pc:sldChg>
      <pc:sldChg chg="addSp delSp add del setBg delDesignElem">
        <pc:chgData name="Meli, Calogero" userId="507eb667-87a7-4a3d-bdb9-843fd1268d29" providerId="ADAL" clId="{E5E5D037-7840-604E-9A9D-10F4366BF458}" dt="2021-03-11T11:22:26.749" v="440"/>
        <pc:sldMkLst>
          <pc:docMk/>
          <pc:sldMk cId="1852906223" sldId="275"/>
        </pc:sldMkLst>
        <pc:spChg chg="add del">
          <ac:chgData name="Meli, Calogero" userId="507eb667-87a7-4a3d-bdb9-843fd1268d29" providerId="ADAL" clId="{E5E5D037-7840-604E-9A9D-10F4366BF458}" dt="2021-03-11T11:22:26.749" v="440"/>
          <ac:spMkLst>
            <pc:docMk/>
            <pc:sldMk cId="1852906223" sldId="275"/>
            <ac:spMk id="8" creationId="{EA67B5B4-3A24-436E-B663-1B2EBFF8A0CD}"/>
          </ac:spMkLst>
        </pc:spChg>
        <pc:spChg chg="add del">
          <ac:chgData name="Meli, Calogero" userId="507eb667-87a7-4a3d-bdb9-843fd1268d29" providerId="ADAL" clId="{E5E5D037-7840-604E-9A9D-10F4366BF458}" dt="2021-03-11T11:22:26.749" v="440"/>
          <ac:spMkLst>
            <pc:docMk/>
            <pc:sldMk cId="1852906223" sldId="275"/>
            <ac:spMk id="10" creationId="{987FDF89-C993-41F4-A1B8-DBAFF16008A9}"/>
          </ac:spMkLst>
        </pc:spChg>
        <pc:spChg chg="add del">
          <ac:chgData name="Meli, Calogero" userId="507eb667-87a7-4a3d-bdb9-843fd1268d29" providerId="ADAL" clId="{E5E5D037-7840-604E-9A9D-10F4366BF458}" dt="2021-03-11T11:22:26.749" v="440"/>
          <ac:spMkLst>
            <pc:docMk/>
            <pc:sldMk cId="1852906223" sldId="275"/>
            <ac:spMk id="12" creationId="{64E585EA-75FD-4025-8270-F66A58A15CDA}"/>
          </ac:spMkLst>
        </pc:spChg>
      </pc:sldChg>
      <pc:sldChg chg="delSp add del setBg delDesignElem">
        <pc:chgData name="Meli, Calogero" userId="507eb667-87a7-4a3d-bdb9-843fd1268d29" providerId="ADAL" clId="{E5E5D037-7840-604E-9A9D-10F4366BF458}" dt="2021-03-11T11:22:32.563" v="443" actId="2696"/>
        <pc:sldMkLst>
          <pc:docMk/>
          <pc:sldMk cId="2504205078" sldId="275"/>
        </pc:sldMkLst>
        <pc:spChg chg="del">
          <ac:chgData name="Meli, Calogero" userId="507eb667-87a7-4a3d-bdb9-843fd1268d29" providerId="ADAL" clId="{E5E5D037-7840-604E-9A9D-10F4366BF458}" dt="2021-03-11T11:22:31.014" v="442"/>
          <ac:spMkLst>
            <pc:docMk/>
            <pc:sldMk cId="2504205078" sldId="275"/>
            <ac:spMk id="8" creationId="{EA67B5B4-3A24-436E-B663-1B2EBFF8A0CD}"/>
          </ac:spMkLst>
        </pc:spChg>
        <pc:spChg chg="del">
          <ac:chgData name="Meli, Calogero" userId="507eb667-87a7-4a3d-bdb9-843fd1268d29" providerId="ADAL" clId="{E5E5D037-7840-604E-9A9D-10F4366BF458}" dt="2021-03-11T11:22:31.014" v="442"/>
          <ac:spMkLst>
            <pc:docMk/>
            <pc:sldMk cId="2504205078" sldId="275"/>
            <ac:spMk id="10" creationId="{987FDF89-C993-41F4-A1B8-DBAFF16008A9}"/>
          </ac:spMkLst>
        </pc:spChg>
        <pc:spChg chg="del">
          <ac:chgData name="Meli, Calogero" userId="507eb667-87a7-4a3d-bdb9-843fd1268d29" providerId="ADAL" clId="{E5E5D037-7840-604E-9A9D-10F4366BF458}" dt="2021-03-11T11:22:31.014" v="442"/>
          <ac:spMkLst>
            <pc:docMk/>
            <pc:sldMk cId="2504205078" sldId="275"/>
            <ac:spMk id="12" creationId="{64E585EA-75FD-4025-8270-F66A58A15CDA}"/>
          </ac:spMkLst>
        </pc:spChg>
      </pc:sldChg>
      <pc:sldChg chg="delSp add del setBg delDesignElem">
        <pc:chgData name="Meli, Calogero" userId="507eb667-87a7-4a3d-bdb9-843fd1268d29" providerId="ADAL" clId="{E5E5D037-7840-604E-9A9D-10F4366BF458}" dt="2021-03-11T11:31:31.898" v="490" actId="2696"/>
        <pc:sldMkLst>
          <pc:docMk/>
          <pc:sldMk cId="3567586381" sldId="276"/>
        </pc:sldMkLst>
        <pc:spChg chg="del">
          <ac:chgData name="Meli, Calogero" userId="507eb667-87a7-4a3d-bdb9-843fd1268d29" providerId="ADAL" clId="{E5E5D037-7840-604E-9A9D-10F4366BF458}" dt="2021-03-11T11:31:29.465" v="489"/>
          <ac:spMkLst>
            <pc:docMk/>
            <pc:sldMk cId="3567586381" sldId="276"/>
            <ac:spMk id="8" creationId="{EA67B5B4-3A24-436E-B663-1B2EBFF8A0CD}"/>
          </ac:spMkLst>
        </pc:spChg>
        <pc:spChg chg="del">
          <ac:chgData name="Meli, Calogero" userId="507eb667-87a7-4a3d-bdb9-843fd1268d29" providerId="ADAL" clId="{E5E5D037-7840-604E-9A9D-10F4366BF458}" dt="2021-03-11T11:31:29.465" v="489"/>
          <ac:spMkLst>
            <pc:docMk/>
            <pc:sldMk cId="3567586381" sldId="276"/>
            <ac:spMk id="10" creationId="{987FDF89-C993-41F4-A1B8-DBAFF16008A9}"/>
          </ac:spMkLst>
        </pc:spChg>
        <pc:spChg chg="del">
          <ac:chgData name="Meli, Calogero" userId="507eb667-87a7-4a3d-bdb9-843fd1268d29" providerId="ADAL" clId="{E5E5D037-7840-604E-9A9D-10F4366BF458}" dt="2021-03-11T11:31:29.465" v="489"/>
          <ac:spMkLst>
            <pc:docMk/>
            <pc:sldMk cId="3567586381" sldId="276"/>
            <ac:spMk id="12" creationId="{64E585EA-75FD-4025-8270-F66A58A15CDA}"/>
          </ac:spMkLst>
        </pc:spChg>
      </pc:sldChg>
      <pc:sldChg chg="addSp delSp modSp add del mod ord setBg setClrOvrMap modNotesTx">
        <pc:chgData name="Meli, Calogero" userId="507eb667-87a7-4a3d-bdb9-843fd1268d29" providerId="ADAL" clId="{E5E5D037-7840-604E-9A9D-10F4366BF458}" dt="2021-03-13T10:00:17.217" v="2265" actId="2696"/>
        <pc:sldMkLst>
          <pc:docMk/>
          <pc:sldMk cId="3996016855" sldId="276"/>
        </pc:sldMkLst>
        <pc:spChg chg="add del">
          <ac:chgData name="Meli, Calogero" userId="507eb667-87a7-4a3d-bdb9-843fd1268d29" providerId="ADAL" clId="{E5E5D037-7840-604E-9A9D-10F4366BF458}" dt="2021-03-11T11:32:09.480" v="497" actId="478"/>
          <ac:spMkLst>
            <pc:docMk/>
            <pc:sldMk cId="3996016855" sldId="276"/>
            <ac:spMk id="2" creationId="{584D5F88-4872-49B9-8EA3-6715EDEC5E45}"/>
          </ac:spMkLst>
        </pc:spChg>
        <pc:spChg chg="add del mod">
          <ac:chgData name="Meli, Calogero" userId="507eb667-87a7-4a3d-bdb9-843fd1268d29" providerId="ADAL" clId="{E5E5D037-7840-604E-9A9D-10F4366BF458}" dt="2021-03-11T11:31:46.898" v="494" actId="478"/>
          <ac:spMkLst>
            <pc:docMk/>
            <pc:sldMk cId="3996016855" sldId="276"/>
            <ac:spMk id="4" creationId="{213ABBAF-DD87-7749-BC03-785C65BFB5F0}"/>
          </ac:spMkLst>
        </pc:spChg>
        <pc:spChg chg="add del mod">
          <ac:chgData name="Meli, Calogero" userId="507eb667-87a7-4a3d-bdb9-843fd1268d29" providerId="ADAL" clId="{E5E5D037-7840-604E-9A9D-10F4366BF458}" dt="2021-03-11T11:32:11.303" v="498" actId="478"/>
          <ac:spMkLst>
            <pc:docMk/>
            <pc:sldMk cId="3996016855" sldId="276"/>
            <ac:spMk id="6" creationId="{84F7BBAE-294B-F347-BCC2-E599FD680435}"/>
          </ac:spMkLst>
        </pc:spChg>
        <pc:spChg chg="add del mod">
          <ac:chgData name="Meli, Calogero" userId="507eb667-87a7-4a3d-bdb9-843fd1268d29" providerId="ADAL" clId="{E5E5D037-7840-604E-9A9D-10F4366BF458}" dt="2021-03-11T11:32:32.319" v="502" actId="478"/>
          <ac:spMkLst>
            <pc:docMk/>
            <pc:sldMk cId="3996016855" sldId="276"/>
            <ac:spMk id="7" creationId="{B1FDBC6A-3C3D-3948-9B7F-9E48DC61B7D1}"/>
          </ac:spMkLst>
        </pc:spChg>
        <pc:spChg chg="add del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8" creationId="{EA67B5B4-3A24-436E-B663-1B2EBFF8A0CD}"/>
          </ac:spMkLst>
        </pc:spChg>
        <pc:spChg chg="add del">
          <ac:chgData name="Meli, Calogero" userId="507eb667-87a7-4a3d-bdb9-843fd1268d29" providerId="ADAL" clId="{E5E5D037-7840-604E-9A9D-10F4366BF458}" dt="2021-03-11T11:32:03.787" v="495" actId="478"/>
          <ac:spMkLst>
            <pc:docMk/>
            <pc:sldMk cId="3996016855" sldId="276"/>
            <ac:spMk id="9" creationId="{94825CE7-B32B-4C44-9DD8-531A1CA5CDCA}"/>
          </ac:spMkLst>
        </pc:spChg>
        <pc:spChg chg="add del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10" creationId="{987FDF89-C993-41F4-A1B8-DBAFF16008A9}"/>
          </ac:spMkLst>
        </pc:spChg>
        <pc:spChg chg="add del">
          <ac:chgData name="Meli, Calogero" userId="507eb667-87a7-4a3d-bdb9-843fd1268d29" providerId="ADAL" clId="{E5E5D037-7840-604E-9A9D-10F4366BF458}" dt="2021-03-11T11:32:03.787" v="495" actId="478"/>
          <ac:spMkLst>
            <pc:docMk/>
            <pc:sldMk cId="3996016855" sldId="276"/>
            <ac:spMk id="11" creationId="{3B94BC0E-A99E-46D1-8E51-119A3AB0B8D3}"/>
          </ac:spMkLst>
        </pc:spChg>
        <pc:spChg chg="add del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12" creationId="{64E585EA-75FD-4025-8270-F66A58A15CDA}"/>
          </ac:spMkLst>
        </pc:spChg>
        <pc:spChg chg="add del">
          <ac:chgData name="Meli, Calogero" userId="507eb667-87a7-4a3d-bdb9-843fd1268d29" providerId="ADAL" clId="{E5E5D037-7840-604E-9A9D-10F4366BF458}" dt="2021-03-11T11:32:06.915" v="496" actId="478"/>
          <ac:spMkLst>
            <pc:docMk/>
            <pc:sldMk cId="3996016855" sldId="276"/>
            <ac:spMk id="13" creationId="{A10DA798-E837-4A1C-9D4B-7E98791512E2}"/>
          </ac:spMkLst>
        </pc:spChg>
        <pc:spChg chg="add del mod">
          <ac:chgData name="Meli, Calogero" userId="507eb667-87a7-4a3d-bdb9-843fd1268d29" providerId="ADAL" clId="{E5E5D037-7840-604E-9A9D-10F4366BF458}" dt="2021-03-11T11:32:43.812" v="504" actId="478"/>
          <ac:spMkLst>
            <pc:docMk/>
            <pc:sldMk cId="3996016855" sldId="276"/>
            <ac:spMk id="14" creationId="{B3EED3B2-932F-EB4F-B556-4DE082A79FE6}"/>
          </ac:spMkLst>
        </pc:spChg>
        <pc:spChg chg="add del">
          <ac:chgData name="Meli, Calogero" userId="507eb667-87a7-4a3d-bdb9-843fd1268d29" providerId="ADAL" clId="{E5E5D037-7840-604E-9A9D-10F4366BF458}" dt="2021-03-11T11:32:03.787" v="495" actId="478"/>
          <ac:spMkLst>
            <pc:docMk/>
            <pc:sldMk cId="3996016855" sldId="276"/>
            <ac:spMk id="16" creationId="{4836ED2D-B778-4E8A-9749-C236CC881601}"/>
          </ac:spMkLst>
        </pc:spChg>
        <pc:spChg chg="add del">
          <ac:chgData name="Meli, Calogero" userId="507eb667-87a7-4a3d-bdb9-843fd1268d29" providerId="ADAL" clId="{E5E5D037-7840-604E-9A9D-10F4366BF458}" dt="2021-03-11T11:32:03.787" v="495" actId="478"/>
          <ac:spMkLst>
            <pc:docMk/>
            <pc:sldMk cId="3996016855" sldId="276"/>
            <ac:spMk id="17" creationId="{339EC690-9FB1-4489-9773-04880BB30394}"/>
          </ac:spMkLst>
        </pc:spChg>
        <pc:spChg chg="add mo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18" creationId="{6BE8C25A-0F75-A340-9592-9B89DD1B09EE}"/>
          </ac:spMkLst>
        </pc:spChg>
        <pc:spChg chg="add mod or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20" creationId="{3525CDB4-1927-B044-9E03-7C614DE201A8}"/>
          </ac:spMkLst>
        </pc:spChg>
        <pc:spChg chg="add del mo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21" creationId="{4D6EDE30-5552-7C47-9EF9-C283A12AC424}"/>
          </ac:spMkLst>
        </pc:spChg>
        <pc:spChg chg="add del mo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22" creationId="{93E9F7B7-4CBA-1541-9C6A-6E74E8AF96B4}"/>
          </ac:spMkLst>
        </pc:spChg>
        <pc:spChg chg="add del mo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23" creationId="{878F64D5-090B-D648-BBCA-D49C3F717735}"/>
          </ac:spMkLst>
        </pc:spChg>
        <pc:spChg chg="add del mo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24" creationId="{81D6C1FF-5C9E-704F-B970-E17095197403}"/>
          </ac:spMkLst>
        </pc:spChg>
        <pc:spChg chg="add del mo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27" creationId="{175E5C52-FA45-5E46-BF46-723E435B241A}"/>
          </ac:spMkLst>
        </pc:spChg>
        <pc:spChg chg="add del mo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28" creationId="{B898DAE4-69F6-7842-94AA-A98E1AB4666B}"/>
          </ac:spMkLst>
        </pc:spChg>
        <pc:spChg chg="ad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33" creationId="{0ED52484-C939-4951-85D6-79046BBC644D}"/>
          </ac:spMkLst>
        </pc:spChg>
        <pc:spChg chg="ad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34" creationId="{268CEAA9-EB19-46F9-AFA2-D168C2B83F70}"/>
          </ac:spMkLst>
        </pc:spChg>
        <pc:spChg chg="ad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35" creationId="{123AC743-1CAC-4594-8F81-8E5C1E45BA7B}"/>
          </ac:spMkLst>
        </pc:spChg>
        <pc:spChg chg="add del">
          <ac:chgData name="Meli, Calogero" userId="507eb667-87a7-4a3d-bdb9-843fd1268d29" providerId="ADAL" clId="{E5E5D037-7840-604E-9A9D-10F4366BF458}" dt="2021-03-13T09:58:57.267" v="2253" actId="26606"/>
          <ac:spMkLst>
            <pc:docMk/>
            <pc:sldMk cId="3996016855" sldId="276"/>
            <ac:spMk id="36" creationId="{9425D4AB-CD98-4DD6-9398-3C8961DE032F}"/>
          </ac:spMkLst>
        </pc:spChg>
        <pc:spChg chg="ad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37" creationId="{B83B7D38-93E6-49F8-8B10-54BCB14D4F65}"/>
          </ac:spMkLst>
        </pc:spChg>
        <pc:spChg chg="ad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39" creationId="{3DF8EA8C-4EAB-49EE-BBAB-78BE910D2232}"/>
          </ac:spMkLst>
        </pc:spChg>
        <pc:spChg chg="add del">
          <ac:chgData name="Meli, Calogero" userId="507eb667-87a7-4a3d-bdb9-843fd1268d29" providerId="ADAL" clId="{E5E5D037-7840-604E-9A9D-10F4366BF458}" dt="2021-03-13T09:58:57.267" v="2253" actId="26606"/>
          <ac:spMkLst>
            <pc:docMk/>
            <pc:sldMk cId="3996016855" sldId="276"/>
            <ac:spMk id="40" creationId="{D8B47C9F-A960-4902-8507-38F18DD3D00E}"/>
          </ac:spMkLst>
        </pc:spChg>
        <pc:spChg chg="ad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41" creationId="{4FCFB4C2-42E8-4EE8-8B04-23A2DA921B19}"/>
          </ac:spMkLst>
        </pc:spChg>
        <pc:spChg chg="add del">
          <ac:chgData name="Meli, Calogero" userId="507eb667-87a7-4a3d-bdb9-843fd1268d29" providerId="ADAL" clId="{E5E5D037-7840-604E-9A9D-10F4366BF458}" dt="2021-03-13T09:58:57.267" v="2253" actId="26606"/>
          <ac:spMkLst>
            <pc:docMk/>
            <pc:sldMk cId="3996016855" sldId="276"/>
            <ac:spMk id="42" creationId="{D4E15E95-445D-4A45-BC1E-8468CE17050B}"/>
          </ac:spMkLst>
        </pc:spChg>
        <pc:spChg chg="add del">
          <ac:chgData name="Meli, Calogero" userId="507eb667-87a7-4a3d-bdb9-843fd1268d29" providerId="ADAL" clId="{E5E5D037-7840-604E-9A9D-10F4366BF458}" dt="2021-03-13T09:58:57.267" v="2253" actId="26606"/>
          <ac:spMkLst>
            <pc:docMk/>
            <pc:sldMk cId="3996016855" sldId="276"/>
            <ac:spMk id="44" creationId="{133B9781-B73C-44F8-97CB-D1807A63BB41}"/>
          </ac:spMkLst>
        </pc:spChg>
        <pc:spChg chg="add del">
          <ac:chgData name="Meli, Calogero" userId="507eb667-87a7-4a3d-bdb9-843fd1268d29" providerId="ADAL" clId="{E5E5D037-7840-604E-9A9D-10F4366BF458}" dt="2021-03-13T09:58:57.267" v="2253" actId="26606"/>
          <ac:spMkLst>
            <pc:docMk/>
            <pc:sldMk cId="3996016855" sldId="276"/>
            <ac:spMk id="46" creationId="{1FCEDCAD-7B1A-4AE2-818E-D93A48758C20}"/>
          </ac:spMkLst>
        </pc:spChg>
        <pc:spChg chg="ad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48" creationId="{9973AF05-1CBD-4B57-BB0F-EAEF9F8FB679}"/>
          </ac:spMkLst>
        </pc:spChg>
        <pc:spChg chg="add">
          <ac:chgData name="Meli, Calogero" userId="507eb667-87a7-4a3d-bdb9-843fd1268d29" providerId="ADAL" clId="{E5E5D037-7840-604E-9A9D-10F4366BF458}" dt="2021-03-13T09:59:05.235" v="2254" actId="26606"/>
          <ac:spMkLst>
            <pc:docMk/>
            <pc:sldMk cId="3996016855" sldId="276"/>
            <ac:spMk id="50" creationId="{D3714E15-0DC2-4DED-9F2A-CD13C33A1E11}"/>
          </ac:spMkLst>
        </pc:spChg>
        <pc:picChg chg="add mod ord">
          <ac:chgData name="Meli, Calogero" userId="507eb667-87a7-4a3d-bdb9-843fd1268d29" providerId="ADAL" clId="{E5E5D037-7840-604E-9A9D-10F4366BF458}" dt="2021-03-13T09:59:05.235" v="2254" actId="26606"/>
          <ac:picMkLst>
            <pc:docMk/>
            <pc:sldMk cId="3996016855" sldId="276"/>
            <ac:picMk id="25" creationId="{77218263-902E-FD40-8243-E15C0137096B}"/>
          </ac:picMkLst>
        </pc:picChg>
        <pc:picChg chg="add mod ord">
          <ac:chgData name="Meli, Calogero" userId="507eb667-87a7-4a3d-bdb9-843fd1268d29" providerId="ADAL" clId="{E5E5D037-7840-604E-9A9D-10F4366BF458}" dt="2021-03-13T09:59:05.235" v="2254" actId="26606"/>
          <ac:picMkLst>
            <pc:docMk/>
            <pc:sldMk cId="3996016855" sldId="276"/>
            <ac:picMk id="26" creationId="{5CC73073-F759-F741-91BF-6DC771968CB1}"/>
          </ac:picMkLst>
        </pc:picChg>
        <pc:picChg chg="add mod ord">
          <ac:chgData name="Meli, Calogero" userId="507eb667-87a7-4a3d-bdb9-843fd1268d29" providerId="ADAL" clId="{E5E5D037-7840-604E-9A9D-10F4366BF458}" dt="2021-03-13T09:59:05.235" v="2254" actId="26606"/>
          <ac:picMkLst>
            <pc:docMk/>
            <pc:sldMk cId="3996016855" sldId="276"/>
            <ac:picMk id="29" creationId="{9B3D4736-9FD1-1344-B973-08F9E3020CAE}"/>
          </ac:picMkLst>
        </pc:picChg>
        <pc:picChg chg="add mod">
          <ac:chgData name="Meli, Calogero" userId="507eb667-87a7-4a3d-bdb9-843fd1268d29" providerId="ADAL" clId="{E5E5D037-7840-604E-9A9D-10F4366BF458}" dt="2021-03-13T09:59:05.235" v="2254" actId="26606"/>
          <ac:picMkLst>
            <pc:docMk/>
            <pc:sldMk cId="3996016855" sldId="276"/>
            <ac:picMk id="31" creationId="{4A446BC6-B143-EC47-9606-27AA637681CB}"/>
          </ac:picMkLst>
        </pc:picChg>
        <pc:picChg chg="add del">
          <ac:chgData name="Meli, Calogero" userId="507eb667-87a7-4a3d-bdb9-843fd1268d29" providerId="ADAL" clId="{E5E5D037-7840-604E-9A9D-10F4366BF458}" dt="2021-03-13T09:58:57.267" v="2253" actId="26606"/>
          <ac:picMkLst>
            <pc:docMk/>
            <pc:sldMk cId="3996016855" sldId="276"/>
            <ac:picMk id="38" creationId="{97818316-E7CB-4E73-AF79-E9CAB873E723}"/>
          </ac:picMkLst>
        </pc:picChg>
        <pc:cxnChg chg="add del mod">
          <ac:chgData name="Meli, Calogero" userId="507eb667-87a7-4a3d-bdb9-843fd1268d29" providerId="ADAL" clId="{E5E5D037-7840-604E-9A9D-10F4366BF458}" dt="2021-03-11T11:32:03.787" v="495" actId="478"/>
          <ac:cxnSpMkLst>
            <pc:docMk/>
            <pc:sldMk cId="3996016855" sldId="276"/>
            <ac:cxnSpMk id="15" creationId="{F09F0B64-C7BB-4316-A445-3A5C07AD80DB}"/>
          </ac:cxnSpMkLst>
        </pc:cxnChg>
        <pc:cxnChg chg="add del">
          <ac:chgData name="Meli, Calogero" userId="507eb667-87a7-4a3d-bdb9-843fd1268d29" providerId="ADAL" clId="{E5E5D037-7840-604E-9A9D-10F4366BF458}" dt="2021-03-11T11:32:03.787" v="495" actId="478"/>
          <ac:cxnSpMkLst>
            <pc:docMk/>
            <pc:sldMk cId="3996016855" sldId="276"/>
            <ac:cxnSpMk id="19" creationId="{5EA384AB-0ED8-4DB7-9F42-10AFAA39CAAF}"/>
          </ac:cxnSpMkLst>
        </pc:cxnChg>
      </pc:sldChg>
      <pc:sldChg chg="addSp delSp modSp add mod ord modNotesTx">
        <pc:chgData name="Meli, Calogero" userId="507eb667-87a7-4a3d-bdb9-843fd1268d29" providerId="ADAL" clId="{E5E5D037-7840-604E-9A9D-10F4366BF458}" dt="2021-03-13T09:24:55.819" v="2101" actId="20577"/>
        <pc:sldMkLst>
          <pc:docMk/>
          <pc:sldMk cId="3220538757" sldId="277"/>
        </pc:sldMkLst>
        <pc:spChg chg="add del mod">
          <ac:chgData name="Meli, Calogero" userId="507eb667-87a7-4a3d-bdb9-843fd1268d29" providerId="ADAL" clId="{E5E5D037-7840-604E-9A9D-10F4366BF458}" dt="2021-03-11T11:33:30.105" v="511" actId="478"/>
          <ac:spMkLst>
            <pc:docMk/>
            <pc:sldMk cId="3220538757" sldId="277"/>
            <ac:spMk id="3" creationId="{5CA27727-8EB9-394F-A1BF-61A286FB840A}"/>
          </ac:spMkLst>
        </pc:spChg>
        <pc:spChg chg="add del mod">
          <ac:chgData name="Meli, Calogero" userId="507eb667-87a7-4a3d-bdb9-843fd1268d29" providerId="ADAL" clId="{E5E5D037-7840-604E-9A9D-10F4366BF458}" dt="2021-03-11T11:33:13.008" v="508" actId="478"/>
          <ac:spMkLst>
            <pc:docMk/>
            <pc:sldMk cId="3220538757" sldId="277"/>
            <ac:spMk id="5" creationId="{B0A4D273-7634-0B45-A692-6EE09AD1E836}"/>
          </ac:spMkLst>
        </pc:spChg>
        <pc:spChg chg="add del mod">
          <ac:chgData name="Meli, Calogero" userId="507eb667-87a7-4a3d-bdb9-843fd1268d29" providerId="ADAL" clId="{E5E5D037-7840-604E-9A9D-10F4366BF458}" dt="2021-03-11T11:33:30.105" v="511" actId="478"/>
          <ac:spMkLst>
            <pc:docMk/>
            <pc:sldMk cId="3220538757" sldId="277"/>
            <ac:spMk id="6" creationId="{489A3421-81AB-2C44-8CC9-63DAD3A2CC06}"/>
          </ac:spMkLst>
        </pc:spChg>
        <pc:spChg chg="del">
          <ac:chgData name="Meli, Calogero" userId="507eb667-87a7-4a3d-bdb9-843fd1268d29" providerId="ADAL" clId="{E5E5D037-7840-604E-9A9D-10F4366BF458}" dt="2021-03-11T11:33:09.815" v="506" actId="478"/>
          <ac:spMkLst>
            <pc:docMk/>
            <pc:sldMk cId="3220538757" sldId="277"/>
            <ac:spMk id="18" creationId="{6BE8C25A-0F75-A340-9592-9B89DD1B09EE}"/>
          </ac:spMkLst>
        </pc:spChg>
        <pc:spChg chg="del">
          <ac:chgData name="Meli, Calogero" userId="507eb667-87a7-4a3d-bdb9-843fd1268d29" providerId="ADAL" clId="{E5E5D037-7840-604E-9A9D-10F4366BF458}" dt="2021-03-11T11:33:09.815" v="506" actId="478"/>
          <ac:spMkLst>
            <pc:docMk/>
            <pc:sldMk cId="3220538757" sldId="277"/>
            <ac:spMk id="20" creationId="{3525CDB4-1927-B044-9E03-7C614DE201A8}"/>
          </ac:spMkLst>
        </pc:spChg>
        <pc:spChg chg="del">
          <ac:chgData name="Meli, Calogero" userId="507eb667-87a7-4a3d-bdb9-843fd1268d29" providerId="ADAL" clId="{E5E5D037-7840-604E-9A9D-10F4366BF458}" dt="2021-03-11T11:33:30.105" v="511" actId="478"/>
          <ac:spMkLst>
            <pc:docMk/>
            <pc:sldMk cId="3220538757" sldId="277"/>
            <ac:spMk id="21" creationId="{4D6EDE30-5552-7C47-9EF9-C283A12AC424}"/>
          </ac:spMkLst>
        </pc:spChg>
        <pc:spChg chg="del">
          <ac:chgData name="Meli, Calogero" userId="507eb667-87a7-4a3d-bdb9-843fd1268d29" providerId="ADAL" clId="{E5E5D037-7840-604E-9A9D-10F4366BF458}" dt="2021-03-11T11:33:30.105" v="511" actId="478"/>
          <ac:spMkLst>
            <pc:docMk/>
            <pc:sldMk cId="3220538757" sldId="277"/>
            <ac:spMk id="22" creationId="{93E9F7B7-4CBA-1541-9C6A-6E74E8AF96B4}"/>
          </ac:spMkLst>
        </pc:spChg>
        <pc:spChg chg="del">
          <ac:chgData name="Meli, Calogero" userId="507eb667-87a7-4a3d-bdb9-843fd1268d29" providerId="ADAL" clId="{E5E5D037-7840-604E-9A9D-10F4366BF458}" dt="2021-03-11T11:33:30.105" v="511" actId="478"/>
          <ac:spMkLst>
            <pc:docMk/>
            <pc:sldMk cId="3220538757" sldId="277"/>
            <ac:spMk id="23" creationId="{878F64D5-090B-D648-BBCA-D49C3F717735}"/>
          </ac:spMkLst>
        </pc:spChg>
        <pc:spChg chg="del">
          <ac:chgData name="Meli, Calogero" userId="507eb667-87a7-4a3d-bdb9-843fd1268d29" providerId="ADAL" clId="{E5E5D037-7840-604E-9A9D-10F4366BF458}" dt="2021-03-11T11:33:30.105" v="511" actId="478"/>
          <ac:spMkLst>
            <pc:docMk/>
            <pc:sldMk cId="3220538757" sldId="277"/>
            <ac:spMk id="24" creationId="{81D6C1FF-5C9E-704F-B970-E17095197403}"/>
          </ac:spMkLst>
        </pc:spChg>
        <pc:spChg chg="del">
          <ac:chgData name="Meli, Calogero" userId="507eb667-87a7-4a3d-bdb9-843fd1268d29" providerId="ADAL" clId="{E5E5D037-7840-604E-9A9D-10F4366BF458}" dt="2021-03-11T11:33:30.105" v="511" actId="478"/>
          <ac:spMkLst>
            <pc:docMk/>
            <pc:sldMk cId="3220538757" sldId="277"/>
            <ac:spMk id="27" creationId="{175E5C52-FA45-5E46-BF46-723E435B241A}"/>
          </ac:spMkLst>
        </pc:spChg>
        <pc:spChg chg="del">
          <ac:chgData name="Meli, Calogero" userId="507eb667-87a7-4a3d-bdb9-843fd1268d29" providerId="ADAL" clId="{E5E5D037-7840-604E-9A9D-10F4366BF458}" dt="2021-03-11T11:33:30.105" v="511" actId="478"/>
          <ac:spMkLst>
            <pc:docMk/>
            <pc:sldMk cId="3220538757" sldId="277"/>
            <ac:spMk id="28" creationId="{B898DAE4-69F6-7842-94AA-A98E1AB4666B}"/>
          </ac:spMkLst>
        </pc:spChg>
        <pc:spChg chg="add mod">
          <ac:chgData name="Meli, Calogero" userId="507eb667-87a7-4a3d-bdb9-843fd1268d29" providerId="ADAL" clId="{E5E5D037-7840-604E-9A9D-10F4366BF458}" dt="2021-03-11T11:33:38.404" v="512"/>
          <ac:spMkLst>
            <pc:docMk/>
            <pc:sldMk cId="3220538757" sldId="277"/>
            <ac:spMk id="30" creationId="{B00FB73D-E93D-F944-9622-9E523E8681D4}"/>
          </ac:spMkLst>
        </pc:spChg>
        <pc:spChg chg="add mod">
          <ac:chgData name="Meli, Calogero" userId="507eb667-87a7-4a3d-bdb9-843fd1268d29" providerId="ADAL" clId="{E5E5D037-7840-604E-9A9D-10F4366BF458}" dt="2021-03-11T12:48:09.737" v="1320" actId="1076"/>
          <ac:spMkLst>
            <pc:docMk/>
            <pc:sldMk cId="3220538757" sldId="277"/>
            <ac:spMk id="31" creationId="{58E6640C-5317-B648-9DC6-707BB083AB3D}"/>
          </ac:spMkLst>
        </pc:spChg>
        <pc:spChg chg="add mod">
          <ac:chgData name="Meli, Calogero" userId="507eb667-87a7-4a3d-bdb9-843fd1268d29" providerId="ADAL" clId="{E5E5D037-7840-604E-9A9D-10F4366BF458}" dt="2021-03-11T12:49:06.057" v="1411" actId="20577"/>
          <ac:spMkLst>
            <pc:docMk/>
            <pc:sldMk cId="3220538757" sldId="277"/>
            <ac:spMk id="32" creationId="{ABAEF7EE-D7C9-6445-B9E8-8CCD6EE8F8C8}"/>
          </ac:spMkLst>
        </pc:spChg>
        <pc:spChg chg="add mod">
          <ac:chgData name="Meli, Calogero" userId="507eb667-87a7-4a3d-bdb9-843fd1268d29" providerId="ADAL" clId="{E5E5D037-7840-604E-9A9D-10F4366BF458}" dt="2021-03-11T12:48:09.737" v="1320" actId="1076"/>
          <ac:spMkLst>
            <pc:docMk/>
            <pc:sldMk cId="3220538757" sldId="277"/>
            <ac:spMk id="33" creationId="{A95B09BA-DAC9-B742-9FBC-3D134E78D8DA}"/>
          </ac:spMkLst>
        </pc:spChg>
        <pc:spChg chg="add mod">
          <ac:chgData name="Meli, Calogero" userId="507eb667-87a7-4a3d-bdb9-843fd1268d29" providerId="ADAL" clId="{E5E5D037-7840-604E-9A9D-10F4366BF458}" dt="2021-03-11T12:48:09.737" v="1320" actId="1076"/>
          <ac:spMkLst>
            <pc:docMk/>
            <pc:sldMk cId="3220538757" sldId="277"/>
            <ac:spMk id="34" creationId="{3760942A-1706-C44F-90A6-9EF75B93F476}"/>
          </ac:spMkLst>
        </pc:spChg>
        <pc:spChg chg="add mod">
          <ac:chgData name="Meli, Calogero" userId="507eb667-87a7-4a3d-bdb9-843fd1268d29" providerId="ADAL" clId="{E5E5D037-7840-604E-9A9D-10F4366BF458}" dt="2021-03-11T12:48:41.554" v="1390" actId="20577"/>
          <ac:spMkLst>
            <pc:docMk/>
            <pc:sldMk cId="3220538757" sldId="277"/>
            <ac:spMk id="35" creationId="{6A0DA4D1-7F25-9B42-B5B0-DE8669F8C192}"/>
          </ac:spMkLst>
        </pc:spChg>
        <pc:spChg chg="add mod">
          <ac:chgData name="Meli, Calogero" userId="507eb667-87a7-4a3d-bdb9-843fd1268d29" providerId="ADAL" clId="{E5E5D037-7840-604E-9A9D-10F4366BF458}" dt="2021-03-11T12:48:36.247" v="1388" actId="20577"/>
          <ac:spMkLst>
            <pc:docMk/>
            <pc:sldMk cId="3220538757" sldId="277"/>
            <ac:spMk id="36" creationId="{9E318ABC-F567-E749-A553-75C50D442428}"/>
          </ac:spMkLst>
        </pc:spChg>
        <pc:picChg chg="del">
          <ac:chgData name="Meli, Calogero" userId="507eb667-87a7-4a3d-bdb9-843fd1268d29" providerId="ADAL" clId="{E5E5D037-7840-604E-9A9D-10F4366BF458}" dt="2021-03-11T11:33:30.105" v="511" actId="478"/>
          <ac:picMkLst>
            <pc:docMk/>
            <pc:sldMk cId="3220538757" sldId="277"/>
            <ac:picMk id="25" creationId="{77218263-902E-FD40-8243-E15C0137096B}"/>
          </ac:picMkLst>
        </pc:picChg>
        <pc:picChg chg="del">
          <ac:chgData name="Meli, Calogero" userId="507eb667-87a7-4a3d-bdb9-843fd1268d29" providerId="ADAL" clId="{E5E5D037-7840-604E-9A9D-10F4366BF458}" dt="2021-03-11T11:33:09.815" v="506" actId="478"/>
          <ac:picMkLst>
            <pc:docMk/>
            <pc:sldMk cId="3220538757" sldId="277"/>
            <ac:picMk id="26" creationId="{5CC73073-F759-F741-91BF-6DC771968CB1}"/>
          </ac:picMkLst>
        </pc:picChg>
        <pc:picChg chg="del mod">
          <ac:chgData name="Meli, Calogero" userId="507eb667-87a7-4a3d-bdb9-843fd1268d29" providerId="ADAL" clId="{E5E5D037-7840-604E-9A9D-10F4366BF458}" dt="2021-03-11T11:33:30.105" v="511" actId="478"/>
          <ac:picMkLst>
            <pc:docMk/>
            <pc:sldMk cId="3220538757" sldId="277"/>
            <ac:picMk id="29" creationId="{9B3D4736-9FD1-1344-B973-08F9E3020CAE}"/>
          </ac:picMkLst>
        </pc:picChg>
      </pc:sldChg>
      <pc:sldChg chg="delSp modSp add del mod ord">
        <pc:chgData name="Meli, Calogero" userId="507eb667-87a7-4a3d-bdb9-843fd1268d29" providerId="ADAL" clId="{E5E5D037-7840-604E-9A9D-10F4366BF458}" dt="2021-03-11T12:53:39.964" v="1608" actId="2696"/>
        <pc:sldMkLst>
          <pc:docMk/>
          <pc:sldMk cId="3259176599" sldId="278"/>
        </pc:sldMkLst>
        <pc:spChg chg="mod">
          <ac:chgData name="Meli, Calogero" userId="507eb667-87a7-4a3d-bdb9-843fd1268d29" providerId="ADAL" clId="{E5E5D037-7840-604E-9A9D-10F4366BF458}" dt="2021-03-11T12:49:53.576" v="1425" actId="20577"/>
          <ac:spMkLst>
            <pc:docMk/>
            <pc:sldMk cId="3259176599" sldId="278"/>
            <ac:spMk id="30" creationId="{B00FB73D-E93D-F944-9622-9E523E8681D4}"/>
          </ac:spMkLst>
        </pc:spChg>
        <pc:spChg chg="del">
          <ac:chgData name="Meli, Calogero" userId="507eb667-87a7-4a3d-bdb9-843fd1268d29" providerId="ADAL" clId="{E5E5D037-7840-604E-9A9D-10F4366BF458}" dt="2021-03-11T12:50:02.599" v="1428" actId="478"/>
          <ac:spMkLst>
            <pc:docMk/>
            <pc:sldMk cId="3259176599" sldId="278"/>
            <ac:spMk id="31" creationId="{58E6640C-5317-B648-9DC6-707BB083AB3D}"/>
          </ac:spMkLst>
        </pc:spChg>
        <pc:spChg chg="mod">
          <ac:chgData name="Meli, Calogero" userId="507eb667-87a7-4a3d-bdb9-843fd1268d29" providerId="ADAL" clId="{E5E5D037-7840-604E-9A9D-10F4366BF458}" dt="2021-03-11T12:51:57.802" v="1586" actId="20577"/>
          <ac:spMkLst>
            <pc:docMk/>
            <pc:sldMk cId="3259176599" sldId="278"/>
            <ac:spMk id="32" creationId="{ABAEF7EE-D7C9-6445-B9E8-8CCD6EE8F8C8}"/>
          </ac:spMkLst>
        </pc:spChg>
        <pc:spChg chg="del">
          <ac:chgData name="Meli, Calogero" userId="507eb667-87a7-4a3d-bdb9-843fd1268d29" providerId="ADAL" clId="{E5E5D037-7840-604E-9A9D-10F4366BF458}" dt="2021-03-11T12:49:59.472" v="1426" actId="478"/>
          <ac:spMkLst>
            <pc:docMk/>
            <pc:sldMk cId="3259176599" sldId="278"/>
            <ac:spMk id="33" creationId="{A95B09BA-DAC9-B742-9FBC-3D134E78D8DA}"/>
          </ac:spMkLst>
        </pc:spChg>
        <pc:spChg chg="del">
          <ac:chgData name="Meli, Calogero" userId="507eb667-87a7-4a3d-bdb9-843fd1268d29" providerId="ADAL" clId="{E5E5D037-7840-604E-9A9D-10F4366BF458}" dt="2021-03-11T12:49:59.472" v="1426" actId="478"/>
          <ac:spMkLst>
            <pc:docMk/>
            <pc:sldMk cId="3259176599" sldId="278"/>
            <ac:spMk id="34" creationId="{3760942A-1706-C44F-90A6-9EF75B93F476}"/>
          </ac:spMkLst>
        </pc:spChg>
        <pc:spChg chg="del">
          <ac:chgData name="Meli, Calogero" userId="507eb667-87a7-4a3d-bdb9-843fd1268d29" providerId="ADAL" clId="{E5E5D037-7840-604E-9A9D-10F4366BF458}" dt="2021-03-11T12:49:59.472" v="1426" actId="478"/>
          <ac:spMkLst>
            <pc:docMk/>
            <pc:sldMk cId="3259176599" sldId="278"/>
            <ac:spMk id="35" creationId="{6A0DA4D1-7F25-9B42-B5B0-DE8669F8C192}"/>
          </ac:spMkLst>
        </pc:spChg>
        <pc:spChg chg="del">
          <ac:chgData name="Meli, Calogero" userId="507eb667-87a7-4a3d-bdb9-843fd1268d29" providerId="ADAL" clId="{E5E5D037-7840-604E-9A9D-10F4366BF458}" dt="2021-03-11T12:49:59.472" v="1426" actId="478"/>
          <ac:spMkLst>
            <pc:docMk/>
            <pc:sldMk cId="3259176599" sldId="278"/>
            <ac:spMk id="36" creationId="{9E318ABC-F567-E749-A553-75C50D442428}"/>
          </ac:spMkLst>
        </pc:spChg>
        <pc:picChg chg="del">
          <ac:chgData name="Meli, Calogero" userId="507eb667-87a7-4a3d-bdb9-843fd1268d29" providerId="ADAL" clId="{E5E5D037-7840-604E-9A9D-10F4366BF458}" dt="2021-03-11T12:50:00.214" v="1427" actId="478"/>
          <ac:picMkLst>
            <pc:docMk/>
            <pc:sldMk cId="3259176599" sldId="278"/>
            <ac:picMk id="3" creationId="{1A15B974-E924-EB47-A427-03678061A8AF}"/>
          </ac:picMkLst>
        </pc:picChg>
      </pc:sldChg>
      <pc:sldChg chg="addSp delSp modSp add mod setBg modNotesTx">
        <pc:chgData name="Meli, Calogero" userId="507eb667-87a7-4a3d-bdb9-843fd1268d29" providerId="ADAL" clId="{E5E5D037-7840-604E-9A9D-10F4366BF458}" dt="2021-03-13T10:10:04.277" v="2324" actId="1076"/>
        <pc:sldMkLst>
          <pc:docMk/>
          <pc:sldMk cId="1454400916" sldId="279"/>
        </pc:sldMkLst>
        <pc:spChg chg="mod">
          <ac:chgData name="Meli, Calogero" userId="507eb667-87a7-4a3d-bdb9-843fd1268d29" providerId="ADAL" clId="{E5E5D037-7840-604E-9A9D-10F4366BF458}" dt="2021-03-13T10:09:02.181" v="2312" actId="166"/>
          <ac:spMkLst>
            <pc:docMk/>
            <pc:sldMk cId="1454400916" sldId="279"/>
            <ac:spMk id="2" creationId="{DEA98687-DDD6-489F-997A-DCD05192CD77}"/>
          </ac:spMkLst>
        </pc:spChg>
        <pc:spChg chg="mod">
          <ac:chgData name="Meli, Calogero" userId="507eb667-87a7-4a3d-bdb9-843fd1268d29" providerId="ADAL" clId="{E5E5D037-7840-604E-9A9D-10F4366BF458}" dt="2021-03-13T10:09:43.834" v="2322" actId="20577"/>
          <ac:spMkLst>
            <pc:docMk/>
            <pc:sldMk cId="1454400916" sldId="279"/>
            <ac:spMk id="3" creationId="{BDC0C3E7-EA4E-4CE5-8E07-DCDC5C6D60B6}"/>
          </ac:spMkLst>
        </pc:spChg>
        <pc:spChg chg="add del mod">
          <ac:chgData name="Meli, Calogero" userId="507eb667-87a7-4a3d-bdb9-843fd1268d29" providerId="ADAL" clId="{E5E5D037-7840-604E-9A9D-10F4366BF458}" dt="2021-03-13T10:04:37.092" v="2277" actId="478"/>
          <ac:spMkLst>
            <pc:docMk/>
            <pc:sldMk cId="1454400916" sldId="279"/>
            <ac:spMk id="6" creationId="{F099CF8A-8A1D-C44F-8626-BD12426D430E}"/>
          </ac:spMkLst>
        </pc:spChg>
        <pc:spChg chg="del">
          <ac:chgData name="Meli, Calogero" userId="507eb667-87a7-4a3d-bdb9-843fd1268d29" providerId="ADAL" clId="{E5E5D037-7840-604E-9A9D-10F4366BF458}" dt="2021-03-13T10:03:44.192" v="2268" actId="26606"/>
          <ac:spMkLst>
            <pc:docMk/>
            <pc:sldMk cId="1454400916" sldId="279"/>
            <ac:spMk id="8" creationId="{EA67B5B4-3A24-436E-B663-1B2EBFF8A0CD}"/>
          </ac:spMkLst>
        </pc:spChg>
        <pc:spChg chg="del">
          <ac:chgData name="Meli, Calogero" userId="507eb667-87a7-4a3d-bdb9-843fd1268d29" providerId="ADAL" clId="{E5E5D037-7840-604E-9A9D-10F4366BF458}" dt="2021-03-13T10:03:44.192" v="2268" actId="26606"/>
          <ac:spMkLst>
            <pc:docMk/>
            <pc:sldMk cId="1454400916" sldId="279"/>
            <ac:spMk id="10" creationId="{987FDF89-C993-41F4-A1B8-DBAFF16008A9}"/>
          </ac:spMkLst>
        </pc:spChg>
        <pc:spChg chg="del">
          <ac:chgData name="Meli, Calogero" userId="507eb667-87a7-4a3d-bdb9-843fd1268d29" providerId="ADAL" clId="{E5E5D037-7840-604E-9A9D-10F4366BF458}" dt="2021-03-13T10:03:44.192" v="2268" actId="26606"/>
          <ac:spMkLst>
            <pc:docMk/>
            <pc:sldMk cId="1454400916" sldId="279"/>
            <ac:spMk id="12" creationId="{64E585EA-75FD-4025-8270-F66A58A15CDA}"/>
          </ac:spMkLst>
        </pc:spChg>
        <pc:spChg chg="add del mod">
          <ac:chgData name="Meli, Calogero" userId="507eb667-87a7-4a3d-bdb9-843fd1268d29" providerId="ADAL" clId="{E5E5D037-7840-604E-9A9D-10F4366BF458}" dt="2021-03-13T10:05:42.912" v="2282"/>
          <ac:spMkLst>
            <pc:docMk/>
            <pc:sldMk cId="1454400916" sldId="279"/>
            <ac:spMk id="13" creationId="{75CFA14E-E9B1-B34B-BEA4-E716DE082BEA}"/>
          </ac:spMkLst>
        </pc:spChg>
        <pc:spChg chg="add del mod">
          <ac:chgData name="Meli, Calogero" userId="507eb667-87a7-4a3d-bdb9-843fd1268d29" providerId="ADAL" clId="{E5E5D037-7840-604E-9A9D-10F4366BF458}" dt="2021-03-13T10:05:42.912" v="2282"/>
          <ac:spMkLst>
            <pc:docMk/>
            <pc:sldMk cId="1454400916" sldId="279"/>
            <ac:spMk id="14" creationId="{958D6473-D381-F74C-A659-58623A6077D3}"/>
          </ac:spMkLst>
        </pc:spChg>
        <pc:spChg chg="add del mod">
          <ac:chgData name="Meli, Calogero" userId="507eb667-87a7-4a3d-bdb9-843fd1268d29" providerId="ADAL" clId="{E5E5D037-7840-604E-9A9D-10F4366BF458}" dt="2021-03-13T10:05:42.912" v="2282"/>
          <ac:spMkLst>
            <pc:docMk/>
            <pc:sldMk cId="1454400916" sldId="279"/>
            <ac:spMk id="15" creationId="{6002BAE7-E83D-B845-85FF-949AF882BC13}"/>
          </ac:spMkLst>
        </pc:spChg>
        <pc:spChg chg="add del mod">
          <ac:chgData name="Meli, Calogero" userId="507eb667-87a7-4a3d-bdb9-843fd1268d29" providerId="ADAL" clId="{E5E5D037-7840-604E-9A9D-10F4366BF458}" dt="2021-03-13T10:06:57.337" v="2294" actId="26606"/>
          <ac:spMkLst>
            <pc:docMk/>
            <pc:sldMk cId="1454400916" sldId="279"/>
            <ac:spMk id="16" creationId="{89E15A00-D381-9644-9375-70A03C2D1A79}"/>
          </ac:spMkLst>
        </pc:spChg>
        <pc:spChg chg="add del">
          <ac:chgData name="Meli, Calogero" userId="507eb667-87a7-4a3d-bdb9-843fd1268d29" providerId="ADAL" clId="{E5E5D037-7840-604E-9A9D-10F4366BF458}" dt="2021-03-13T10:06:57.337" v="2294" actId="26606"/>
          <ac:spMkLst>
            <pc:docMk/>
            <pc:sldMk cId="1454400916" sldId="279"/>
            <ac:spMk id="17" creationId="{8F23F8A3-8FD7-4779-8323-FDC26BE99889}"/>
          </ac:spMkLst>
        </pc:spChg>
        <pc:spChg chg="add del mod">
          <ac:chgData name="Meli, Calogero" userId="507eb667-87a7-4a3d-bdb9-843fd1268d29" providerId="ADAL" clId="{E5E5D037-7840-604E-9A9D-10F4366BF458}" dt="2021-03-13T10:06:57.337" v="2294" actId="26606"/>
          <ac:spMkLst>
            <pc:docMk/>
            <pc:sldMk cId="1454400916" sldId="279"/>
            <ac:spMk id="18" creationId="{67C259CE-5846-EC48-BAF9-44060709654D}"/>
          </ac:spMkLst>
        </pc:spChg>
        <pc:spChg chg="add del">
          <ac:chgData name="Meli, Calogero" userId="507eb667-87a7-4a3d-bdb9-843fd1268d29" providerId="ADAL" clId="{E5E5D037-7840-604E-9A9D-10F4366BF458}" dt="2021-03-13T10:06:57.337" v="2294" actId="26606"/>
          <ac:spMkLst>
            <pc:docMk/>
            <pc:sldMk cId="1454400916" sldId="279"/>
            <ac:spMk id="19" creationId="{F605C4CC-A25C-416F-8333-7CB7DC97D870}"/>
          </ac:spMkLst>
        </pc:spChg>
        <pc:spChg chg="add del mod">
          <ac:chgData name="Meli, Calogero" userId="507eb667-87a7-4a3d-bdb9-843fd1268d29" providerId="ADAL" clId="{E5E5D037-7840-604E-9A9D-10F4366BF458}" dt="2021-03-13T10:06:57.337" v="2294" actId="26606"/>
          <ac:spMkLst>
            <pc:docMk/>
            <pc:sldMk cId="1454400916" sldId="279"/>
            <ac:spMk id="20" creationId="{322D07E2-B187-D243-8208-838E35B56866}"/>
          </ac:spMkLst>
        </pc:spChg>
        <pc:spChg chg="add mod">
          <ac:chgData name="Meli, Calogero" userId="507eb667-87a7-4a3d-bdb9-843fd1268d29" providerId="ADAL" clId="{E5E5D037-7840-604E-9A9D-10F4366BF458}" dt="2021-03-13T10:07:58.822" v="2296"/>
          <ac:spMkLst>
            <pc:docMk/>
            <pc:sldMk cId="1454400916" sldId="279"/>
            <ac:spMk id="21" creationId="{D15D11F8-A44A-DB40-994E-AB4914545F4C}"/>
          </ac:spMkLst>
        </pc:spChg>
        <pc:spChg chg="add mod">
          <ac:chgData name="Meli, Calogero" userId="507eb667-87a7-4a3d-bdb9-843fd1268d29" providerId="ADAL" clId="{E5E5D037-7840-604E-9A9D-10F4366BF458}" dt="2021-03-13T10:08:42.379" v="2310"/>
          <ac:spMkLst>
            <pc:docMk/>
            <pc:sldMk cId="1454400916" sldId="279"/>
            <ac:spMk id="22" creationId="{2DAB8DC5-F972-0346-8E18-BAFC5B69DCB4}"/>
          </ac:spMkLst>
        </pc:spChg>
        <pc:spChg chg="add del">
          <ac:chgData name="Meli, Calogero" userId="507eb667-87a7-4a3d-bdb9-843fd1268d29" providerId="ADAL" clId="{E5E5D037-7840-604E-9A9D-10F4366BF458}" dt="2021-03-13T10:06:57.337" v="2294" actId="26606"/>
          <ac:spMkLst>
            <pc:docMk/>
            <pc:sldMk cId="1454400916" sldId="279"/>
            <ac:spMk id="25" creationId="{8F23F8A3-8FD7-4779-8323-FDC26BE99889}"/>
          </ac:spMkLst>
        </pc:spChg>
        <pc:spChg chg="add del">
          <ac:chgData name="Meli, Calogero" userId="507eb667-87a7-4a3d-bdb9-843fd1268d29" providerId="ADAL" clId="{E5E5D037-7840-604E-9A9D-10F4366BF458}" dt="2021-03-13T10:06:57.337" v="2294" actId="26606"/>
          <ac:spMkLst>
            <pc:docMk/>
            <pc:sldMk cId="1454400916" sldId="279"/>
            <ac:spMk id="27" creationId="{F605C4CC-A25C-416F-8333-7CB7DC97D870}"/>
          </ac:spMkLst>
        </pc:spChg>
        <pc:picChg chg="add del mod ord">
          <ac:chgData name="Meli, Calogero" userId="507eb667-87a7-4a3d-bdb9-843fd1268d29" providerId="ADAL" clId="{E5E5D037-7840-604E-9A9D-10F4366BF458}" dt="2021-03-13T10:10:04.277" v="2324" actId="1076"/>
          <ac:picMkLst>
            <pc:docMk/>
            <pc:sldMk cId="1454400916" sldId="279"/>
            <ac:picMk id="5" creationId="{9809491F-156A-4A47-ADA8-40CE40717ACC}"/>
          </ac:picMkLst>
        </pc:picChg>
      </pc:sldChg>
      <pc:sldChg chg="addSp delSp modSp add mod ord setBg modNotesTx">
        <pc:chgData name="Meli, Calogero" userId="507eb667-87a7-4a3d-bdb9-843fd1268d29" providerId="ADAL" clId="{E5E5D037-7840-604E-9A9D-10F4366BF458}" dt="2021-03-13T09:21:36.787" v="2073" actId="20577"/>
        <pc:sldMkLst>
          <pc:docMk/>
          <pc:sldMk cId="3285229310" sldId="280"/>
        </pc:sldMkLst>
        <pc:spChg chg="add mod">
          <ac:chgData name="Meli, Calogero" userId="507eb667-87a7-4a3d-bdb9-843fd1268d29" providerId="ADAL" clId="{E5E5D037-7840-604E-9A9D-10F4366BF458}" dt="2021-03-12T15:44:34.134" v="1968" actId="1076"/>
          <ac:spMkLst>
            <pc:docMk/>
            <pc:sldMk cId="3285229310" sldId="280"/>
            <ac:spMk id="4" creationId="{543AC478-E7D8-9C43-957B-F8CAB8150A3D}"/>
          </ac:spMkLst>
        </pc:spChg>
        <pc:spChg chg="add del">
          <ac:chgData name="Meli, Calogero" userId="507eb667-87a7-4a3d-bdb9-843fd1268d29" providerId="ADAL" clId="{E5E5D037-7840-604E-9A9D-10F4366BF458}" dt="2021-03-11T16:46:06.259" v="1824" actId="26606"/>
          <ac:spMkLst>
            <pc:docMk/>
            <pc:sldMk cId="3285229310" sldId="280"/>
            <ac:spMk id="8" creationId="{EA67B5B4-3A24-436E-B663-1B2EBFF8A0CD}"/>
          </ac:spMkLst>
        </pc:spChg>
        <pc:spChg chg="add del">
          <ac:chgData name="Meli, Calogero" userId="507eb667-87a7-4a3d-bdb9-843fd1268d29" providerId="ADAL" clId="{E5E5D037-7840-604E-9A9D-10F4366BF458}" dt="2021-03-11T16:46:06.259" v="1824" actId="26606"/>
          <ac:spMkLst>
            <pc:docMk/>
            <pc:sldMk cId="3285229310" sldId="280"/>
            <ac:spMk id="10" creationId="{987FDF89-C993-41F4-A1B8-DBAFF16008A9}"/>
          </ac:spMkLst>
        </pc:spChg>
        <pc:spChg chg="add del">
          <ac:chgData name="Meli, Calogero" userId="507eb667-87a7-4a3d-bdb9-843fd1268d29" providerId="ADAL" clId="{E5E5D037-7840-604E-9A9D-10F4366BF458}" dt="2021-03-11T16:46:06.259" v="1824" actId="26606"/>
          <ac:spMkLst>
            <pc:docMk/>
            <pc:sldMk cId="3285229310" sldId="280"/>
            <ac:spMk id="12" creationId="{64E585EA-75FD-4025-8270-F66A58A15CDA}"/>
          </ac:spMkLst>
        </pc:spChg>
        <pc:spChg chg="add del">
          <ac:chgData name="Meli, Calogero" userId="507eb667-87a7-4a3d-bdb9-843fd1268d29" providerId="ADAL" clId="{E5E5D037-7840-604E-9A9D-10F4366BF458}" dt="2021-03-11T16:46:06.259" v="1824" actId="26606"/>
          <ac:spMkLst>
            <pc:docMk/>
            <pc:sldMk cId="3285229310" sldId="280"/>
            <ac:spMk id="21" creationId="{83FA766D-3260-4E0A-9E7F-A2C93DFF1932}"/>
          </ac:spMkLst>
        </pc:spChg>
        <pc:spChg chg="add del">
          <ac:chgData name="Meli, Calogero" userId="507eb667-87a7-4a3d-bdb9-843fd1268d29" providerId="ADAL" clId="{E5E5D037-7840-604E-9A9D-10F4366BF458}" dt="2021-03-11T16:46:06.259" v="1824" actId="26606"/>
          <ac:spMkLst>
            <pc:docMk/>
            <pc:sldMk cId="3285229310" sldId="280"/>
            <ac:spMk id="23" creationId="{CB435A06-5FFD-4CF8-BE06-3796EC42003A}"/>
          </ac:spMkLst>
        </pc:spChg>
        <pc:spChg chg="add del">
          <ac:chgData name="Meli, Calogero" userId="507eb667-87a7-4a3d-bdb9-843fd1268d29" providerId="ADAL" clId="{E5E5D037-7840-604E-9A9D-10F4366BF458}" dt="2021-03-11T16:46:06.259" v="1824" actId="26606"/>
          <ac:spMkLst>
            <pc:docMk/>
            <pc:sldMk cId="3285229310" sldId="280"/>
            <ac:spMk id="25" creationId="{5E10DA6E-C3FF-4539-BF84-4775BB7EC422}"/>
          </ac:spMkLst>
        </pc:spChg>
        <pc:spChg chg="del">
          <ac:chgData name="Meli, Calogero" userId="507eb667-87a7-4a3d-bdb9-843fd1268d29" providerId="ADAL" clId="{E5E5D037-7840-604E-9A9D-10F4366BF458}" dt="2021-03-11T15:17:13.170" v="1798" actId="478"/>
          <ac:spMkLst>
            <pc:docMk/>
            <pc:sldMk cId="3285229310" sldId="280"/>
            <ac:spMk id="30" creationId="{B00FB73D-E93D-F944-9622-9E523E8681D4}"/>
          </ac:spMkLst>
        </pc:spChg>
        <pc:spChg chg="del">
          <ac:chgData name="Meli, Calogero" userId="507eb667-87a7-4a3d-bdb9-843fd1268d29" providerId="ADAL" clId="{E5E5D037-7840-604E-9A9D-10F4366BF458}" dt="2021-03-11T15:17:13.170" v="1798" actId="478"/>
          <ac:spMkLst>
            <pc:docMk/>
            <pc:sldMk cId="3285229310" sldId="280"/>
            <ac:spMk id="31" creationId="{58E6640C-5317-B648-9DC6-707BB083AB3D}"/>
          </ac:spMkLst>
        </pc:spChg>
        <pc:spChg chg="del">
          <ac:chgData name="Meli, Calogero" userId="507eb667-87a7-4a3d-bdb9-843fd1268d29" providerId="ADAL" clId="{E5E5D037-7840-604E-9A9D-10F4366BF458}" dt="2021-03-11T15:17:13.170" v="1798" actId="478"/>
          <ac:spMkLst>
            <pc:docMk/>
            <pc:sldMk cId="3285229310" sldId="280"/>
            <ac:spMk id="32" creationId="{ABAEF7EE-D7C9-6445-B9E8-8CCD6EE8F8C8}"/>
          </ac:spMkLst>
        </pc:spChg>
        <pc:spChg chg="del">
          <ac:chgData name="Meli, Calogero" userId="507eb667-87a7-4a3d-bdb9-843fd1268d29" providerId="ADAL" clId="{E5E5D037-7840-604E-9A9D-10F4366BF458}" dt="2021-03-11T15:17:13.170" v="1798" actId="478"/>
          <ac:spMkLst>
            <pc:docMk/>
            <pc:sldMk cId="3285229310" sldId="280"/>
            <ac:spMk id="33" creationId="{A95B09BA-DAC9-B742-9FBC-3D134E78D8DA}"/>
          </ac:spMkLst>
        </pc:spChg>
        <pc:spChg chg="del">
          <ac:chgData name="Meli, Calogero" userId="507eb667-87a7-4a3d-bdb9-843fd1268d29" providerId="ADAL" clId="{E5E5D037-7840-604E-9A9D-10F4366BF458}" dt="2021-03-11T15:17:13.170" v="1798" actId="478"/>
          <ac:spMkLst>
            <pc:docMk/>
            <pc:sldMk cId="3285229310" sldId="280"/>
            <ac:spMk id="34" creationId="{3760942A-1706-C44F-90A6-9EF75B93F476}"/>
          </ac:spMkLst>
        </pc:spChg>
        <pc:spChg chg="del">
          <ac:chgData name="Meli, Calogero" userId="507eb667-87a7-4a3d-bdb9-843fd1268d29" providerId="ADAL" clId="{E5E5D037-7840-604E-9A9D-10F4366BF458}" dt="2021-03-11T15:17:13.170" v="1798" actId="478"/>
          <ac:spMkLst>
            <pc:docMk/>
            <pc:sldMk cId="3285229310" sldId="280"/>
            <ac:spMk id="35" creationId="{6A0DA4D1-7F25-9B42-B5B0-DE8669F8C192}"/>
          </ac:spMkLst>
        </pc:spChg>
        <pc:spChg chg="del">
          <ac:chgData name="Meli, Calogero" userId="507eb667-87a7-4a3d-bdb9-843fd1268d29" providerId="ADAL" clId="{E5E5D037-7840-604E-9A9D-10F4366BF458}" dt="2021-03-11T15:17:13.170" v="1798" actId="478"/>
          <ac:spMkLst>
            <pc:docMk/>
            <pc:sldMk cId="3285229310" sldId="280"/>
            <ac:spMk id="36" creationId="{9E318ABC-F567-E749-A553-75C50D442428}"/>
          </ac:spMkLst>
        </pc:spChg>
        <pc:grpChg chg="add del mod">
          <ac:chgData name="Meli, Calogero" userId="507eb667-87a7-4a3d-bdb9-843fd1268d29" providerId="ADAL" clId="{E5E5D037-7840-604E-9A9D-10F4366BF458}" dt="2021-03-12T11:03:52.954" v="1931" actId="165"/>
          <ac:grpSpMkLst>
            <pc:docMk/>
            <pc:sldMk cId="3285229310" sldId="280"/>
            <ac:grpSpMk id="17" creationId="{ED491957-8BE4-164A-91E0-2CCB06A02837}"/>
          </ac:grpSpMkLst>
        </pc:grpChg>
        <pc:grpChg chg="add del mod">
          <ac:chgData name="Meli, Calogero" userId="507eb667-87a7-4a3d-bdb9-843fd1268d29" providerId="ADAL" clId="{E5E5D037-7840-604E-9A9D-10F4366BF458}" dt="2021-03-12T11:05:07.185" v="1938" actId="165"/>
          <ac:grpSpMkLst>
            <pc:docMk/>
            <pc:sldMk cId="3285229310" sldId="280"/>
            <ac:grpSpMk id="18" creationId="{982FAAF7-98E0-5445-A611-22C932330561}"/>
          </ac:grpSpMkLst>
        </pc:grpChg>
        <pc:grpChg chg="add del mod">
          <ac:chgData name="Meli, Calogero" userId="507eb667-87a7-4a3d-bdb9-843fd1268d29" providerId="ADAL" clId="{E5E5D037-7840-604E-9A9D-10F4366BF458}" dt="2021-03-12T15:44:00.360" v="1960" actId="165"/>
          <ac:grpSpMkLst>
            <pc:docMk/>
            <pc:sldMk cId="3285229310" sldId="280"/>
            <ac:grpSpMk id="19" creationId="{AECB4768-A00D-8448-914D-D529D4A6110B}"/>
          </ac:grpSpMkLst>
        </pc:grpChg>
        <pc:grpChg chg="add del mod">
          <ac:chgData name="Meli, Calogero" userId="507eb667-87a7-4a3d-bdb9-843fd1268d29" providerId="ADAL" clId="{E5E5D037-7840-604E-9A9D-10F4366BF458}" dt="2021-03-12T15:43:06.981" v="1947" actId="165"/>
          <ac:grpSpMkLst>
            <pc:docMk/>
            <pc:sldMk cId="3285229310" sldId="280"/>
            <ac:grpSpMk id="20" creationId="{885B622A-862D-1741-A274-953ABAB4B003}"/>
          </ac:grpSpMkLst>
        </pc:grpChg>
        <pc:grpChg chg="add del mod">
          <ac:chgData name="Meli, Calogero" userId="507eb667-87a7-4a3d-bdb9-843fd1268d29" providerId="ADAL" clId="{E5E5D037-7840-604E-9A9D-10F4366BF458}" dt="2021-03-12T15:43:39.623" v="1956" actId="165"/>
          <ac:grpSpMkLst>
            <pc:docMk/>
            <pc:sldMk cId="3285229310" sldId="280"/>
            <ac:grpSpMk id="22" creationId="{8F67F27B-CB05-BE42-A4E3-4497FC86CC64}"/>
          </ac:grpSpMkLst>
        </pc:grpChg>
        <pc:grpChg chg="add mod">
          <ac:chgData name="Meli, Calogero" userId="507eb667-87a7-4a3d-bdb9-843fd1268d29" providerId="ADAL" clId="{E5E5D037-7840-604E-9A9D-10F4366BF458}" dt="2021-03-12T15:44:25.985" v="1965" actId="164"/>
          <ac:grpSpMkLst>
            <pc:docMk/>
            <pc:sldMk cId="3285229310" sldId="280"/>
            <ac:grpSpMk id="24" creationId="{BD9EEE5F-0F25-434A-8033-2F289B75D69E}"/>
          </ac:grpSpMkLst>
        </pc:grpChg>
        <pc:grpChg chg="add mod">
          <ac:chgData name="Meli, Calogero" userId="507eb667-87a7-4a3d-bdb9-843fd1268d29" providerId="ADAL" clId="{E5E5D037-7840-604E-9A9D-10F4366BF458}" dt="2021-03-12T15:44:32.239" v="1966" actId="164"/>
          <ac:grpSpMkLst>
            <pc:docMk/>
            <pc:sldMk cId="3285229310" sldId="280"/>
            <ac:grpSpMk id="26" creationId="{812700FB-F8A1-194A-8DA9-9774CEE1A302}"/>
          </ac:grpSpMkLst>
        </pc:grpChg>
        <pc:grpChg chg="add mod">
          <ac:chgData name="Meli, Calogero" userId="507eb667-87a7-4a3d-bdb9-843fd1268d29" providerId="ADAL" clId="{E5E5D037-7840-604E-9A9D-10F4366BF458}" dt="2021-03-12T15:44:39.305" v="1969" actId="164"/>
          <ac:grpSpMkLst>
            <pc:docMk/>
            <pc:sldMk cId="3285229310" sldId="280"/>
            <ac:grpSpMk id="41" creationId="{81ABE482-3E19-B74A-ABCA-6BB06FF405EE}"/>
          </ac:grpSpMkLst>
        </pc:grpChg>
        <pc:picChg chg="del">
          <ac:chgData name="Meli, Calogero" userId="507eb667-87a7-4a3d-bdb9-843fd1268d29" providerId="ADAL" clId="{E5E5D037-7840-604E-9A9D-10F4366BF458}" dt="2021-03-11T15:17:13.170" v="1798" actId="478"/>
          <ac:picMkLst>
            <pc:docMk/>
            <pc:sldMk cId="3285229310" sldId="280"/>
            <ac:picMk id="3" creationId="{1A15B974-E924-EB47-A427-03678061A8AF}"/>
          </ac:picMkLst>
        </pc:picChg>
        <pc:picChg chg="del">
          <ac:chgData name="Meli, Calogero" userId="507eb667-87a7-4a3d-bdb9-843fd1268d29" providerId="ADAL" clId="{E5E5D037-7840-604E-9A9D-10F4366BF458}" dt="2021-03-11T15:17:13.170" v="1798" actId="478"/>
          <ac:picMkLst>
            <pc:docMk/>
            <pc:sldMk cId="3285229310" sldId="280"/>
            <ac:picMk id="5" creationId="{7F04FD99-3D12-1E4F-AB9B-ED382B9DC5DE}"/>
          </ac:picMkLst>
        </pc:picChg>
        <pc:picChg chg="add del mod">
          <ac:chgData name="Meli, Calogero" userId="507eb667-87a7-4a3d-bdb9-843fd1268d29" providerId="ADAL" clId="{E5E5D037-7840-604E-9A9D-10F4366BF458}" dt="2021-03-11T16:44:21.921" v="1813" actId="478"/>
          <ac:picMkLst>
            <pc:docMk/>
            <pc:sldMk cId="3285229310" sldId="280"/>
            <ac:picMk id="6" creationId="{A488671D-4701-ED48-BDA0-816D254F4C1A}"/>
          </ac:picMkLst>
        </pc:picChg>
        <pc:picChg chg="add del mod topLvl">
          <ac:chgData name="Meli, Calogero" userId="507eb667-87a7-4a3d-bdb9-843fd1268d29" providerId="ADAL" clId="{E5E5D037-7840-604E-9A9D-10F4366BF458}" dt="2021-03-12T15:44:25.985" v="1965" actId="164"/>
          <ac:picMkLst>
            <pc:docMk/>
            <pc:sldMk cId="3285229310" sldId="280"/>
            <ac:picMk id="9" creationId="{6AF7CDCC-B9AE-7E46-B196-94FB448FDDFB}"/>
          </ac:picMkLst>
        </pc:picChg>
        <pc:picChg chg="del">
          <ac:chgData name="Meli, Calogero" userId="507eb667-87a7-4a3d-bdb9-843fd1268d29" providerId="ADAL" clId="{E5E5D037-7840-604E-9A9D-10F4366BF458}" dt="2021-03-11T15:17:13.170" v="1798" actId="478"/>
          <ac:picMkLst>
            <pc:docMk/>
            <pc:sldMk cId="3285229310" sldId="280"/>
            <ac:picMk id="11" creationId="{C5016863-9011-3741-B8E8-05E8B351AEB6}"/>
          </ac:picMkLst>
        </pc:picChg>
        <pc:picChg chg="add del mod topLvl">
          <ac:chgData name="Meli, Calogero" userId="507eb667-87a7-4a3d-bdb9-843fd1268d29" providerId="ADAL" clId="{E5E5D037-7840-604E-9A9D-10F4366BF458}" dt="2021-03-12T15:44:32.239" v="1966" actId="164"/>
          <ac:picMkLst>
            <pc:docMk/>
            <pc:sldMk cId="3285229310" sldId="280"/>
            <ac:picMk id="14" creationId="{D793D019-D582-0B44-8D16-961C8871D074}"/>
          </ac:picMkLst>
        </pc:picChg>
        <pc:picChg chg="add del mod ord topLvl">
          <ac:chgData name="Meli, Calogero" userId="507eb667-87a7-4a3d-bdb9-843fd1268d29" providerId="ADAL" clId="{E5E5D037-7840-604E-9A9D-10F4366BF458}" dt="2021-03-12T15:44:39.305" v="1969" actId="164"/>
          <ac:picMkLst>
            <pc:docMk/>
            <pc:sldMk cId="3285229310" sldId="280"/>
            <ac:picMk id="16" creationId="{8456C242-DFAF-1942-9994-C42B591EED3E}"/>
          </ac:picMkLst>
        </pc:picChg>
        <pc:picChg chg="add del mod topLvl">
          <ac:chgData name="Meli, Calogero" userId="507eb667-87a7-4a3d-bdb9-843fd1268d29" providerId="ADAL" clId="{E5E5D037-7840-604E-9A9D-10F4366BF458}" dt="2021-03-12T15:44:03.045" v="1961" actId="478"/>
          <ac:picMkLst>
            <pc:docMk/>
            <pc:sldMk cId="3285229310" sldId="280"/>
            <ac:picMk id="27" creationId="{9DFD2F80-4309-814B-9053-7083FBE8BD9D}"/>
          </ac:picMkLst>
        </pc:picChg>
        <pc:picChg chg="add del mod topLvl">
          <ac:chgData name="Meli, Calogero" userId="507eb667-87a7-4a3d-bdb9-843fd1268d29" providerId="ADAL" clId="{E5E5D037-7840-604E-9A9D-10F4366BF458}" dt="2021-03-12T15:43:42.209" v="1957" actId="478"/>
          <ac:picMkLst>
            <pc:docMk/>
            <pc:sldMk cId="3285229310" sldId="280"/>
            <ac:picMk id="28" creationId="{594E6BA9-85D0-2B42-BB3C-1432D57345CB}"/>
          </ac:picMkLst>
        </pc:picChg>
        <pc:picChg chg="add del mod topLvl">
          <ac:chgData name="Meli, Calogero" userId="507eb667-87a7-4a3d-bdb9-843fd1268d29" providerId="ADAL" clId="{E5E5D037-7840-604E-9A9D-10F4366BF458}" dt="2021-03-12T15:43:12.708" v="1950" actId="478"/>
          <ac:picMkLst>
            <pc:docMk/>
            <pc:sldMk cId="3285229310" sldId="280"/>
            <ac:picMk id="29" creationId="{C737BC63-F5DE-CA4D-960D-2FCFAD73307B}"/>
          </ac:picMkLst>
        </pc:picChg>
        <pc:picChg chg="add del mod">
          <ac:chgData name="Meli, Calogero" userId="507eb667-87a7-4a3d-bdb9-843fd1268d29" providerId="ADAL" clId="{E5E5D037-7840-604E-9A9D-10F4366BF458}" dt="2021-03-12T15:43:10.729" v="1949" actId="478"/>
          <ac:picMkLst>
            <pc:docMk/>
            <pc:sldMk cId="3285229310" sldId="280"/>
            <ac:picMk id="37" creationId="{4027751A-2D6F-FE4C-8D21-D23836EC2836}"/>
          </ac:picMkLst>
        </pc:picChg>
        <pc:picChg chg="add mod">
          <ac:chgData name="Meli, Calogero" userId="507eb667-87a7-4a3d-bdb9-843fd1268d29" providerId="ADAL" clId="{E5E5D037-7840-604E-9A9D-10F4366BF458}" dt="2021-03-12T15:44:39.305" v="1969" actId="164"/>
          <ac:picMkLst>
            <pc:docMk/>
            <pc:sldMk cId="3285229310" sldId="280"/>
            <ac:picMk id="38" creationId="{DB69B189-50D9-CE48-81F3-C17C5DEBE10D}"/>
          </ac:picMkLst>
        </pc:picChg>
        <pc:picChg chg="add mod">
          <ac:chgData name="Meli, Calogero" userId="507eb667-87a7-4a3d-bdb9-843fd1268d29" providerId="ADAL" clId="{E5E5D037-7840-604E-9A9D-10F4366BF458}" dt="2021-03-12T15:44:32.239" v="1966" actId="164"/>
          <ac:picMkLst>
            <pc:docMk/>
            <pc:sldMk cId="3285229310" sldId="280"/>
            <ac:picMk id="39" creationId="{AD2F77B7-DA35-4A44-A24D-D1845C97DECA}"/>
          </ac:picMkLst>
        </pc:picChg>
        <pc:picChg chg="add mod">
          <ac:chgData name="Meli, Calogero" userId="507eb667-87a7-4a3d-bdb9-843fd1268d29" providerId="ADAL" clId="{E5E5D037-7840-604E-9A9D-10F4366BF458}" dt="2021-03-12T15:44:25.985" v="1965" actId="164"/>
          <ac:picMkLst>
            <pc:docMk/>
            <pc:sldMk cId="3285229310" sldId="280"/>
            <ac:picMk id="40" creationId="{20E10328-1E2E-CE42-95F0-CEF6A0EF06B7}"/>
          </ac:picMkLst>
        </pc:picChg>
      </pc:sldChg>
      <pc:sldChg chg="del">
        <pc:chgData name="Meli, Calogero" userId="507eb667-87a7-4a3d-bdb9-843fd1268d29" providerId="ADAL" clId="{E5E5D037-7840-604E-9A9D-10F4366BF458}" dt="2021-03-13T10:10:20.070" v="2325" actId="2696"/>
        <pc:sldMkLst>
          <pc:docMk/>
          <pc:sldMk cId="1565423502" sldId="281"/>
        </pc:sldMkLst>
      </pc:sldChg>
      <pc:sldChg chg="addSp delSp modSp new del mod modShow">
        <pc:chgData name="Meli, Calogero" userId="507eb667-87a7-4a3d-bdb9-843fd1268d29" providerId="ADAL" clId="{E5E5D037-7840-604E-9A9D-10F4366BF458}" dt="2021-03-13T09:54:24.115" v="2239" actId="2696"/>
        <pc:sldMkLst>
          <pc:docMk/>
          <pc:sldMk cId="2205238668" sldId="281"/>
        </pc:sldMkLst>
        <pc:spChg chg="del">
          <ac:chgData name="Meli, Calogero" userId="507eb667-87a7-4a3d-bdb9-843fd1268d29" providerId="ADAL" clId="{E5E5D037-7840-604E-9A9D-10F4366BF458}" dt="2021-03-13T09:14:38.723" v="1982" actId="478"/>
          <ac:spMkLst>
            <pc:docMk/>
            <pc:sldMk cId="2205238668" sldId="281"/>
            <ac:spMk id="2" creationId="{43FFCB52-01D1-2140-9AE3-EFBED0D2DFC5}"/>
          </ac:spMkLst>
        </pc:spChg>
        <pc:spChg chg="del">
          <ac:chgData name="Meli, Calogero" userId="507eb667-87a7-4a3d-bdb9-843fd1268d29" providerId="ADAL" clId="{E5E5D037-7840-604E-9A9D-10F4366BF458}" dt="2021-03-13T09:14:38.723" v="1982" actId="478"/>
          <ac:spMkLst>
            <pc:docMk/>
            <pc:sldMk cId="2205238668" sldId="281"/>
            <ac:spMk id="3" creationId="{3E7C7029-68BE-B841-A957-779653580463}"/>
          </ac:spMkLst>
        </pc:spChg>
        <pc:spChg chg="add mod">
          <ac:chgData name="Meli, Calogero" userId="507eb667-87a7-4a3d-bdb9-843fd1268d29" providerId="ADAL" clId="{E5E5D037-7840-604E-9A9D-10F4366BF458}" dt="2021-03-13T09:15:49.034" v="2015" actId="20577"/>
          <ac:spMkLst>
            <pc:docMk/>
            <pc:sldMk cId="2205238668" sldId="281"/>
            <ac:spMk id="4" creationId="{07AA4CD2-9344-DC44-8400-2C588E7C5A19}"/>
          </ac:spMkLst>
        </pc:spChg>
        <pc:spChg chg="add mod">
          <ac:chgData name="Meli, Calogero" userId="507eb667-87a7-4a3d-bdb9-843fd1268d29" providerId="ADAL" clId="{E5E5D037-7840-604E-9A9D-10F4366BF458}" dt="2021-03-13T09:15:27.232" v="1993" actId="167"/>
          <ac:spMkLst>
            <pc:docMk/>
            <pc:sldMk cId="2205238668" sldId="281"/>
            <ac:spMk id="5" creationId="{E20782A2-CD27-7A4B-B5A4-5740638CFD20}"/>
          </ac:spMkLst>
        </pc:spChg>
        <pc:picChg chg="add">
          <ac:chgData name="Meli, Calogero" userId="507eb667-87a7-4a3d-bdb9-843fd1268d29" providerId="ADAL" clId="{E5E5D037-7840-604E-9A9D-10F4366BF458}" dt="2021-03-13T09:14:39.097" v="1983"/>
          <ac:picMkLst>
            <pc:docMk/>
            <pc:sldMk cId="2205238668" sldId="281"/>
            <ac:picMk id="2050" creationId="{83D47A86-FBAF-0849-A79C-2E13ABA46C49}"/>
          </ac:picMkLst>
        </pc:picChg>
      </pc:sldChg>
      <pc:sldChg chg="addSp delSp modSp add del mod">
        <pc:chgData name="Meli, Calogero" userId="507eb667-87a7-4a3d-bdb9-843fd1268d29" providerId="ADAL" clId="{E5E5D037-7840-604E-9A9D-10F4366BF458}" dt="2021-03-13T09:14:26.650" v="1980" actId="2696"/>
        <pc:sldMkLst>
          <pc:docMk/>
          <pc:sldMk cId="3174509805" sldId="281"/>
        </pc:sldMkLst>
        <pc:spChg chg="del">
          <ac:chgData name="Meli, Calogero" userId="507eb667-87a7-4a3d-bdb9-843fd1268d29" providerId="ADAL" clId="{E5E5D037-7840-604E-9A9D-10F4366BF458}" dt="2021-03-13T09:14:11.081" v="1978" actId="478"/>
          <ac:spMkLst>
            <pc:docMk/>
            <pc:sldMk cId="3174509805" sldId="281"/>
            <ac:spMk id="9" creationId="{94825CE7-B32B-4C44-9DD8-531A1CA5CDCA}"/>
          </ac:spMkLst>
        </pc:spChg>
        <pc:spChg chg="del">
          <ac:chgData name="Meli, Calogero" userId="507eb667-87a7-4a3d-bdb9-843fd1268d29" providerId="ADAL" clId="{E5E5D037-7840-604E-9A9D-10F4366BF458}" dt="2021-03-13T09:14:11.081" v="1978" actId="478"/>
          <ac:spMkLst>
            <pc:docMk/>
            <pc:sldMk cId="3174509805" sldId="281"/>
            <ac:spMk id="11" creationId="{3B94BC0E-A99E-46D1-8E51-119A3AB0B8D3}"/>
          </ac:spMkLst>
        </pc:spChg>
        <pc:spChg chg="del">
          <ac:chgData name="Meli, Calogero" userId="507eb667-87a7-4a3d-bdb9-843fd1268d29" providerId="ADAL" clId="{E5E5D037-7840-604E-9A9D-10F4366BF458}" dt="2021-03-13T09:14:11.081" v="1978" actId="478"/>
          <ac:spMkLst>
            <pc:docMk/>
            <pc:sldMk cId="3174509805" sldId="281"/>
            <ac:spMk id="13" creationId="{A10DA798-E837-4A1C-9D4B-7E98791512E2}"/>
          </ac:spMkLst>
        </pc:spChg>
        <pc:spChg chg="del">
          <ac:chgData name="Meli, Calogero" userId="507eb667-87a7-4a3d-bdb9-843fd1268d29" providerId="ADAL" clId="{E5E5D037-7840-604E-9A9D-10F4366BF458}" dt="2021-03-13T09:14:11.081" v="1978" actId="478"/>
          <ac:spMkLst>
            <pc:docMk/>
            <pc:sldMk cId="3174509805" sldId="281"/>
            <ac:spMk id="16" creationId="{4836ED2D-B778-4E8A-9749-C236CC881601}"/>
          </ac:spMkLst>
        </pc:spChg>
        <pc:spChg chg="del">
          <ac:chgData name="Meli, Calogero" userId="507eb667-87a7-4a3d-bdb9-843fd1268d29" providerId="ADAL" clId="{E5E5D037-7840-604E-9A9D-10F4366BF458}" dt="2021-03-13T09:14:11.081" v="1978" actId="478"/>
          <ac:spMkLst>
            <pc:docMk/>
            <pc:sldMk cId="3174509805" sldId="281"/>
            <ac:spMk id="17" creationId="{339EC690-9FB1-4489-9773-04880BB30394}"/>
          </ac:spMkLst>
        </pc:spChg>
        <pc:picChg chg="add">
          <ac:chgData name="Meli, Calogero" userId="507eb667-87a7-4a3d-bdb9-843fd1268d29" providerId="ADAL" clId="{E5E5D037-7840-604E-9A9D-10F4366BF458}" dt="2021-03-13T09:14:13.195" v="1979"/>
          <ac:picMkLst>
            <pc:docMk/>
            <pc:sldMk cId="3174509805" sldId="281"/>
            <ac:picMk id="1026" creationId="{B55DCB06-BB76-B843-AD74-72531A323A3C}"/>
          </ac:picMkLst>
        </pc:picChg>
        <pc:cxnChg chg="del mod">
          <ac:chgData name="Meli, Calogero" userId="507eb667-87a7-4a3d-bdb9-843fd1268d29" providerId="ADAL" clId="{E5E5D037-7840-604E-9A9D-10F4366BF458}" dt="2021-03-13T09:14:11.081" v="1978" actId="478"/>
          <ac:cxnSpMkLst>
            <pc:docMk/>
            <pc:sldMk cId="3174509805" sldId="281"/>
            <ac:cxnSpMk id="15" creationId="{F09F0B64-C7BB-4316-A445-3A5C07AD80DB}"/>
          </ac:cxnSpMkLst>
        </pc:cxnChg>
        <pc:cxnChg chg="del">
          <ac:chgData name="Meli, Calogero" userId="507eb667-87a7-4a3d-bdb9-843fd1268d29" providerId="ADAL" clId="{E5E5D037-7840-604E-9A9D-10F4366BF458}" dt="2021-03-13T09:14:11.081" v="1978" actId="478"/>
          <ac:cxnSpMkLst>
            <pc:docMk/>
            <pc:sldMk cId="3174509805" sldId="281"/>
            <ac:cxnSpMk id="19" creationId="{5EA384AB-0ED8-4DB7-9F42-10AFAA39CAAF}"/>
          </ac:cxnSpMkLst>
        </pc:cxnChg>
      </pc:sldChg>
      <pc:sldChg chg="addSp delSp modSp add del mod setBg">
        <pc:chgData name="Meli, Calogero" userId="507eb667-87a7-4a3d-bdb9-843fd1268d29" providerId="ADAL" clId="{E5E5D037-7840-604E-9A9D-10F4366BF458}" dt="2021-03-13T09:59:53.971" v="2260" actId="2696"/>
        <pc:sldMkLst>
          <pc:docMk/>
          <pc:sldMk cId="108974403" sldId="282"/>
        </pc:sldMkLst>
        <pc:spChg chg="add del mod">
          <ac:chgData name="Meli, Calogero" userId="507eb667-87a7-4a3d-bdb9-843fd1268d29" providerId="ADAL" clId="{E5E5D037-7840-604E-9A9D-10F4366BF458}" dt="2021-03-13T09:59:31.829" v="2257" actId="478"/>
          <ac:spMkLst>
            <pc:docMk/>
            <pc:sldMk cId="108974403" sldId="282"/>
            <ac:spMk id="3" creationId="{08A3CCC6-CFE4-D846-806A-1F5D734131A3}"/>
          </ac:spMkLst>
        </pc:spChg>
        <pc:spChg chg="del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8" creationId="{EA67B5B4-3A24-436E-B663-1B2EBFF8A0CD}"/>
          </ac:spMkLst>
        </pc:spChg>
        <pc:spChg chg="del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10" creationId="{987FDF89-C993-41F4-A1B8-DBAFF16008A9}"/>
          </ac:spMkLst>
        </pc:spChg>
        <pc:spChg chg="add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11" creationId="{8A81219C-953B-A44F-91F4-E8546B4892A3}"/>
          </ac:spMkLst>
        </pc:spChg>
        <pc:spChg chg="del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12" creationId="{64E585EA-75FD-4025-8270-F66A58A15CDA}"/>
          </ac:spMkLst>
        </pc:spChg>
        <pc:spChg chg="del">
          <ac:chgData name="Meli, Calogero" userId="507eb667-87a7-4a3d-bdb9-843fd1268d29" providerId="ADAL" clId="{E5E5D037-7840-604E-9A9D-10F4366BF458}" dt="2021-03-13T09:59:29.906" v="2256" actId="478"/>
          <ac:spMkLst>
            <pc:docMk/>
            <pc:sldMk cId="108974403" sldId="282"/>
            <ac:spMk id="13" creationId="{C1D66CEF-27C3-1A4F-BA8E-C2C228733849}"/>
          </ac:spMkLst>
        </pc:spChg>
        <pc:spChg chg="add del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15" creationId="{954A8349-43E6-7A46-9B39-DC4E9991E719}"/>
          </ac:spMkLst>
        </pc:spChg>
        <pc:spChg chg="add del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16" creationId="{4594527D-BF34-F143-BEC3-CF7805724139}"/>
          </ac:spMkLst>
        </pc:spChg>
        <pc:spChg chg="add del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18" creationId="{860C0F33-C7F0-FC44-A450-3FEF76424699}"/>
          </ac:spMkLst>
        </pc:spChg>
        <pc:spChg chg="add del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19" creationId="{895E81A9-22C7-CF4A-B9D9-7FC006BCB589}"/>
          </ac:spMkLst>
        </pc:spChg>
        <pc:spChg chg="add del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21" creationId="{371C2024-D2EF-CC4A-AA24-19031AF1164F}"/>
          </ac:spMkLst>
        </pc:spChg>
        <pc:spChg chg="add del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22" creationId="{34A72642-BA7E-6D4D-8F8D-DDE8892EC888}"/>
          </ac:spMkLst>
        </pc:spChg>
        <pc:spChg chg="add del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24" creationId="{8C64D6BE-A110-7E49-891F-2A8B62F43B2E}"/>
          </ac:spMkLst>
        </pc:spChg>
        <pc:spChg chg="add del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25" creationId="{66A03664-0712-654B-A516-2165BC5DF98F}"/>
          </ac:spMkLst>
        </pc:spChg>
        <pc:spChg chg="add mo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27" creationId="{1F36E51B-A3B5-B84A-9D14-FD1A15680408}"/>
          </ac:spMkLst>
        </pc:spChg>
        <pc:spChg chg="ad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32" creationId="{54A709FC-1ADC-45CD-856D-3B1A50C58388}"/>
          </ac:spMkLst>
        </pc:spChg>
        <pc:spChg chg="ad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34" creationId="{AE67272E-0E66-4396-9C0C-4E154CCE2052}"/>
          </ac:spMkLst>
        </pc:spChg>
        <pc:spChg chg="ad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36" creationId="{BCB8E572-32F0-4C78-B268-2702C859FDB6}"/>
          </ac:spMkLst>
        </pc:spChg>
        <pc:spChg chg="ad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38" creationId="{BFC6224A-7B8A-4699-99DC-A6C9CD6171C4}"/>
          </ac:spMkLst>
        </pc:spChg>
        <pc:spChg chg="ad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40" creationId="{0611C424-EB44-492D-9C48-78BB0D5DC97F}"/>
          </ac:spMkLst>
        </pc:spChg>
        <pc:spChg chg="ad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42" creationId="{59156A24-128C-4054-AAFF-F8CA5BA0E79C}"/>
          </ac:spMkLst>
        </pc:spChg>
        <pc:spChg chg="ad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44" creationId="{646E8F12-06B4-4D6B-866C-1743B253C8CE}"/>
          </ac:spMkLst>
        </pc:spChg>
        <pc:spChg chg="add">
          <ac:chgData name="Meli, Calogero" userId="507eb667-87a7-4a3d-bdb9-843fd1268d29" providerId="ADAL" clId="{E5E5D037-7840-604E-9A9D-10F4366BF458}" dt="2021-03-13T09:59:40.720" v="2259" actId="26606"/>
          <ac:spMkLst>
            <pc:docMk/>
            <pc:sldMk cId="108974403" sldId="282"/>
            <ac:spMk id="46" creationId="{3CC324B9-DFFF-42F1-8D81-AAD42554BDA0}"/>
          </ac:spMkLst>
        </pc:spChg>
        <pc:graphicFrameChg chg="del">
          <ac:chgData name="Meli, Calogero" userId="507eb667-87a7-4a3d-bdb9-843fd1268d29" providerId="ADAL" clId="{E5E5D037-7840-604E-9A9D-10F4366BF458}" dt="2021-03-13T09:59:29.906" v="2256" actId="478"/>
          <ac:graphicFrameMkLst>
            <pc:docMk/>
            <pc:sldMk cId="108974403" sldId="282"/>
            <ac:graphicFrameMk id="7" creationId="{E7462174-374D-5B46-B221-5439A074A2C9}"/>
          </ac:graphicFrameMkLst>
        </pc:graphicFrameChg>
        <pc:picChg chg="add mod ord">
          <ac:chgData name="Meli, Calogero" userId="507eb667-87a7-4a3d-bdb9-843fd1268d29" providerId="ADAL" clId="{E5E5D037-7840-604E-9A9D-10F4366BF458}" dt="2021-03-13T09:59:40.720" v="2259" actId="26606"/>
          <ac:picMkLst>
            <pc:docMk/>
            <pc:sldMk cId="108974403" sldId="282"/>
            <ac:picMk id="17" creationId="{34067C66-AEA7-A543-8E65-4B2BEE7F205D}"/>
          </ac:picMkLst>
        </pc:picChg>
        <pc:picChg chg="add mod ord">
          <ac:chgData name="Meli, Calogero" userId="507eb667-87a7-4a3d-bdb9-843fd1268d29" providerId="ADAL" clId="{E5E5D037-7840-604E-9A9D-10F4366BF458}" dt="2021-03-13T09:59:40.720" v="2259" actId="26606"/>
          <ac:picMkLst>
            <pc:docMk/>
            <pc:sldMk cId="108974403" sldId="282"/>
            <ac:picMk id="20" creationId="{4B578147-66F7-8A48-B565-C5A90F3120BD}"/>
          </ac:picMkLst>
        </pc:picChg>
        <pc:picChg chg="add mod ord">
          <ac:chgData name="Meli, Calogero" userId="507eb667-87a7-4a3d-bdb9-843fd1268d29" providerId="ADAL" clId="{E5E5D037-7840-604E-9A9D-10F4366BF458}" dt="2021-03-13T09:59:40.720" v="2259" actId="26606"/>
          <ac:picMkLst>
            <pc:docMk/>
            <pc:sldMk cId="108974403" sldId="282"/>
            <ac:picMk id="23" creationId="{AFBC1345-5697-124E-876F-4CA4C91BE917}"/>
          </ac:picMkLst>
        </pc:picChg>
        <pc:picChg chg="add mod">
          <ac:chgData name="Meli, Calogero" userId="507eb667-87a7-4a3d-bdb9-843fd1268d29" providerId="ADAL" clId="{E5E5D037-7840-604E-9A9D-10F4366BF458}" dt="2021-03-13T09:59:40.720" v="2259" actId="26606"/>
          <ac:picMkLst>
            <pc:docMk/>
            <pc:sldMk cId="108974403" sldId="282"/>
            <ac:picMk id="26" creationId="{D563CA0A-E6C7-9C43-BE57-2C8EF183913C}"/>
          </ac:picMkLst>
        </pc:picChg>
        <pc:cxnChg chg="del">
          <ac:chgData name="Meli, Calogero" userId="507eb667-87a7-4a3d-bdb9-843fd1268d29" providerId="ADAL" clId="{E5E5D037-7840-604E-9A9D-10F4366BF458}" dt="2021-03-13T09:59:29.906" v="2256" actId="478"/>
          <ac:cxnSpMkLst>
            <pc:docMk/>
            <pc:sldMk cId="108974403" sldId="282"/>
            <ac:cxnSpMk id="14" creationId="{D438BC45-E209-9F4D-8EA9-C26897C6F0A2}"/>
          </ac:cxnSpMkLst>
        </pc:cxnChg>
      </pc:sldChg>
      <pc:sldChg chg="addSp delSp modSp add mod">
        <pc:chgData name="Meli, Calogero" userId="507eb667-87a7-4a3d-bdb9-843fd1268d29" providerId="ADAL" clId="{E5E5D037-7840-604E-9A9D-10F4366BF458}" dt="2021-03-13T10:02:11.071" v="2266" actId="14100"/>
        <pc:sldMkLst>
          <pc:docMk/>
          <pc:sldMk cId="3459983453" sldId="282"/>
        </pc:sldMkLst>
        <pc:spChg chg="add del mod">
          <ac:chgData name="Meli, Calogero" userId="507eb667-87a7-4a3d-bdb9-843fd1268d29" providerId="ADAL" clId="{E5E5D037-7840-604E-9A9D-10F4366BF458}" dt="2021-03-13T10:00:02.957" v="2263" actId="478"/>
          <ac:spMkLst>
            <pc:docMk/>
            <pc:sldMk cId="3459983453" sldId="282"/>
            <ac:spMk id="3" creationId="{31B77B04-0DC4-8546-81A5-171500917F9C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11" creationId="{899ACB67-0B55-A841-9DDE-30B42BBC5C5C}"/>
          </ac:spMkLst>
        </pc:spChg>
        <pc:spChg chg="del">
          <ac:chgData name="Meli, Calogero" userId="507eb667-87a7-4a3d-bdb9-843fd1268d29" providerId="ADAL" clId="{E5E5D037-7840-604E-9A9D-10F4366BF458}" dt="2021-03-13T10:00:00.777" v="2262" actId="478"/>
          <ac:spMkLst>
            <pc:docMk/>
            <pc:sldMk cId="3459983453" sldId="282"/>
            <ac:spMk id="13" creationId="{C1D66CEF-27C3-1A4F-BA8E-C2C228733849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15" creationId="{01E715C2-8425-9D4C-9FCB-F9D619D1C2FE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16" creationId="{9549DC92-FFDD-6B40-BA5F-F68CD970DECE}"/>
          </ac:spMkLst>
        </pc:spChg>
        <pc:spChg chg="add mod">
          <ac:chgData name="Meli, Calogero" userId="507eb667-87a7-4a3d-bdb9-843fd1268d29" providerId="ADAL" clId="{E5E5D037-7840-604E-9A9D-10F4366BF458}" dt="2021-03-13T10:02:11.071" v="2266" actId="14100"/>
          <ac:spMkLst>
            <pc:docMk/>
            <pc:sldMk cId="3459983453" sldId="282"/>
            <ac:spMk id="18" creationId="{5559C0F9-9D03-4E41-B2EB-505316FCFE7D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19" creationId="{DC7C98CC-319C-CE4A-99E1-3254C334049E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20" creationId="{529CAF75-E1C2-B044-B9E6-3D40946E4CA1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21" creationId="{3547462A-F25B-7E4D-9E90-05DAC898B197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22" creationId="{B218570B-32E0-6741-8C6A-1A9CB5336FF3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25" creationId="{3ECAD7CD-A41F-3643-BFAF-A5975476432B}"/>
          </ac:spMkLst>
        </pc:spChg>
        <pc:spChg chg="add mod">
          <ac:chgData name="Meli, Calogero" userId="507eb667-87a7-4a3d-bdb9-843fd1268d29" providerId="ADAL" clId="{E5E5D037-7840-604E-9A9D-10F4366BF458}" dt="2021-03-13T10:00:03.688" v="2264"/>
          <ac:spMkLst>
            <pc:docMk/>
            <pc:sldMk cId="3459983453" sldId="282"/>
            <ac:spMk id="26" creationId="{2ED6B8B4-76F1-4F40-A147-8022176F344C}"/>
          </ac:spMkLst>
        </pc:spChg>
        <pc:graphicFrameChg chg="del">
          <ac:chgData name="Meli, Calogero" userId="507eb667-87a7-4a3d-bdb9-843fd1268d29" providerId="ADAL" clId="{E5E5D037-7840-604E-9A9D-10F4366BF458}" dt="2021-03-13T10:00:00.777" v="2262" actId="478"/>
          <ac:graphicFrameMkLst>
            <pc:docMk/>
            <pc:sldMk cId="3459983453" sldId="282"/>
            <ac:graphicFrameMk id="7" creationId="{E7462174-374D-5B46-B221-5439A074A2C9}"/>
          </ac:graphicFrameMkLst>
        </pc:graphicFrameChg>
        <pc:picChg chg="add mod">
          <ac:chgData name="Meli, Calogero" userId="507eb667-87a7-4a3d-bdb9-843fd1268d29" providerId="ADAL" clId="{E5E5D037-7840-604E-9A9D-10F4366BF458}" dt="2021-03-13T10:00:03.688" v="2264"/>
          <ac:picMkLst>
            <pc:docMk/>
            <pc:sldMk cId="3459983453" sldId="282"/>
            <ac:picMk id="17" creationId="{78F36E22-09B1-5241-B6BC-B6629D010E1B}"/>
          </ac:picMkLst>
        </pc:picChg>
        <pc:picChg chg="add mod">
          <ac:chgData name="Meli, Calogero" userId="507eb667-87a7-4a3d-bdb9-843fd1268d29" providerId="ADAL" clId="{E5E5D037-7840-604E-9A9D-10F4366BF458}" dt="2021-03-13T10:00:03.688" v="2264"/>
          <ac:picMkLst>
            <pc:docMk/>
            <pc:sldMk cId="3459983453" sldId="282"/>
            <ac:picMk id="23" creationId="{B8F62A23-E968-7A42-8FD8-967AA4E82C6C}"/>
          </ac:picMkLst>
        </pc:picChg>
        <pc:picChg chg="add mod">
          <ac:chgData name="Meli, Calogero" userId="507eb667-87a7-4a3d-bdb9-843fd1268d29" providerId="ADAL" clId="{E5E5D037-7840-604E-9A9D-10F4366BF458}" dt="2021-03-13T10:00:03.688" v="2264"/>
          <ac:picMkLst>
            <pc:docMk/>
            <pc:sldMk cId="3459983453" sldId="282"/>
            <ac:picMk id="24" creationId="{ED695D56-D4AD-8D41-8626-388F8CFB1100}"/>
          </ac:picMkLst>
        </pc:picChg>
        <pc:picChg chg="add mod">
          <ac:chgData name="Meli, Calogero" userId="507eb667-87a7-4a3d-bdb9-843fd1268d29" providerId="ADAL" clId="{E5E5D037-7840-604E-9A9D-10F4366BF458}" dt="2021-03-13T10:00:03.688" v="2264"/>
          <ac:picMkLst>
            <pc:docMk/>
            <pc:sldMk cId="3459983453" sldId="282"/>
            <ac:picMk id="27" creationId="{964055A5-F36D-F046-BF19-39A615204391}"/>
          </ac:picMkLst>
        </pc:picChg>
        <pc:cxnChg chg="del">
          <ac:chgData name="Meli, Calogero" userId="507eb667-87a7-4a3d-bdb9-843fd1268d29" providerId="ADAL" clId="{E5E5D037-7840-604E-9A9D-10F4366BF458}" dt="2021-03-13T10:00:00.777" v="2262" actId="478"/>
          <ac:cxnSpMkLst>
            <pc:docMk/>
            <pc:sldMk cId="3459983453" sldId="282"/>
            <ac:cxnSpMk id="14" creationId="{D438BC45-E209-9F4D-8EA9-C26897C6F0A2}"/>
          </ac:cxnSpMkLst>
        </pc:cxnChg>
      </pc:sldChg>
      <pc:sldChg chg="addSp delSp modSp add del mod">
        <pc:chgData name="Meli, Calogero" userId="507eb667-87a7-4a3d-bdb9-843fd1268d29" providerId="ADAL" clId="{E5E5D037-7840-604E-9A9D-10F4366BF458}" dt="2021-03-13T10:05:25.058" v="2280" actId="2696"/>
        <pc:sldMkLst>
          <pc:docMk/>
          <pc:sldMk cId="1011213498" sldId="283"/>
        </pc:sldMkLst>
        <pc:spChg chg="del">
          <ac:chgData name="Meli, Calogero" userId="507eb667-87a7-4a3d-bdb9-843fd1268d29" providerId="ADAL" clId="{E5E5D037-7840-604E-9A9D-10F4366BF458}" dt="2021-03-13T10:04:05.776" v="2270" actId="478"/>
          <ac:spMkLst>
            <pc:docMk/>
            <pc:sldMk cId="1011213498" sldId="283"/>
            <ac:spMk id="2" creationId="{584D5F88-4872-49B9-8EA3-6715EDEC5E45}"/>
          </ac:spMkLst>
        </pc:spChg>
        <pc:spChg chg="add del mod">
          <ac:chgData name="Meli, Calogero" userId="507eb667-87a7-4a3d-bdb9-843fd1268d29" providerId="ADAL" clId="{E5E5D037-7840-604E-9A9D-10F4366BF458}" dt="2021-03-13T10:04:08.291" v="2271" actId="478"/>
          <ac:spMkLst>
            <pc:docMk/>
            <pc:sldMk cId="1011213498" sldId="283"/>
            <ac:spMk id="4" creationId="{3CF5AFB1-0245-5B49-8DA2-6B346C234FF8}"/>
          </ac:spMkLst>
        </pc:spChg>
        <pc:spChg chg="del">
          <ac:chgData name="Meli, Calogero" userId="507eb667-87a7-4a3d-bdb9-843fd1268d29" providerId="ADAL" clId="{E5E5D037-7840-604E-9A9D-10F4366BF458}" dt="2021-03-13T10:04:05.776" v="2270" actId="478"/>
          <ac:spMkLst>
            <pc:docMk/>
            <pc:sldMk cId="1011213498" sldId="283"/>
            <ac:spMk id="5" creationId="{B70697A3-8A9A-4441-86D1-1C68C00B2EC7}"/>
          </ac:spMkLst>
        </pc:spChg>
        <pc:spChg chg="add del mod">
          <ac:chgData name="Meli, Calogero" userId="507eb667-87a7-4a3d-bdb9-843fd1268d29" providerId="ADAL" clId="{E5E5D037-7840-604E-9A9D-10F4366BF458}" dt="2021-03-13T10:04:08.291" v="2271" actId="478"/>
          <ac:spMkLst>
            <pc:docMk/>
            <pc:sldMk cId="1011213498" sldId="283"/>
            <ac:spMk id="7" creationId="{9F3F929D-0C9D-E84D-B7F3-966BD5CA9798}"/>
          </ac:spMkLst>
        </pc:spChg>
        <pc:spChg chg="add del mod">
          <ac:chgData name="Meli, Calogero" userId="507eb667-87a7-4a3d-bdb9-843fd1268d29" providerId="ADAL" clId="{E5E5D037-7840-604E-9A9D-10F4366BF458}" dt="2021-03-13T10:04:12.208" v="2273"/>
          <ac:spMkLst>
            <pc:docMk/>
            <pc:sldMk cId="1011213498" sldId="283"/>
            <ac:spMk id="13" creationId="{416CCE0F-C736-E846-8ADE-9DBC9A9CC120}"/>
          </ac:spMkLst>
        </pc:spChg>
        <pc:spChg chg="add del mod">
          <ac:chgData name="Meli, Calogero" userId="507eb667-87a7-4a3d-bdb9-843fd1268d29" providerId="ADAL" clId="{E5E5D037-7840-604E-9A9D-10F4366BF458}" dt="2021-03-13T10:04:12.208" v="2273"/>
          <ac:spMkLst>
            <pc:docMk/>
            <pc:sldMk cId="1011213498" sldId="283"/>
            <ac:spMk id="14" creationId="{8272BF56-814F-E241-9823-C993C596112C}"/>
          </ac:spMkLst>
        </pc:spChg>
        <pc:spChg chg="add del mod">
          <ac:chgData name="Meli, Calogero" userId="507eb667-87a7-4a3d-bdb9-843fd1268d29" providerId="ADAL" clId="{E5E5D037-7840-604E-9A9D-10F4366BF458}" dt="2021-03-13T10:04:12.208" v="2273"/>
          <ac:spMkLst>
            <pc:docMk/>
            <pc:sldMk cId="1011213498" sldId="283"/>
            <ac:spMk id="15" creationId="{F722ECAF-2F43-654A-83BD-016F7ACA9B64}"/>
          </ac:spMkLst>
        </pc:spChg>
        <pc:spChg chg="add del mod">
          <ac:chgData name="Meli, Calogero" userId="507eb667-87a7-4a3d-bdb9-843fd1268d29" providerId="ADAL" clId="{E5E5D037-7840-604E-9A9D-10F4366BF458}" dt="2021-03-13T10:04:12.208" v="2273"/>
          <ac:spMkLst>
            <pc:docMk/>
            <pc:sldMk cId="1011213498" sldId="283"/>
            <ac:spMk id="16" creationId="{E9CECFA1-249E-A641-9380-517580E844AD}"/>
          </ac:spMkLst>
        </pc:spChg>
        <pc:spChg chg="add del mod">
          <ac:chgData name="Meli, Calogero" userId="507eb667-87a7-4a3d-bdb9-843fd1268d29" providerId="ADAL" clId="{E5E5D037-7840-604E-9A9D-10F4366BF458}" dt="2021-03-13T10:04:26.020" v="2275"/>
          <ac:spMkLst>
            <pc:docMk/>
            <pc:sldMk cId="1011213498" sldId="283"/>
            <ac:spMk id="18" creationId="{05FB762B-0AB8-DA41-9C39-C3581F517280}"/>
          </ac:spMkLst>
        </pc:spChg>
        <pc:spChg chg="add del mod">
          <ac:chgData name="Meli, Calogero" userId="507eb667-87a7-4a3d-bdb9-843fd1268d29" providerId="ADAL" clId="{E5E5D037-7840-604E-9A9D-10F4366BF458}" dt="2021-03-13T10:04:26.020" v="2275"/>
          <ac:spMkLst>
            <pc:docMk/>
            <pc:sldMk cId="1011213498" sldId="283"/>
            <ac:spMk id="19" creationId="{2D2EFE2D-C7E4-5849-99D9-8E61BB212C6B}"/>
          </ac:spMkLst>
        </pc:spChg>
        <pc:spChg chg="add mod">
          <ac:chgData name="Meli, Calogero" userId="507eb667-87a7-4a3d-bdb9-843fd1268d29" providerId="ADAL" clId="{E5E5D037-7840-604E-9A9D-10F4366BF458}" dt="2021-03-13T10:04:49.004" v="2278"/>
          <ac:spMkLst>
            <pc:docMk/>
            <pc:sldMk cId="1011213498" sldId="283"/>
            <ac:spMk id="21" creationId="{D8DBD420-8008-CD4F-9F34-F0045B63327F}"/>
          </ac:spMkLst>
        </pc:spChg>
        <pc:spChg chg="add mod">
          <ac:chgData name="Meli, Calogero" userId="507eb667-87a7-4a3d-bdb9-843fd1268d29" providerId="ADAL" clId="{E5E5D037-7840-604E-9A9D-10F4366BF458}" dt="2021-03-13T10:04:49.004" v="2278"/>
          <ac:spMkLst>
            <pc:docMk/>
            <pc:sldMk cId="1011213498" sldId="283"/>
            <ac:spMk id="22" creationId="{D2EEBF2E-0410-AE4A-94BF-DFED7C42A484}"/>
          </ac:spMkLst>
        </pc:spChg>
        <pc:picChg chg="add del mod">
          <ac:chgData name="Meli, Calogero" userId="507eb667-87a7-4a3d-bdb9-843fd1268d29" providerId="ADAL" clId="{E5E5D037-7840-604E-9A9D-10F4366BF458}" dt="2021-03-13T10:04:12.208" v="2273"/>
          <ac:picMkLst>
            <pc:docMk/>
            <pc:sldMk cId="1011213498" sldId="283"/>
            <ac:picMk id="11" creationId="{48026593-96D8-0747-90C8-9621171CE3BF}"/>
          </ac:picMkLst>
        </pc:picChg>
        <pc:picChg chg="add del mod">
          <ac:chgData name="Meli, Calogero" userId="507eb667-87a7-4a3d-bdb9-843fd1268d29" providerId="ADAL" clId="{E5E5D037-7840-604E-9A9D-10F4366BF458}" dt="2021-03-13T10:04:26.020" v="2275"/>
          <ac:picMkLst>
            <pc:docMk/>
            <pc:sldMk cId="1011213498" sldId="283"/>
            <ac:picMk id="17" creationId="{17428FCD-783D-7E4D-B452-01FBCEB428D0}"/>
          </ac:picMkLst>
        </pc:picChg>
        <pc:picChg chg="add mod">
          <ac:chgData name="Meli, Calogero" userId="507eb667-87a7-4a3d-bdb9-843fd1268d29" providerId="ADAL" clId="{E5E5D037-7840-604E-9A9D-10F4366BF458}" dt="2021-03-13T10:04:49.004" v="2278"/>
          <ac:picMkLst>
            <pc:docMk/>
            <pc:sldMk cId="1011213498" sldId="283"/>
            <ac:picMk id="20" creationId="{2C9B594F-1F7F-A84C-9DC9-AFB9B9B26D8A}"/>
          </ac:picMkLst>
        </pc:picChg>
      </pc:sldChg>
      <pc:sldChg chg="addSp modSp mod">
        <pc:chgData name="Meli, Calogero" userId="507eb667-87a7-4a3d-bdb9-843fd1268d29" providerId="ADAL" clId="{E5E5D037-7840-604E-9A9D-10F4366BF458}" dt="2021-03-13T10:11:07.611" v="2333"/>
        <pc:sldMkLst>
          <pc:docMk/>
          <pc:sldMk cId="3092635125" sldId="283"/>
        </pc:sldMkLst>
        <pc:spChg chg="add mod">
          <ac:chgData name="Meli, Calogero" userId="507eb667-87a7-4a3d-bdb9-843fd1268d29" providerId="ADAL" clId="{E5E5D037-7840-604E-9A9D-10F4366BF458}" dt="2021-03-13T10:11:02.265" v="2331" actId="1076"/>
          <ac:spMkLst>
            <pc:docMk/>
            <pc:sldMk cId="3092635125" sldId="283"/>
            <ac:spMk id="44" creationId="{186E9C99-E854-CD4A-8364-8F125732EBC2}"/>
          </ac:spMkLst>
        </pc:spChg>
        <pc:graphicFrameChg chg="mod">
          <ac:chgData name="Meli, Calogero" userId="507eb667-87a7-4a3d-bdb9-843fd1268d29" providerId="ADAL" clId="{E5E5D037-7840-604E-9A9D-10F4366BF458}" dt="2021-03-13T10:11:07.611" v="2333"/>
          <ac:graphicFrameMkLst>
            <pc:docMk/>
            <pc:sldMk cId="3092635125" sldId="283"/>
            <ac:graphicFrameMk id="3" creationId="{FE203783-9AE9-46BD-B256-B4B7006AF342}"/>
          </ac:graphicFrameMkLst>
        </pc:graphicFrameChg>
      </pc:sldChg>
    </pc:docChg>
  </pc:docChgLst>
  <pc:docChgLst>
    <pc:chgData name="Jansen, Tobias" userId="S::tobias.jansen@sap.com::fe38742f-1643-4b0c-88c3-22bf30ff458e" providerId="AD" clId="Web-{01377FC0-5F0E-594B-B624-591851AB6B38}"/>
    <pc:docChg chg="addSld delSld modSld sldOrd addMainMaster delMainMaster">
      <pc:chgData name="Jansen, Tobias" userId="S::tobias.jansen@sap.com::fe38742f-1643-4b0c-88c3-22bf30ff458e" providerId="AD" clId="Web-{01377FC0-5F0E-594B-B624-591851AB6B38}" dt="2021-03-11T10:43:33.088" v="417" actId="20577"/>
      <pc:docMkLst>
        <pc:docMk/>
      </pc:docMkLst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1039471901" sldId="256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39471901" sldId="256"/>
            <ac:spMk id="2" creationId="{597A0866-4D60-4649-8B02-518BC7BF93DA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39471901" sldId="256"/>
            <ac:spMk id="3" creationId="{E7F0CC73-1AF3-4A5B-8C71-C654AB62D576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39471901" sldId="256"/>
            <ac:spMk id="8" creationId="{DA3C47C2-33A2-44B2-BEAB-FEB679075C24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39471901" sldId="256"/>
            <ac:spMk id="10" creationId="{AD182BA8-54AD-4D9F-8264-B0FA8BB47D7C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39471901" sldId="256"/>
            <ac:spMk id="12" creationId="{4ED83379-0499-45E1-AB78-6AA230F96442}"/>
          </ac:spMkLst>
        </pc:spChg>
      </pc:sldChg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2856003091" sldId="257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856003091" sldId="257"/>
            <ac:spMk id="2" creationId="{DEA98687-DDD6-489F-997A-DCD05192CD77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856003091" sldId="257"/>
            <ac:spMk id="3" creationId="{BDC0C3E7-EA4E-4CE5-8E07-DCDC5C6D60B6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856003091" sldId="257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856003091" sldId="257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856003091" sldId="257"/>
            <ac:spMk id="12" creationId="{64E585EA-75FD-4025-8270-F66A58A15CDA}"/>
          </ac:spMkLst>
        </pc:spChg>
      </pc:sldChg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262350641" sldId="258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62350641" sldId="258"/>
            <ac:spMk id="2" creationId="{34A8D330-67B9-4C41-87E6-DF1F7435F3D3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62350641" sldId="258"/>
            <ac:spMk id="3" creationId="{E6DE3769-C2EF-44BC-9941-8DF9675743E2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62350641" sldId="258"/>
            <ac:spMk id="8" creationId="{7264F718-7FAC-4056-9FA9-A603EC682FE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62350641" sldId="258"/>
            <ac:spMk id="10" creationId="{F74639F7-E3C7-4165-A83E-6386A86BA1D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62350641" sldId="258"/>
            <ac:spMk id="12" creationId="{8B3AF0F1-707A-463E-B5EE-33C63A40CFC9}"/>
          </ac:spMkLst>
        </pc:spChg>
      </pc:sldChg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1077303863" sldId="260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7303863" sldId="260"/>
            <ac:spMk id="2" creationId="{846DB9D9-7D4B-4C65-960C-FE115C3FE161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7303863" sldId="260"/>
            <ac:spMk id="3" creationId="{F5933A48-DE77-4F3F-B881-71AA7BCC2D7F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7303863" sldId="260"/>
            <ac:spMk id="8" creationId="{7264F718-7FAC-4056-9FA9-A603EC682FE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7303863" sldId="260"/>
            <ac:spMk id="10" creationId="{F74639F7-E3C7-4165-A83E-6386A86BA1D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7303863" sldId="260"/>
            <ac:spMk id="12" creationId="{8B3AF0F1-707A-463E-B5EE-33C63A40CFC9}"/>
          </ac:spMkLst>
        </pc:spChg>
      </pc:sldChg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42:57.525" v="367" actId="20577"/>
        <pc:sldMkLst>
          <pc:docMk/>
          <pc:sldMk cId="1070315984" sldId="261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0315984" sldId="261"/>
            <ac:spMk id="2" creationId="{584D5F88-4872-49B9-8EA3-6715EDEC5E45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42:57.525" v="367" actId="20577"/>
          <ac:spMkLst>
            <pc:docMk/>
            <pc:sldMk cId="1070315984" sldId="261"/>
            <ac:spMk id="3" creationId="{7BBDC3CF-20A8-4871-AACC-CAC351901DD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0315984" sldId="261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0315984" sldId="261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70315984" sldId="261"/>
            <ac:spMk id="12" creationId="{64E585EA-75FD-4025-8270-F66A58A15CDA}"/>
          </ac:spMkLst>
        </pc:spChg>
      </pc:sldChg>
      <pc:sldChg chg="addSp delSp modSp mod setBg modClrScheme setClrOvrMap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2506824645" sldId="262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06824645" sldId="262"/>
            <ac:spMk id="2" creationId="{597A0866-4D60-4649-8B02-518BC7BF93DA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06824645" sldId="262"/>
            <ac:spMk id="3" creationId="{E7F0CC73-1AF3-4A5B-8C71-C654AB62D576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06824645" sldId="262"/>
            <ac:spMk id="8" creationId="{DA3C47C2-33A2-44B2-BEAB-FEB679075C24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06824645" sldId="262"/>
            <ac:spMk id="10" creationId="{AD182BA8-54AD-4D9F-8264-B0FA8BB47D7C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06824645" sldId="262"/>
            <ac:spMk id="12" creationId="{4ED83379-0499-45E1-AB78-6AA230F96442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2:36.305" v="7"/>
          <ac:spMkLst>
            <pc:docMk/>
            <pc:sldMk cId="2506824645" sldId="262"/>
            <ac:spMk id="14" creationId="{5A0118C5-4F8D-4CF4-BADD-53FEACC6C42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2:36.305" v="7"/>
          <ac:spMkLst>
            <pc:docMk/>
            <pc:sldMk cId="2506824645" sldId="262"/>
            <ac:spMk id="15" creationId="{4E0A5C5C-2A95-428E-9F6A-0D29EBD57C9F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2:36.305" v="7"/>
          <ac:spMkLst>
            <pc:docMk/>
            <pc:sldMk cId="2506824645" sldId="262"/>
            <ac:spMk id="16" creationId="{1056F38F-7C4E-461D-8709-7D0024AE1F7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55.003" v="5"/>
          <ac:spMkLst>
            <pc:docMk/>
            <pc:sldMk cId="2506824645" sldId="262"/>
            <ac:spMk id="17" creationId="{5A0118C5-4F8D-4CF4-BADD-53FEACC6C42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2:36.305" v="7"/>
          <ac:spMkLst>
            <pc:docMk/>
            <pc:sldMk cId="2506824645" sldId="262"/>
            <ac:spMk id="18" creationId="{C7278469-3C3C-49CE-AEEE-E176A4900B78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55.003" v="5"/>
          <ac:spMkLst>
            <pc:docMk/>
            <pc:sldMk cId="2506824645" sldId="262"/>
            <ac:spMk id="19" creationId="{4E0A5C5C-2A95-428E-9F6A-0D29EBD57C9F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55.003" v="5"/>
          <ac:spMkLst>
            <pc:docMk/>
            <pc:sldMk cId="2506824645" sldId="262"/>
            <ac:spMk id="21" creationId="{1056F38F-7C4E-461D-8709-7D0024AE1F7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2:36.305" v="7"/>
          <ac:spMkLst>
            <pc:docMk/>
            <pc:sldMk cId="2506824645" sldId="262"/>
            <ac:spMk id="22" creationId="{4C6598AB-1C17-4D54-951C-A082D94ACB7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55.003" v="5"/>
          <ac:spMkLst>
            <pc:docMk/>
            <pc:sldMk cId="2506824645" sldId="262"/>
            <ac:spMk id="23" creationId="{C7278469-3C3C-49CE-AEEE-E176A4900B78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2:36.305" v="7"/>
          <ac:spMkLst>
            <pc:docMk/>
            <pc:sldMk cId="2506824645" sldId="262"/>
            <ac:spMk id="24" creationId="{C83B66D7-137D-4AC1-B172-53D60F08BEB5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2:36.305" v="7"/>
          <ac:spMkLst>
            <pc:docMk/>
            <pc:sldMk cId="2506824645" sldId="262"/>
            <ac:spMk id="28" creationId="{F6B92503-6984-4D15-8B98-8718709B785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55.003" v="5"/>
          <ac:spMkLst>
            <pc:docMk/>
            <pc:sldMk cId="2506824645" sldId="262"/>
            <ac:spMk id="29" creationId="{4C6598AB-1C17-4D54-951C-A082D94ACB7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2:36.305" v="7"/>
          <ac:spMkLst>
            <pc:docMk/>
            <pc:sldMk cId="2506824645" sldId="262"/>
            <ac:spMk id="30" creationId="{08DDF938-524E-4C18-A47D-C00627832366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55.003" v="5"/>
          <ac:spMkLst>
            <pc:docMk/>
            <pc:sldMk cId="2506824645" sldId="262"/>
            <ac:spMk id="31" creationId="{C83B66D7-137D-4AC1-B172-53D60F08BEB5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55.003" v="5"/>
          <ac:spMkLst>
            <pc:docMk/>
            <pc:sldMk cId="2506824645" sldId="262"/>
            <ac:spMk id="33" creationId="{F6B92503-6984-4D15-8B98-8718709B785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55.003" v="5"/>
          <ac:spMkLst>
            <pc:docMk/>
            <pc:sldMk cId="2506824645" sldId="262"/>
            <ac:spMk id="35" creationId="{08DDF938-524E-4C18-A47D-C00627832366}"/>
          </ac:spMkLst>
        </pc:spChg>
        <pc:grpChg chg="add del">
          <ac:chgData name="Jansen, Tobias" userId="S::tobias.jansen@sap.com::fe38742f-1643-4b0c-88c3-22bf30ff458e" providerId="AD" clId="Web-{01377FC0-5F0E-594B-B624-591851AB6B38}" dt="2021-03-11T10:22:36.305" v="7"/>
          <ac:grpSpMkLst>
            <pc:docMk/>
            <pc:sldMk cId="2506824645" sldId="262"/>
            <ac:grpSpMk id="20" creationId="{93DC754C-7E09-422D-A8BB-AF632E90DFA2}"/>
          </ac:grpSpMkLst>
        </pc:grpChg>
        <pc:grpChg chg="add del">
          <ac:chgData name="Jansen, Tobias" userId="S::tobias.jansen@sap.com::fe38742f-1643-4b0c-88c3-22bf30ff458e" providerId="AD" clId="Web-{01377FC0-5F0E-594B-B624-591851AB6B38}" dt="2021-03-11T10:18:55.003" v="5"/>
          <ac:grpSpMkLst>
            <pc:docMk/>
            <pc:sldMk cId="2506824645" sldId="262"/>
            <ac:grpSpMk id="25" creationId="{93DC754C-7E09-422D-A8BB-AF632E90DFA2}"/>
          </ac:grpSpMkLst>
        </pc:grpChg>
        <pc:grpChg chg="add del">
          <ac:chgData name="Jansen, Tobias" userId="S::tobias.jansen@sap.com::fe38742f-1643-4b0c-88c3-22bf30ff458e" providerId="AD" clId="Web-{01377FC0-5F0E-594B-B624-591851AB6B38}" dt="2021-03-11T10:22:36.305" v="7"/>
          <ac:grpSpMkLst>
            <pc:docMk/>
            <pc:sldMk cId="2506824645" sldId="262"/>
            <ac:grpSpMk id="32" creationId="{3773FAF5-C452-4455-9411-D6AF5EBD4CA9}"/>
          </ac:grpSpMkLst>
        </pc:grpChg>
        <pc:grpChg chg="add del">
          <ac:chgData name="Jansen, Tobias" userId="S::tobias.jansen@sap.com::fe38742f-1643-4b0c-88c3-22bf30ff458e" providerId="AD" clId="Web-{01377FC0-5F0E-594B-B624-591851AB6B38}" dt="2021-03-11T10:18:55.003" v="5"/>
          <ac:grpSpMkLst>
            <pc:docMk/>
            <pc:sldMk cId="2506824645" sldId="262"/>
            <ac:grpSpMk id="37" creationId="{3773FAF5-C452-4455-9411-D6AF5EBD4CA9}"/>
          </ac:grpSpMkLst>
        </pc:grpChg>
      </pc:sldChg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3670872310" sldId="263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70872310" sldId="263"/>
            <ac:spMk id="2" creationId="{584D5F88-4872-49B9-8EA3-6715EDEC5E45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70872310" sldId="263"/>
            <ac:spMk id="3" creationId="{7BBDC3CF-20A8-4871-AACC-CAC351901DD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70872310" sldId="263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70872310" sldId="263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70872310" sldId="263"/>
            <ac:spMk id="12" creationId="{64E585EA-75FD-4025-8270-F66A58A15CDA}"/>
          </ac:spMkLst>
        </pc:spChg>
      </pc:sldChg>
      <pc:sldChg chg="addSp delSp modSp mod setBg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2526321664" sldId="264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26321664" sldId="264"/>
            <ac:spMk id="2" creationId="{584D5F88-4872-49B9-8EA3-6715EDEC5E45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26321664" sldId="264"/>
            <ac:spMk id="3" creationId="{7BBDC3CF-20A8-4871-AACC-CAC351901DD7}"/>
          </ac:spMkLst>
        </pc:spChg>
        <pc:spChg chg="add 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26321664" sldId="264"/>
            <ac:spMk id="4" creationId="{EC39DABC-D241-4BDB-B3C9-6539F5904F90}"/>
          </ac:spMkLst>
        </pc:spChg>
        <pc:spChg chg="add 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26321664" sldId="264"/>
            <ac:spMk id="5" creationId="{B86A1778-93C2-4784-BF06-E2A99D46F50E}"/>
          </ac:spMkLst>
        </pc:spChg>
        <pc:spChg chg="add 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526321664" sldId="264"/>
            <ac:spMk id="6" creationId="{FEA56681-32C8-4C33-B6C1-91CB1CCCB7AF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5:23.779" v="88"/>
          <ac:spMkLst>
            <pc:docMk/>
            <pc:sldMk cId="2526321664" sldId="264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5:23.779" v="88"/>
          <ac:spMkLst>
            <pc:docMk/>
            <pc:sldMk cId="2526321664" sldId="264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5:23.779" v="88"/>
          <ac:spMkLst>
            <pc:docMk/>
            <pc:sldMk cId="2526321664" sldId="264"/>
            <ac:spMk id="12" creationId="{64E585EA-75FD-4025-8270-F66A58A15CD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5:08.638" v="86"/>
          <ac:spMkLst>
            <pc:docMk/>
            <pc:sldMk cId="2526321664" sldId="264"/>
            <ac:spMk id="17" creationId="{C7FA33FF-088D-4F16-95A2-2C64D353DEA8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5:08.638" v="86"/>
          <ac:spMkLst>
            <pc:docMk/>
            <pc:sldMk cId="2526321664" sldId="264"/>
            <ac:spMk id="19" creationId="{A376EFB1-01CF-419F-ABF1-2AF02BBFCBD1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5:08.638" v="86"/>
          <ac:spMkLst>
            <pc:docMk/>
            <pc:sldMk cId="2526321664" sldId="264"/>
            <ac:spMk id="21" creationId="{FF9DEA15-78BD-4750-AA18-B9F28A6D5AB8}"/>
          </ac:spMkLst>
        </pc:spChg>
      </pc:sldChg>
      <pc:sldChg chg="addSp delSp modSp del mod modClrScheme delDesignElem chgLayout">
        <pc:chgData name="Jansen, Tobias" userId="S::tobias.jansen@sap.com::fe38742f-1643-4b0c-88c3-22bf30ff458e" providerId="AD" clId="Web-{01377FC0-5F0E-594B-B624-591851AB6B38}" dt="2021-03-11T10:38:45.737" v="363"/>
        <pc:sldMkLst>
          <pc:docMk/>
          <pc:sldMk cId="477531713" sldId="265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77531713" sldId="265"/>
            <ac:spMk id="2" creationId="{846DB9D9-7D4B-4C65-960C-FE115C3FE161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77531713" sldId="265"/>
            <ac:spMk id="3" creationId="{F5933A48-DE77-4F3F-B881-71AA7BCC2D7F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77531713" sldId="265"/>
            <ac:spMk id="8" creationId="{7264F718-7FAC-4056-9FA9-A603EC682FE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77531713" sldId="265"/>
            <ac:spMk id="10" creationId="{F74639F7-E3C7-4165-A83E-6386A86BA1D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77531713" sldId="265"/>
            <ac:spMk id="12" creationId="{8B3AF0F1-707A-463E-B5EE-33C63A40CFC9}"/>
          </ac:spMkLst>
        </pc:spChg>
      </pc:sldChg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1204329610" sldId="266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204329610" sldId="266"/>
            <ac:spMk id="2" creationId="{584D5F88-4872-49B9-8EA3-6715EDEC5E45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204329610" sldId="266"/>
            <ac:spMk id="3" creationId="{7BBDC3CF-20A8-4871-AACC-CAC351901DD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204329610" sldId="266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204329610" sldId="266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204329610" sldId="266"/>
            <ac:spMk id="12" creationId="{64E585EA-75FD-4025-8270-F66A58A15CDA}"/>
          </ac:spMkLst>
        </pc:spChg>
      </pc:sldChg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4028990676" sldId="267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028990676" sldId="267"/>
            <ac:spMk id="2" creationId="{584D5F88-4872-49B9-8EA3-6715EDEC5E45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028990676" sldId="267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028990676" sldId="267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4028990676" sldId="267"/>
            <ac:spMk id="12" creationId="{64E585EA-75FD-4025-8270-F66A58A15CDA}"/>
          </ac:spMkLst>
        </pc:spChg>
      </pc:sldChg>
      <pc:sldChg chg="addSp delSp modSp mod setBg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1027110989" sldId="268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27110989" sldId="268"/>
            <ac:spMk id="2" creationId="{584D5F88-4872-49B9-8EA3-6715EDEC5E45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3:34.479" v="8"/>
          <ac:spMkLst>
            <pc:docMk/>
            <pc:sldMk cId="1027110989" sldId="268"/>
            <ac:spMk id="3" creationId="{7BBDC3CF-20A8-4871-AACC-CAC351901DD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3:34.479" v="8"/>
          <ac:spMkLst>
            <pc:docMk/>
            <pc:sldMk cId="1027110989" sldId="268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3:34.479" v="8"/>
          <ac:spMkLst>
            <pc:docMk/>
            <pc:sldMk cId="1027110989" sldId="268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3:34.479" v="8"/>
          <ac:spMkLst>
            <pc:docMk/>
            <pc:sldMk cId="1027110989" sldId="268"/>
            <ac:spMk id="12" creationId="{64E585EA-75FD-4025-8270-F66A58A15CD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37.909" v="3"/>
          <ac:spMkLst>
            <pc:docMk/>
            <pc:sldMk cId="1027110989" sldId="268"/>
            <ac:spMk id="15" creationId="{08E89D5E-1885-4160-AC77-CC471DD1D0DB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18:05.361" v="1"/>
          <ac:spMkLst>
            <pc:docMk/>
            <pc:sldMk cId="1027110989" sldId="268"/>
            <ac:spMk id="18" creationId="{08E89D5E-1885-4160-AC77-CC471DD1D0DB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1027110989" sldId="268"/>
            <ac:spMk id="19" creationId="{08E89D5E-1885-4160-AC77-CC471DD1D0DB}"/>
          </ac:spMkLst>
        </pc:spChg>
        <pc:graphicFrameChg chg="add del">
          <ac:chgData name="Jansen, Tobias" userId="S::tobias.jansen@sap.com::fe38742f-1643-4b0c-88c3-22bf30ff458e" providerId="AD" clId="Web-{01377FC0-5F0E-594B-B624-591851AB6B38}" dt="2021-03-11T10:18:05.361" v="1"/>
          <ac:graphicFrameMkLst>
            <pc:docMk/>
            <pc:sldMk cId="1027110989" sldId="268"/>
            <ac:graphicFrameMk id="14" creationId="{E7983D05-9C4F-41EE-92C3-F01865BBEB86}"/>
          </ac:graphicFrameMkLst>
        </pc:graphicFrameChg>
        <pc:graphicFrameChg chg="add del">
          <ac:chgData name="Jansen, Tobias" userId="S::tobias.jansen@sap.com::fe38742f-1643-4b0c-88c3-22bf30ff458e" providerId="AD" clId="Web-{01377FC0-5F0E-594B-B624-591851AB6B38}" dt="2021-03-11T10:18:37.909" v="3"/>
          <ac:graphicFrameMkLst>
            <pc:docMk/>
            <pc:sldMk cId="1027110989" sldId="268"/>
            <ac:graphicFrameMk id="17" creationId="{E7983D05-9C4F-41EE-92C3-F01865BBEB86}"/>
          </ac:graphicFrameMkLst>
        </pc:graphicFrameChg>
        <pc:graphicFrameChg chg="add mod ord">
          <ac:chgData name="Jansen, Tobias" userId="S::tobias.jansen@sap.com::fe38742f-1643-4b0c-88c3-22bf30ff458e" providerId="AD" clId="Web-{01377FC0-5F0E-594B-B624-591851AB6B38}" dt="2021-03-11T10:28:41.690" v="230"/>
          <ac:graphicFrameMkLst>
            <pc:docMk/>
            <pc:sldMk cId="1027110989" sldId="268"/>
            <ac:graphicFrameMk id="22" creationId="{D970809C-FD3E-4825-A14B-47B2710D2035}"/>
          </ac:graphicFrameMkLst>
        </pc:graphicFrameChg>
        <pc:cxnChg chg="add del">
          <ac:chgData name="Jansen, Tobias" userId="S::tobias.jansen@sap.com::fe38742f-1643-4b0c-88c3-22bf30ff458e" providerId="AD" clId="Web-{01377FC0-5F0E-594B-B624-591851AB6B38}" dt="2021-03-11T10:18:37.909" v="3"/>
          <ac:cxnSpMkLst>
            <pc:docMk/>
            <pc:sldMk cId="1027110989" sldId="268"/>
            <ac:cxnSpMk id="16" creationId="{EC15C128-8E68-44BD-BF94-FBA9CA4B0309}"/>
          </ac:cxnSpMkLst>
        </pc:cxnChg>
        <pc:cxnChg chg="add del">
          <ac:chgData name="Jansen, Tobias" userId="S::tobias.jansen@sap.com::fe38742f-1643-4b0c-88c3-22bf30ff458e" providerId="AD" clId="Web-{01377FC0-5F0E-594B-B624-591851AB6B38}" dt="2021-03-11T10:18:05.361" v="1"/>
          <ac:cxnSpMkLst>
            <pc:docMk/>
            <pc:sldMk cId="1027110989" sldId="268"/>
            <ac:cxnSpMk id="20" creationId="{EC15C128-8E68-44BD-BF94-FBA9CA4B0309}"/>
          </ac:cxnSpMkLst>
        </pc:cxnChg>
        <pc:cxnChg chg="add del">
          <ac:chgData name="Jansen, Tobias" userId="S::tobias.jansen@sap.com::fe38742f-1643-4b0c-88c3-22bf30ff458e" providerId="AD" clId="Web-{01377FC0-5F0E-594B-B624-591851AB6B38}" dt="2021-03-11T10:28:41.690" v="230"/>
          <ac:cxnSpMkLst>
            <pc:docMk/>
            <pc:sldMk cId="1027110989" sldId="268"/>
            <ac:cxnSpMk id="21" creationId="{EC15C128-8E68-44BD-BF94-FBA9CA4B0309}"/>
          </ac:cxnSpMkLst>
        </pc:cxnChg>
      </pc:sldChg>
      <pc:sldChg chg="addSp delSp modSp mod setBg modClrScheme delDesignElem chgLayout">
        <pc:chgData name="Jansen, Tobias" userId="S::tobias.jansen@sap.com::fe38742f-1643-4b0c-88c3-22bf30ff458e" providerId="AD" clId="Web-{01377FC0-5F0E-594B-B624-591851AB6B38}" dt="2021-03-11T10:43:33.088" v="417" actId="20577"/>
        <pc:sldMkLst>
          <pc:docMk/>
          <pc:sldMk cId="2860841029" sldId="269"/>
        </pc:sldMkLst>
        <pc:spChg chg="mod ord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2" creationId="{584D5F88-4872-49B9-8EA3-6715EDEC5E45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43:33.088" v="417" actId="20577"/>
          <ac:spMkLst>
            <pc:docMk/>
            <pc:sldMk cId="2860841029" sldId="269"/>
            <ac:spMk id="3" creationId="{7BBDC3CF-20A8-4871-AACC-CAC351901DD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0:21.786" v="234"/>
          <ac:spMkLst>
            <pc:docMk/>
            <pc:sldMk cId="2860841029" sldId="269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0:21.786" v="234"/>
          <ac:spMkLst>
            <pc:docMk/>
            <pc:sldMk cId="2860841029" sldId="269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0:21.786" v="234"/>
          <ac:spMkLst>
            <pc:docMk/>
            <pc:sldMk cId="2860841029" sldId="269"/>
            <ac:spMk id="12" creationId="{64E585EA-75FD-4025-8270-F66A58A15CD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17" creationId="{2EEE8F11-3582-44B7-9869-F2D26D7DD9D4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19" creationId="{2141F1CC-6A53-4BCF-9127-AABB52E2497E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21" creationId="{C20C2C41-D9A8-45BE-9E21-91268EC186D8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23" creationId="{561B2B49-7142-4CA8-A929-4671548E6A5A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25" creationId="{B38B1FC8-38BF-4066-8F4A-12EEC1C1AF64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27" creationId="{178B4B56-5CC4-4608-A9A9-996108D35B5B}"/>
          </ac:spMkLst>
        </pc:spChg>
        <pc:spChg chg="add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32" creationId="{C99A8FB7-A79B-4BC9-9D56-B79587F6AA3E}"/>
          </ac:spMkLst>
        </pc:spChg>
        <pc:spChg chg="add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34" creationId="{B6114379-CEF2-4927-BEAC-763037C09A9E}"/>
          </ac:spMkLst>
        </pc:spChg>
        <pc:spChg chg="add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36" creationId="{B23893E2-3349-46D7-A7AA-B9E447957FB1}"/>
          </ac:spMkLst>
        </pc:spChg>
        <pc:spChg chg="add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38" creationId="{C14C23C8-0D86-4D9E-A9C7-76291675C442}"/>
          </ac:spMkLst>
        </pc:spChg>
        <pc:spChg chg="add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40" creationId="{2B7592FE-10D1-4664-B623-353F47C8DF7F}"/>
          </ac:spMkLst>
        </pc:spChg>
        <pc:spChg chg="add">
          <ac:chgData name="Jansen, Tobias" userId="S::tobias.jansen@sap.com::fe38742f-1643-4b0c-88c3-22bf30ff458e" providerId="AD" clId="Web-{01377FC0-5F0E-594B-B624-591851AB6B38}" dt="2021-03-11T10:31:16.053" v="251"/>
          <ac:spMkLst>
            <pc:docMk/>
            <pc:sldMk cId="2860841029" sldId="269"/>
            <ac:spMk id="42" creationId="{32248578-C6EF-47FB-8B88-AD65C27452B1}"/>
          </ac:spMkLst>
        </pc:spChg>
        <pc:picChg chg="mod ord">
          <ac:chgData name="Jansen, Tobias" userId="S::tobias.jansen@sap.com::fe38742f-1643-4b0c-88c3-22bf30ff458e" providerId="AD" clId="Web-{01377FC0-5F0E-594B-B624-591851AB6B38}" dt="2021-03-11T10:31:16.053" v="251"/>
          <ac:picMkLst>
            <pc:docMk/>
            <pc:sldMk cId="2860841029" sldId="269"/>
            <ac:picMk id="4" creationId="{E60AEAA1-2929-477B-A2E5-9AC2259346C9}"/>
          </ac:picMkLst>
        </pc:picChg>
        <pc:picChg chg="add mod">
          <ac:chgData name="Jansen, Tobias" userId="S::tobias.jansen@sap.com::fe38742f-1643-4b0c-88c3-22bf30ff458e" providerId="AD" clId="Web-{01377FC0-5F0E-594B-B624-591851AB6B38}" dt="2021-03-11T10:31:16.053" v="251"/>
          <ac:picMkLst>
            <pc:docMk/>
            <pc:sldMk cId="2860841029" sldId="269"/>
            <ac:picMk id="5" creationId="{1FD710FD-D224-4559-8A10-F9E266ECF0CF}"/>
          </ac:picMkLst>
        </pc:picChg>
        <pc:picChg chg="del mod">
          <ac:chgData name="Jansen, Tobias" userId="S::tobias.jansen@sap.com::fe38742f-1643-4b0c-88c3-22bf30ff458e" providerId="AD" clId="Web-{01377FC0-5F0E-594B-B624-591851AB6B38}" dt="2021-03-11T10:30:38.912" v="235"/>
          <ac:picMkLst>
            <pc:docMk/>
            <pc:sldMk cId="2860841029" sldId="269"/>
            <ac:picMk id="7" creationId="{44215E2C-8EE8-421A-B2CC-13244B9FB335}"/>
          </ac:picMkLst>
        </pc:picChg>
        <pc:picChg chg="mod ord">
          <ac:chgData name="Jansen, Tobias" userId="S::tobias.jansen@sap.com::fe38742f-1643-4b0c-88c3-22bf30ff458e" providerId="AD" clId="Web-{01377FC0-5F0E-594B-B624-591851AB6B38}" dt="2021-03-11T10:31:16.053" v="251"/>
          <ac:picMkLst>
            <pc:docMk/>
            <pc:sldMk cId="2860841029" sldId="269"/>
            <ac:picMk id="9" creationId="{4B7F097B-8EEC-4001-816C-4B0CD9EA16BD}"/>
          </ac:picMkLst>
        </pc:picChg>
      </pc:sldChg>
      <pc:sldChg chg="addSp delSp modSp mod modClrScheme delDesignElem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2321637819" sldId="270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321637819" sldId="270"/>
            <ac:spMk id="2" creationId="{584D5F88-4872-49B9-8EA3-6715EDEC5E45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321637819" sldId="270"/>
            <ac:spMk id="3" creationId="{7BBDC3CF-20A8-4871-AACC-CAC351901DD7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321637819" sldId="270"/>
            <ac:spMk id="8" creationId="{EA67B5B4-3A24-436E-B663-1B2EBFF8A0CD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321637819" sldId="270"/>
            <ac:spMk id="10" creationId="{987FDF89-C993-41F4-A1B8-DBAFF16008A9}"/>
          </ac:spMkLst>
        </pc:spChg>
        <pc:spChg chg="add del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2321637819" sldId="270"/>
            <ac:spMk id="12" creationId="{64E585EA-75FD-4025-8270-F66A58A15CDA}"/>
          </ac:spMkLst>
        </pc:spChg>
      </pc:sldChg>
      <pc:sldChg chg="modSp add del replId">
        <pc:chgData name="Jansen, Tobias" userId="S::tobias.jansen@sap.com::fe38742f-1643-4b0c-88c3-22bf30ff458e" providerId="AD" clId="Web-{01377FC0-5F0E-594B-B624-591851AB6B38}" dt="2021-03-11T10:37:44.782" v="264"/>
        <pc:sldMkLst>
          <pc:docMk/>
          <pc:sldMk cId="796971139" sldId="271"/>
        </pc:sldMkLst>
        <pc:spChg chg="mod">
          <ac:chgData name="Jansen, Tobias" userId="S::tobias.jansen@sap.com::fe38742f-1643-4b0c-88c3-22bf30ff458e" providerId="AD" clId="Web-{01377FC0-5F0E-594B-B624-591851AB6B38}" dt="2021-03-11T10:37:41.517" v="263" actId="20577"/>
          <ac:spMkLst>
            <pc:docMk/>
            <pc:sldMk cId="796971139" sldId="271"/>
            <ac:spMk id="2" creationId="{846DB9D9-7D4B-4C65-960C-FE115C3FE161}"/>
          </ac:spMkLst>
        </pc:spChg>
      </pc:sldChg>
      <pc:sldChg chg="modSp add replId">
        <pc:chgData name="Jansen, Tobias" userId="S::tobias.jansen@sap.com::fe38742f-1643-4b0c-88c3-22bf30ff458e" providerId="AD" clId="Web-{01377FC0-5F0E-594B-B624-591851AB6B38}" dt="2021-03-11T10:38:39.096" v="360" actId="20577"/>
        <pc:sldMkLst>
          <pc:docMk/>
          <pc:sldMk cId="2731575074" sldId="271"/>
        </pc:sldMkLst>
        <pc:spChg chg="mod">
          <ac:chgData name="Jansen, Tobias" userId="S::tobias.jansen@sap.com::fe38742f-1643-4b0c-88c3-22bf30ff458e" providerId="AD" clId="Web-{01377FC0-5F0E-594B-B624-591851AB6B38}" dt="2021-03-11T10:37:51.454" v="266" actId="20577"/>
          <ac:spMkLst>
            <pc:docMk/>
            <pc:sldMk cId="2731575074" sldId="271"/>
            <ac:spMk id="2" creationId="{DEA98687-DDD6-489F-997A-DCD05192CD77}"/>
          </ac:spMkLst>
        </pc:spChg>
        <pc:spChg chg="mod">
          <ac:chgData name="Jansen, Tobias" userId="S::tobias.jansen@sap.com::fe38742f-1643-4b0c-88c3-22bf30ff458e" providerId="AD" clId="Web-{01377FC0-5F0E-594B-B624-591851AB6B38}" dt="2021-03-11T10:38:39.096" v="360" actId="20577"/>
          <ac:spMkLst>
            <pc:docMk/>
            <pc:sldMk cId="2731575074" sldId="271"/>
            <ac:spMk id="3" creationId="{BDC0C3E7-EA4E-4CE5-8E07-DCDC5C6D60B6}"/>
          </ac:spMkLst>
        </pc:spChg>
      </pc:sldChg>
      <pc:sldChg chg="modSp new mod modClrScheme chgLayout">
        <pc:chgData name="Jansen, Tobias" userId="S::tobias.jansen@sap.com::fe38742f-1643-4b0c-88c3-22bf30ff458e" providerId="AD" clId="Web-{01377FC0-5F0E-594B-B624-591851AB6B38}" dt="2021-03-11T10:28:41.690" v="230"/>
        <pc:sldMkLst>
          <pc:docMk/>
          <pc:sldMk cId="3685954877" sldId="271"/>
        </pc:sldMkLst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85954877" sldId="271"/>
            <ac:spMk id="2" creationId="{522C529E-C02D-4A5D-AD3F-BD0AF313A72D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85954877" sldId="271"/>
            <ac:spMk id="3" creationId="{B5660C6B-44C6-4F62-9256-7740C2AB8801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85954877" sldId="271"/>
            <ac:spMk id="4" creationId="{4C6EC663-68C4-4625-A402-399E2244B4D0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85954877" sldId="271"/>
            <ac:spMk id="5" creationId="{4FB670F3-09C8-4E38-BAA3-CEB20DD0DA18}"/>
          </ac:spMkLst>
        </pc:spChg>
        <pc:spChg chg="mod ord">
          <ac:chgData name="Jansen, Tobias" userId="S::tobias.jansen@sap.com::fe38742f-1643-4b0c-88c3-22bf30ff458e" providerId="AD" clId="Web-{01377FC0-5F0E-594B-B624-591851AB6B38}" dt="2021-03-11T10:28:41.690" v="230"/>
          <ac:spMkLst>
            <pc:docMk/>
            <pc:sldMk cId="3685954877" sldId="271"/>
            <ac:spMk id="6" creationId="{FB8B52C3-5F04-48EE-99CF-5AC30F4EAC0A}"/>
          </ac:spMkLst>
        </pc:spChg>
      </pc:sldChg>
      <pc:sldChg chg="add del ord replId">
        <pc:chgData name="Jansen, Tobias" userId="S::tobias.jansen@sap.com::fe38742f-1643-4b0c-88c3-22bf30ff458e" providerId="AD" clId="Web-{01377FC0-5F0E-594B-B624-591851AB6B38}" dt="2021-03-11T10:29:23.019" v="233"/>
        <pc:sldMkLst>
          <pc:docMk/>
          <pc:sldMk cId="2311981801" sldId="272"/>
        </pc:sldMkLst>
      </pc:sldChg>
      <pc:sldChg chg="modSp add replId">
        <pc:chgData name="Jansen, Tobias" userId="S::tobias.jansen@sap.com::fe38742f-1643-4b0c-88c3-22bf30ff458e" providerId="AD" clId="Web-{01377FC0-5F0E-594B-B624-591851AB6B38}" dt="2021-03-11T10:38:43.503" v="362" actId="20577"/>
        <pc:sldMkLst>
          <pc:docMk/>
          <pc:sldMk cId="3358495859" sldId="272"/>
        </pc:sldMkLst>
        <pc:spChg chg="mod">
          <ac:chgData name="Jansen, Tobias" userId="S::tobias.jansen@sap.com::fe38742f-1643-4b0c-88c3-22bf30ff458e" providerId="AD" clId="Web-{01377FC0-5F0E-594B-B624-591851AB6B38}" dt="2021-03-11T10:38:43.503" v="362" actId="20577"/>
          <ac:spMkLst>
            <pc:docMk/>
            <pc:sldMk cId="3358495859" sldId="272"/>
            <ac:spMk id="2" creationId="{DEA98687-DDD6-489F-997A-DCD05192CD77}"/>
          </ac:spMkLst>
        </pc:spChg>
      </pc:sldChg>
      <pc:sldMasterChg chg="add del addSldLayout delSldLayout">
        <pc:chgData name="Jansen, Tobias" userId="S::tobias.jansen@sap.com::fe38742f-1643-4b0c-88c3-22bf30ff458e" providerId="AD" clId="Web-{01377FC0-5F0E-594B-B624-591851AB6B38}" dt="2021-03-11T10:28:41.690" v="230"/>
        <pc:sldMasterMkLst>
          <pc:docMk/>
          <pc:sldMasterMk cId="3887386040" sldId="2147483648"/>
        </pc:sldMasterMkLst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1142258511" sldId="2147483649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3864073019" sldId="2147483650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3475715974" sldId="2147483651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980691521" sldId="2147483652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572726898" sldId="2147483653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1711277808" sldId="2147483654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652923182" sldId="2147483655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2427736485" sldId="2147483656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1987551773" sldId="2147483657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3274393542" sldId="2147483658"/>
          </pc:sldLayoutMkLst>
        </pc:sldLayoutChg>
        <pc:sldLayoutChg chg="add del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3887386040" sldId="2147483648"/>
            <pc:sldLayoutMk cId="711891455" sldId="2147483659"/>
          </pc:sldLayoutMkLst>
        </pc:sldLayoutChg>
      </pc:sldMasterChg>
      <pc:sldMasterChg chg="add del addSldLayout delSldLayout modSldLayout">
        <pc:chgData name="Jansen, Tobias" userId="S::tobias.jansen@sap.com::fe38742f-1643-4b0c-88c3-22bf30ff458e" providerId="AD" clId="Web-{01377FC0-5F0E-594B-B624-591851AB6B38}" dt="2021-03-11T10:28:41.690" v="230"/>
        <pc:sldMasterMkLst>
          <pc:docMk/>
          <pc:sldMasterMk cId="2269658907" sldId="2147483660"/>
        </pc:sldMasterMkLst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4068143982" sldId="2147483661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1531692407" sldId="2147483662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3100552932" sldId="2147483663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2148052861" sldId="2147483664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4008928869" sldId="2147483665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3995580496" sldId="2147483666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4294341640" sldId="2147483667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2925836977" sldId="2147483668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1804692396" sldId="2147483669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3568627674" sldId="2147483670"/>
          </pc:sldLayoutMkLst>
        </pc:sldLayoutChg>
        <pc:sldLayoutChg chg="add del mod replId">
          <pc:chgData name="Jansen, Tobias" userId="S::tobias.jansen@sap.com::fe38742f-1643-4b0c-88c3-22bf30ff458e" providerId="AD" clId="Web-{01377FC0-5F0E-594B-B624-591851AB6B38}" dt="2021-03-11T10:28:41.690" v="230"/>
          <pc:sldLayoutMkLst>
            <pc:docMk/>
            <pc:sldMasterMk cId="2269658907" sldId="2147483660"/>
            <pc:sldLayoutMk cId="2444299052" sldId="2147483671"/>
          </pc:sldLayoutMkLst>
        </pc:sldLayoutChg>
      </pc:sldMasterChg>
    </pc:docChg>
  </pc:docChgLst>
  <pc:docChgLst>
    <pc:chgData name="Jansen, Tobias" userId="S::tobias.jansen@sap.com::fe38742f-1643-4b0c-88c3-22bf30ff458e" providerId="AD" clId="Web-{72568C63-17C7-1F8E-C030-A48FBB4CC0F3}"/>
    <pc:docChg chg="modSld">
      <pc:chgData name="Jansen, Tobias" userId="S::tobias.jansen@sap.com::fe38742f-1643-4b0c-88c3-22bf30ff458e" providerId="AD" clId="Web-{72568C63-17C7-1F8E-C030-A48FBB4CC0F3}" dt="2021-03-11T12:52:31.598" v="0"/>
      <pc:docMkLst>
        <pc:docMk/>
      </pc:docMkLst>
      <pc:sldChg chg="addSp delSp modSp mod setBg setClrOvrMap">
        <pc:chgData name="Jansen, Tobias" userId="S::tobias.jansen@sap.com::fe38742f-1643-4b0c-88c3-22bf30ff458e" providerId="AD" clId="Web-{72568C63-17C7-1F8E-C030-A48FBB4CC0F3}" dt="2021-03-11T12:52:31.598" v="0"/>
        <pc:sldMkLst>
          <pc:docMk/>
          <pc:sldMk cId="3259176599" sldId="278"/>
        </pc:sldMkLst>
        <pc:spChg chg="del">
          <ac:chgData name="Jansen, Tobias" userId="S::tobias.jansen@sap.com::fe38742f-1643-4b0c-88c3-22bf30ff458e" providerId="AD" clId="Web-{72568C63-17C7-1F8E-C030-A48FBB4CC0F3}" dt="2021-03-11T12:52:31.598" v="0"/>
          <ac:spMkLst>
            <pc:docMk/>
            <pc:sldMk cId="3259176599" sldId="278"/>
            <ac:spMk id="8" creationId="{EA67B5B4-3A24-436E-B663-1B2EBFF8A0CD}"/>
          </ac:spMkLst>
        </pc:spChg>
        <pc:spChg chg="del">
          <ac:chgData name="Jansen, Tobias" userId="S::tobias.jansen@sap.com::fe38742f-1643-4b0c-88c3-22bf30ff458e" providerId="AD" clId="Web-{72568C63-17C7-1F8E-C030-A48FBB4CC0F3}" dt="2021-03-11T12:52:31.598" v="0"/>
          <ac:spMkLst>
            <pc:docMk/>
            <pc:sldMk cId="3259176599" sldId="278"/>
            <ac:spMk id="10" creationId="{987FDF89-C993-41F4-A1B8-DBAFF16008A9}"/>
          </ac:spMkLst>
        </pc:spChg>
        <pc:spChg chg="del">
          <ac:chgData name="Jansen, Tobias" userId="S::tobias.jansen@sap.com::fe38742f-1643-4b0c-88c3-22bf30ff458e" providerId="AD" clId="Web-{72568C63-17C7-1F8E-C030-A48FBB4CC0F3}" dt="2021-03-11T12:52:31.598" v="0"/>
          <ac:spMkLst>
            <pc:docMk/>
            <pc:sldMk cId="3259176599" sldId="278"/>
            <ac:spMk id="12" creationId="{64E585EA-75FD-4025-8270-F66A58A15CDA}"/>
          </ac:spMkLst>
        </pc:spChg>
        <pc:spChg chg="mod">
          <ac:chgData name="Jansen, Tobias" userId="S::tobias.jansen@sap.com::fe38742f-1643-4b0c-88c3-22bf30ff458e" providerId="AD" clId="Web-{72568C63-17C7-1F8E-C030-A48FBB4CC0F3}" dt="2021-03-11T12:52:31.598" v="0"/>
          <ac:spMkLst>
            <pc:docMk/>
            <pc:sldMk cId="3259176599" sldId="278"/>
            <ac:spMk id="30" creationId="{B00FB73D-E93D-F944-9622-9E523E8681D4}"/>
          </ac:spMkLst>
        </pc:spChg>
        <pc:spChg chg="del">
          <ac:chgData name="Jansen, Tobias" userId="S::tobias.jansen@sap.com::fe38742f-1643-4b0c-88c3-22bf30ff458e" providerId="AD" clId="Web-{72568C63-17C7-1F8E-C030-A48FBB4CC0F3}" dt="2021-03-11T12:52:31.598" v="0"/>
          <ac:spMkLst>
            <pc:docMk/>
            <pc:sldMk cId="3259176599" sldId="278"/>
            <ac:spMk id="32" creationId="{ABAEF7EE-D7C9-6445-B9E8-8CCD6EE8F8C8}"/>
          </ac:spMkLst>
        </pc:spChg>
        <pc:spChg chg="add">
          <ac:chgData name="Jansen, Tobias" userId="S::tobias.jansen@sap.com::fe38742f-1643-4b0c-88c3-22bf30ff458e" providerId="AD" clId="Web-{72568C63-17C7-1F8E-C030-A48FBB4CC0F3}" dt="2021-03-11T12:52:31.598" v="0"/>
          <ac:spMkLst>
            <pc:docMk/>
            <pc:sldMk cId="3259176599" sldId="278"/>
            <ac:spMk id="38" creationId="{7301F447-EEF7-48F5-AF73-7566EE7F64AD}"/>
          </ac:spMkLst>
        </pc:spChg>
        <pc:spChg chg="add">
          <ac:chgData name="Jansen, Tobias" userId="S::tobias.jansen@sap.com::fe38742f-1643-4b0c-88c3-22bf30ff458e" providerId="AD" clId="Web-{72568C63-17C7-1F8E-C030-A48FBB4CC0F3}" dt="2021-03-11T12:52:31.598" v="0"/>
          <ac:spMkLst>
            <pc:docMk/>
            <pc:sldMk cId="3259176599" sldId="278"/>
            <ac:spMk id="40" creationId="{F7117410-A2A4-4085-9ADC-46744551DBDE}"/>
          </ac:spMkLst>
        </pc:spChg>
        <pc:spChg chg="add">
          <ac:chgData name="Jansen, Tobias" userId="S::tobias.jansen@sap.com::fe38742f-1643-4b0c-88c3-22bf30ff458e" providerId="AD" clId="Web-{72568C63-17C7-1F8E-C030-A48FBB4CC0F3}" dt="2021-03-11T12:52:31.598" v="0"/>
          <ac:spMkLst>
            <pc:docMk/>
            <pc:sldMk cId="3259176599" sldId="278"/>
            <ac:spMk id="42" creationId="{99F74EB5-E547-4FB4-95F5-BCC788F3C4A0}"/>
          </ac:spMkLst>
        </pc:spChg>
        <pc:graphicFrameChg chg="add">
          <ac:chgData name="Jansen, Tobias" userId="S::tobias.jansen@sap.com::fe38742f-1643-4b0c-88c3-22bf30ff458e" providerId="AD" clId="Web-{72568C63-17C7-1F8E-C030-A48FBB4CC0F3}" dt="2021-03-11T12:52:31.598" v="0"/>
          <ac:graphicFrameMkLst>
            <pc:docMk/>
            <pc:sldMk cId="3259176599" sldId="278"/>
            <ac:graphicFrameMk id="37" creationId="{ADA248BC-7605-4FC2-BE4B-73A04F79D754}"/>
          </ac:graphicFrameMkLst>
        </pc:graphicFrameChg>
      </pc:sldChg>
    </pc:docChg>
  </pc:docChgLst>
  <pc:docChgLst>
    <pc:chgData name="Zecevic, Jan" userId="S::jan.zecevic@sap.com::b2099503-8f86-4b55-bc1b-7163c73e9489" providerId="AD" clId="Web-{AEB82FA3-423A-4A51-A1FB-0DC90FDC52C1}"/>
    <pc:docChg chg="addSld delSld modSld">
      <pc:chgData name="Zecevic, Jan" userId="S::jan.zecevic@sap.com::b2099503-8f86-4b55-bc1b-7163c73e9489" providerId="AD" clId="Web-{AEB82FA3-423A-4A51-A1FB-0DC90FDC52C1}" dt="2021-03-11T10:30:39.390" v="51"/>
      <pc:docMkLst>
        <pc:docMk/>
      </pc:docMkLst>
      <pc:sldChg chg="addSp delSp modSp">
        <pc:chgData name="Zecevic, Jan" userId="S::jan.zecevic@sap.com::b2099503-8f86-4b55-bc1b-7163c73e9489" providerId="AD" clId="Web-{AEB82FA3-423A-4A51-A1FB-0DC90FDC52C1}" dt="2021-03-11T10:28:51.966" v="3"/>
        <pc:sldMkLst>
          <pc:docMk/>
          <pc:sldMk cId="2526321664" sldId="264"/>
        </pc:sldMkLst>
        <pc:spChg chg="add del mod">
          <ac:chgData name="Zecevic, Jan" userId="S::jan.zecevic@sap.com::b2099503-8f86-4b55-bc1b-7163c73e9489" providerId="AD" clId="Web-{AEB82FA3-423A-4A51-A1FB-0DC90FDC52C1}" dt="2021-03-11T10:28:51.966" v="3"/>
          <ac:spMkLst>
            <pc:docMk/>
            <pc:sldMk cId="2526321664" sldId="264"/>
            <ac:spMk id="7" creationId="{2B0EFBF5-4086-4F17-AF6D-48AD31FD6A7A}"/>
          </ac:spMkLst>
        </pc:spChg>
      </pc:sldChg>
      <pc:sldChg chg="addSp delSp modSp add del replId">
        <pc:chgData name="Zecevic, Jan" userId="S::jan.zecevic@sap.com::b2099503-8f86-4b55-bc1b-7163c73e9489" providerId="AD" clId="Web-{AEB82FA3-423A-4A51-A1FB-0DC90FDC52C1}" dt="2021-03-11T10:30:39.390" v="51"/>
        <pc:sldMkLst>
          <pc:docMk/>
          <pc:sldMk cId="95842210" sldId="271"/>
        </pc:sldMkLst>
        <pc:spChg chg="del">
          <ac:chgData name="Zecevic, Jan" userId="S::jan.zecevic@sap.com::b2099503-8f86-4b55-bc1b-7163c73e9489" providerId="AD" clId="Web-{AEB82FA3-423A-4A51-A1FB-0DC90FDC52C1}" dt="2021-03-11T10:30:34.093" v="50"/>
          <ac:spMkLst>
            <pc:docMk/>
            <pc:sldMk cId="95842210" sldId="271"/>
            <ac:spMk id="2" creationId="{584D5F88-4872-49B9-8EA3-6715EDEC5E45}"/>
          </ac:spMkLst>
        </pc:spChg>
        <pc:spChg chg="del">
          <ac:chgData name="Zecevic, Jan" userId="S::jan.zecevic@sap.com::b2099503-8f86-4b55-bc1b-7163c73e9489" providerId="AD" clId="Web-{AEB82FA3-423A-4A51-A1FB-0DC90FDC52C1}" dt="2021-03-11T10:30:34.061" v="40"/>
          <ac:spMkLst>
            <pc:docMk/>
            <pc:sldMk cId="95842210" sldId="271"/>
            <ac:spMk id="3" creationId="{7BBDC3CF-20A8-4871-AACC-CAC351901DD7}"/>
          </ac:spMkLst>
        </pc:spChg>
        <pc:spChg chg="add mod">
          <ac:chgData name="Zecevic, Jan" userId="S::jan.zecevic@sap.com::b2099503-8f86-4b55-bc1b-7163c73e9489" providerId="AD" clId="Web-{AEB82FA3-423A-4A51-A1FB-0DC90FDC52C1}" dt="2021-03-11T10:30:34.061" v="40"/>
          <ac:spMkLst>
            <pc:docMk/>
            <pc:sldMk cId="95842210" sldId="271"/>
            <ac:spMk id="6" creationId="{F5C2DB8A-24D8-482A-BA41-A660A6C9C772}"/>
          </ac:spMkLst>
        </pc:spChg>
        <pc:spChg chg="add mod">
          <ac:chgData name="Zecevic, Jan" userId="S::jan.zecevic@sap.com::b2099503-8f86-4b55-bc1b-7163c73e9489" providerId="AD" clId="Web-{AEB82FA3-423A-4A51-A1FB-0DC90FDC52C1}" dt="2021-03-11T10:30:34.093" v="50"/>
          <ac:spMkLst>
            <pc:docMk/>
            <pc:sldMk cId="95842210" sldId="271"/>
            <ac:spMk id="10" creationId="{BA41BF1E-DC95-4D14-9593-435692F36946}"/>
          </ac:spMkLst>
        </pc:spChg>
        <pc:spChg chg="del">
          <ac:chgData name="Zecevic, Jan" userId="S::jan.zecevic@sap.com::b2099503-8f86-4b55-bc1b-7163c73e9489" providerId="AD" clId="Web-{AEB82FA3-423A-4A51-A1FB-0DC90FDC52C1}" dt="2021-03-11T10:30:34.077" v="49"/>
          <ac:spMkLst>
            <pc:docMk/>
            <pc:sldMk cId="95842210" sldId="271"/>
            <ac:spMk id="17" creationId="{2EEE8F11-3582-44B7-9869-F2D26D7DD9D4}"/>
          </ac:spMkLst>
        </pc:spChg>
        <pc:spChg chg="del">
          <ac:chgData name="Zecevic, Jan" userId="S::jan.zecevic@sap.com::b2099503-8f86-4b55-bc1b-7163c73e9489" providerId="AD" clId="Web-{AEB82FA3-423A-4A51-A1FB-0DC90FDC52C1}" dt="2021-03-11T10:30:34.077" v="48"/>
          <ac:spMkLst>
            <pc:docMk/>
            <pc:sldMk cId="95842210" sldId="271"/>
            <ac:spMk id="19" creationId="{2141F1CC-6A53-4BCF-9127-AABB52E2497E}"/>
          </ac:spMkLst>
        </pc:spChg>
        <pc:spChg chg="del">
          <ac:chgData name="Zecevic, Jan" userId="S::jan.zecevic@sap.com::b2099503-8f86-4b55-bc1b-7163c73e9489" providerId="AD" clId="Web-{AEB82FA3-423A-4A51-A1FB-0DC90FDC52C1}" dt="2021-03-11T10:30:34.077" v="47"/>
          <ac:spMkLst>
            <pc:docMk/>
            <pc:sldMk cId="95842210" sldId="271"/>
            <ac:spMk id="21" creationId="{C20C2C41-D9A8-45BE-9E21-91268EC186D8}"/>
          </ac:spMkLst>
        </pc:spChg>
        <pc:spChg chg="del">
          <ac:chgData name="Zecevic, Jan" userId="S::jan.zecevic@sap.com::b2099503-8f86-4b55-bc1b-7163c73e9489" providerId="AD" clId="Web-{AEB82FA3-423A-4A51-A1FB-0DC90FDC52C1}" dt="2021-03-11T10:30:34.077" v="46"/>
          <ac:spMkLst>
            <pc:docMk/>
            <pc:sldMk cId="95842210" sldId="271"/>
            <ac:spMk id="23" creationId="{561B2B49-7142-4CA8-A929-4671548E6A5A}"/>
          </ac:spMkLst>
        </pc:spChg>
        <pc:spChg chg="del">
          <ac:chgData name="Zecevic, Jan" userId="S::jan.zecevic@sap.com::b2099503-8f86-4b55-bc1b-7163c73e9489" providerId="AD" clId="Web-{AEB82FA3-423A-4A51-A1FB-0DC90FDC52C1}" dt="2021-03-11T10:30:34.077" v="45"/>
          <ac:spMkLst>
            <pc:docMk/>
            <pc:sldMk cId="95842210" sldId="271"/>
            <ac:spMk id="25" creationId="{B38B1FC8-38BF-4066-8F4A-12EEC1C1AF64}"/>
          </ac:spMkLst>
        </pc:spChg>
        <pc:spChg chg="del">
          <ac:chgData name="Zecevic, Jan" userId="S::jan.zecevic@sap.com::b2099503-8f86-4b55-bc1b-7163c73e9489" providerId="AD" clId="Web-{AEB82FA3-423A-4A51-A1FB-0DC90FDC52C1}" dt="2021-03-11T10:30:34.077" v="44"/>
          <ac:spMkLst>
            <pc:docMk/>
            <pc:sldMk cId="95842210" sldId="271"/>
            <ac:spMk id="27" creationId="{178B4B56-5CC4-4608-A9A9-996108D35B5B}"/>
          </ac:spMkLst>
        </pc:spChg>
        <pc:picChg chg="del">
          <ac:chgData name="Zecevic, Jan" userId="S::jan.zecevic@sap.com::b2099503-8f86-4b55-bc1b-7163c73e9489" providerId="AD" clId="Web-{AEB82FA3-423A-4A51-A1FB-0DC90FDC52C1}" dt="2021-03-11T10:30:34.077" v="42"/>
          <ac:picMkLst>
            <pc:docMk/>
            <pc:sldMk cId="95842210" sldId="271"/>
            <ac:picMk id="4" creationId="{E60AEAA1-2929-477B-A2E5-9AC2259346C9}"/>
          </ac:picMkLst>
        </pc:picChg>
        <pc:picChg chg="del">
          <ac:chgData name="Zecevic, Jan" userId="S::jan.zecevic@sap.com::b2099503-8f86-4b55-bc1b-7163c73e9489" providerId="AD" clId="Web-{AEB82FA3-423A-4A51-A1FB-0DC90FDC52C1}" dt="2021-03-11T10:30:34.077" v="41"/>
          <ac:picMkLst>
            <pc:docMk/>
            <pc:sldMk cId="95842210" sldId="271"/>
            <ac:picMk id="7" creationId="{44215E2C-8EE8-421A-B2CC-13244B9FB335}"/>
          </ac:picMkLst>
        </pc:picChg>
        <pc:picChg chg="del">
          <ac:chgData name="Zecevic, Jan" userId="S::jan.zecevic@sap.com::b2099503-8f86-4b55-bc1b-7163c73e9489" providerId="AD" clId="Web-{AEB82FA3-423A-4A51-A1FB-0DC90FDC52C1}" dt="2021-03-11T10:30:34.077" v="43"/>
          <ac:picMkLst>
            <pc:docMk/>
            <pc:sldMk cId="95842210" sldId="271"/>
            <ac:picMk id="9" creationId="{4B7F097B-8EEC-4001-816C-4B0CD9EA16BD}"/>
          </ac:picMkLst>
        </pc:picChg>
      </pc:sldChg>
      <pc:sldChg chg="add replId">
        <pc:chgData name="Zecevic, Jan" userId="S::jan.zecevic@sap.com::b2099503-8f86-4b55-bc1b-7163c73e9489" providerId="AD" clId="Web-{AEB82FA3-423A-4A51-A1FB-0DC90FDC52C1}" dt="2021-03-11T10:28:56.857" v="4"/>
        <pc:sldMkLst>
          <pc:docMk/>
          <pc:sldMk cId="4197956263" sldId="272"/>
        </pc:sldMkLst>
      </pc:sldChg>
      <pc:sldChg chg="addSp delSp modSp del">
        <pc:chgData name="Zecevic, Jan" userId="S::jan.zecevic@sap.com::b2099503-8f86-4b55-bc1b-7163c73e9489" providerId="AD" clId="Web-{AEB82FA3-423A-4A51-A1FB-0DC90FDC52C1}" dt="2021-03-11T10:30:21.202" v="38"/>
        <pc:sldMkLst>
          <pc:docMk/>
          <pc:sldMk cId="4197956263" sldId="273"/>
        </pc:sldMkLst>
        <pc:spChg chg="del">
          <ac:chgData name="Zecevic, Jan" userId="S::jan.zecevic@sap.com::b2099503-8f86-4b55-bc1b-7163c73e9489" providerId="AD" clId="Web-{AEB82FA3-423A-4A51-A1FB-0DC90FDC52C1}" dt="2021-03-11T10:29:13.388" v="19"/>
          <ac:spMkLst>
            <pc:docMk/>
            <pc:sldMk cId="4197956263" sldId="273"/>
            <ac:spMk id="2" creationId="{584D5F88-4872-49B9-8EA3-6715EDEC5E45}"/>
          </ac:spMkLst>
        </pc:spChg>
        <pc:spChg chg="del">
          <ac:chgData name="Zecevic, Jan" userId="S::jan.zecevic@sap.com::b2099503-8f86-4b55-bc1b-7163c73e9489" providerId="AD" clId="Web-{AEB82FA3-423A-4A51-A1FB-0DC90FDC52C1}" dt="2021-03-11T10:29:13.341" v="17"/>
          <ac:spMkLst>
            <pc:docMk/>
            <pc:sldMk cId="4197956263" sldId="273"/>
            <ac:spMk id="3" creationId="{7BBDC3CF-20A8-4871-AACC-CAC351901DD7}"/>
          </ac:spMkLst>
        </pc:spChg>
        <pc:spChg chg="del">
          <ac:chgData name="Zecevic, Jan" userId="S::jan.zecevic@sap.com::b2099503-8f86-4b55-bc1b-7163c73e9489" providerId="AD" clId="Web-{AEB82FA3-423A-4A51-A1FB-0DC90FDC52C1}" dt="2021-03-11T10:29:13.373" v="18"/>
          <ac:spMkLst>
            <pc:docMk/>
            <pc:sldMk cId="4197956263" sldId="273"/>
            <ac:spMk id="4" creationId="{EC39DABC-D241-4BDB-B3C9-6539F5904F90}"/>
          </ac:spMkLst>
        </pc:spChg>
        <pc:spChg chg="del">
          <ac:chgData name="Zecevic, Jan" userId="S::jan.zecevic@sap.com::b2099503-8f86-4b55-bc1b-7163c73e9489" providerId="AD" clId="Web-{AEB82FA3-423A-4A51-A1FB-0DC90FDC52C1}" dt="2021-03-11T10:29:13.326" v="16"/>
          <ac:spMkLst>
            <pc:docMk/>
            <pc:sldMk cId="4197956263" sldId="273"/>
            <ac:spMk id="5" creationId="{B86A1778-93C2-4784-BF06-E2A99D46F50E}"/>
          </ac:spMkLst>
        </pc:spChg>
        <pc:spChg chg="del">
          <ac:chgData name="Zecevic, Jan" userId="S::jan.zecevic@sap.com::b2099503-8f86-4b55-bc1b-7163c73e9489" providerId="AD" clId="Web-{AEB82FA3-423A-4A51-A1FB-0DC90FDC52C1}" dt="2021-03-11T10:29:13.310" v="15"/>
          <ac:spMkLst>
            <pc:docMk/>
            <pc:sldMk cId="4197956263" sldId="273"/>
            <ac:spMk id="6" creationId="{FEA56681-32C8-4C33-B6C1-91CB1CCCB7AF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1.045" v="14"/>
          <ac:spMkLst>
            <pc:docMk/>
            <pc:sldMk cId="4197956263" sldId="273"/>
            <ac:spMk id="8" creationId="{2BFFA2F5-6073-426E-B36A-A8A872F6FFFA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1.045" v="13"/>
          <ac:spMkLst>
            <pc:docMk/>
            <pc:sldMk cId="4197956263" sldId="273"/>
            <ac:spMk id="10" creationId="{94AEE387-7B4F-4C5B-9631-A5F84D9CBF9D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1.045" v="12"/>
          <ac:spMkLst>
            <pc:docMk/>
            <pc:sldMk cId="4197956263" sldId="273"/>
            <ac:spMk id="12" creationId="{4B468989-1324-4981-8BEA-367ED84C309F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1.029" v="11"/>
          <ac:spMkLst>
            <pc:docMk/>
            <pc:sldMk cId="4197956263" sldId="273"/>
            <ac:spMk id="14" creationId="{74901B96-A728-48E0-A910-751833B4E86F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1.029" v="10"/>
          <ac:spMkLst>
            <pc:docMk/>
            <pc:sldMk cId="4197956263" sldId="273"/>
            <ac:spMk id="16" creationId="{6F2EE2C4-17E9-4ED4-89D9-1F28B9178DBD}"/>
          </ac:spMkLst>
        </pc:spChg>
        <pc:spChg chg="add del mod">
          <ac:chgData name="Zecevic, Jan" userId="S::jan.zecevic@sap.com::b2099503-8f86-4b55-bc1b-7163c73e9489" providerId="AD" clId="Web-{AEB82FA3-423A-4A51-A1FB-0DC90FDC52C1}" dt="2021-03-11T10:29:17.373" v="26"/>
          <ac:spMkLst>
            <pc:docMk/>
            <pc:sldMk cId="4197956263" sldId="273"/>
            <ac:spMk id="18" creationId="{0449310D-3427-443A-8E76-52A22CF51E50}"/>
          </ac:spMkLst>
        </pc:spChg>
        <pc:spChg chg="add del mod">
          <ac:chgData name="Zecevic, Jan" userId="S::jan.zecevic@sap.com::b2099503-8f86-4b55-bc1b-7163c73e9489" providerId="AD" clId="Web-{AEB82FA3-423A-4A51-A1FB-0DC90FDC52C1}" dt="2021-03-11T10:29:17.373" v="25"/>
          <ac:spMkLst>
            <pc:docMk/>
            <pc:sldMk cId="4197956263" sldId="273"/>
            <ac:spMk id="20" creationId="{D4581034-F1F2-4D0D-B67D-142EF8A343EB}"/>
          </ac:spMkLst>
        </pc:spChg>
        <pc:spChg chg="add del mod">
          <ac:chgData name="Zecevic, Jan" userId="S::jan.zecevic@sap.com::b2099503-8f86-4b55-bc1b-7163c73e9489" providerId="AD" clId="Web-{AEB82FA3-423A-4A51-A1FB-0DC90FDC52C1}" dt="2021-03-11T10:29:17.373" v="24"/>
          <ac:spMkLst>
            <pc:docMk/>
            <pc:sldMk cId="4197956263" sldId="273"/>
            <ac:spMk id="22" creationId="{AC42D1E9-D0FC-413F-B455-95617B7FBFB4}"/>
          </ac:spMkLst>
        </pc:spChg>
        <pc:spChg chg="add del mod">
          <ac:chgData name="Zecevic, Jan" userId="S::jan.zecevic@sap.com::b2099503-8f86-4b55-bc1b-7163c73e9489" providerId="AD" clId="Web-{AEB82FA3-423A-4A51-A1FB-0DC90FDC52C1}" dt="2021-03-11T10:29:17.373" v="23"/>
          <ac:spMkLst>
            <pc:docMk/>
            <pc:sldMk cId="4197956263" sldId="273"/>
            <ac:spMk id="24" creationId="{B57C6372-3DED-4731-8890-9CDD2D9CAC05}"/>
          </ac:spMkLst>
        </pc:spChg>
        <pc:spChg chg="add del mod">
          <ac:chgData name="Zecevic, Jan" userId="S::jan.zecevic@sap.com::b2099503-8f86-4b55-bc1b-7163c73e9489" providerId="AD" clId="Web-{AEB82FA3-423A-4A51-A1FB-0DC90FDC52C1}" dt="2021-03-11T10:29:17.373" v="22"/>
          <ac:spMkLst>
            <pc:docMk/>
            <pc:sldMk cId="4197956263" sldId="273"/>
            <ac:spMk id="26" creationId="{05378EB9-A71D-4176-B0BA-25BD47FAD15C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6.248" v="21"/>
          <ac:spMkLst>
            <pc:docMk/>
            <pc:sldMk cId="4197956263" sldId="273"/>
            <ac:spMk id="27" creationId="{C824400D-75D6-42C8-9D66-1572B94C6D9A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6.248" v="21"/>
          <ac:spMkLst>
            <pc:docMk/>
            <pc:sldMk cId="4197956263" sldId="273"/>
            <ac:spMk id="28" creationId="{5A815FA0-441B-467E-812D-C44518387CE7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6.248" v="21"/>
          <ac:spMkLst>
            <pc:docMk/>
            <pc:sldMk cId="4197956263" sldId="273"/>
            <ac:spMk id="29" creationId="{0758917D-CC85-4403-B615-BBEC3FF1A4FF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6.248" v="21"/>
          <ac:spMkLst>
            <pc:docMk/>
            <pc:sldMk cId="4197956263" sldId="273"/>
            <ac:spMk id="30" creationId="{A2C05260-78DB-4612-9580-0136EE1943B7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16.248" v="21"/>
          <ac:spMkLst>
            <pc:docMk/>
            <pc:sldMk cId="4197956263" sldId="273"/>
            <ac:spMk id="31" creationId="{078127AE-E6A1-41F0-849C-82B7D959F4F6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53.858" v="32"/>
          <ac:spMkLst>
            <pc:docMk/>
            <pc:sldMk cId="4197956263" sldId="273"/>
            <ac:spMk id="32" creationId="{C824400D-75D6-42C8-9D66-1572B94C6D9A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53.858" v="31"/>
          <ac:spMkLst>
            <pc:docMk/>
            <pc:sldMk cId="4197956263" sldId="273"/>
            <ac:spMk id="33" creationId="{5A815FA0-441B-467E-812D-C44518387CE7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53.858" v="30"/>
          <ac:spMkLst>
            <pc:docMk/>
            <pc:sldMk cId="4197956263" sldId="273"/>
            <ac:spMk id="34" creationId="{0758917D-CC85-4403-B615-BBEC3FF1A4FF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53.858" v="29"/>
          <ac:spMkLst>
            <pc:docMk/>
            <pc:sldMk cId="4197956263" sldId="273"/>
            <ac:spMk id="35" creationId="{A2C05260-78DB-4612-9580-0136EE1943B7}"/>
          </ac:spMkLst>
        </pc:spChg>
        <pc:spChg chg="add del">
          <ac:chgData name="Zecevic, Jan" userId="S::jan.zecevic@sap.com::b2099503-8f86-4b55-bc1b-7163c73e9489" providerId="AD" clId="Web-{AEB82FA3-423A-4A51-A1FB-0DC90FDC52C1}" dt="2021-03-11T10:29:53.858" v="28"/>
          <ac:spMkLst>
            <pc:docMk/>
            <pc:sldMk cId="4197956263" sldId="273"/>
            <ac:spMk id="36" creationId="{078127AE-E6A1-41F0-849C-82B7D959F4F6}"/>
          </ac:spMkLst>
        </pc:spChg>
        <pc:spChg chg="add mod">
          <ac:chgData name="Zecevic, Jan" userId="S::jan.zecevic@sap.com::b2099503-8f86-4b55-bc1b-7163c73e9489" providerId="AD" clId="Web-{AEB82FA3-423A-4A51-A1FB-0DC90FDC52C1}" dt="2021-03-11T10:30:00.623" v="33"/>
          <ac:spMkLst>
            <pc:docMk/>
            <pc:sldMk cId="4197956263" sldId="273"/>
            <ac:spMk id="38" creationId="{E7C43C2B-909A-46CB-916B-17A410BF4205}"/>
          </ac:spMkLst>
        </pc:spChg>
        <pc:spChg chg="add mod">
          <ac:chgData name="Zecevic, Jan" userId="S::jan.zecevic@sap.com::b2099503-8f86-4b55-bc1b-7163c73e9489" providerId="AD" clId="Web-{AEB82FA3-423A-4A51-A1FB-0DC90FDC52C1}" dt="2021-03-11T10:30:00.639" v="34"/>
          <ac:spMkLst>
            <pc:docMk/>
            <pc:sldMk cId="4197956263" sldId="273"/>
            <ac:spMk id="40" creationId="{6E2C7E8A-140B-4A65-BCE8-B48C5F7D31B4}"/>
          </ac:spMkLst>
        </pc:spChg>
        <pc:spChg chg="add mod">
          <ac:chgData name="Zecevic, Jan" userId="S::jan.zecevic@sap.com::b2099503-8f86-4b55-bc1b-7163c73e9489" providerId="AD" clId="Web-{AEB82FA3-423A-4A51-A1FB-0DC90FDC52C1}" dt="2021-03-11T10:30:00.655" v="35"/>
          <ac:spMkLst>
            <pc:docMk/>
            <pc:sldMk cId="4197956263" sldId="273"/>
            <ac:spMk id="42" creationId="{A97B9DE3-F427-47D6-B529-899FFF170C56}"/>
          </ac:spMkLst>
        </pc:spChg>
        <pc:spChg chg="add mod">
          <ac:chgData name="Zecevic, Jan" userId="S::jan.zecevic@sap.com::b2099503-8f86-4b55-bc1b-7163c73e9489" providerId="AD" clId="Web-{AEB82FA3-423A-4A51-A1FB-0DC90FDC52C1}" dt="2021-03-11T10:30:00.655" v="36"/>
          <ac:spMkLst>
            <pc:docMk/>
            <pc:sldMk cId="4197956263" sldId="273"/>
            <ac:spMk id="44" creationId="{26266D7C-6F00-4ECA-BD18-7F32DB8D3B82}"/>
          </ac:spMkLst>
        </pc:spChg>
        <pc:spChg chg="add mod">
          <ac:chgData name="Zecevic, Jan" userId="S::jan.zecevic@sap.com::b2099503-8f86-4b55-bc1b-7163c73e9489" providerId="AD" clId="Web-{AEB82FA3-423A-4A51-A1FB-0DC90FDC52C1}" dt="2021-03-11T10:30:00.670" v="37"/>
          <ac:spMkLst>
            <pc:docMk/>
            <pc:sldMk cId="4197956263" sldId="273"/>
            <ac:spMk id="46" creationId="{5A8907C2-6751-46F7-9404-45E45992465F}"/>
          </ac:spMkLst>
        </pc:spChg>
      </pc:sldChg>
    </pc:docChg>
  </pc:docChgLst>
  <pc:docChgLst>
    <pc:chgData name="Meli, Calogero" userId="S::calogero.meli@sap.com::507eb667-87a7-4a3d-bdb9-843fd1268d29" providerId="AD" clId="Web-{7FA1DBBF-4376-43FD-824F-E2C0A4403186}"/>
    <pc:docChg chg="delSld modSld">
      <pc:chgData name="Meli, Calogero" userId="S::calogero.meli@sap.com::507eb667-87a7-4a3d-bdb9-843fd1268d29" providerId="AD" clId="Web-{7FA1DBBF-4376-43FD-824F-E2C0A4403186}" dt="2021-03-11T10:29:35.378" v="16" actId="20577"/>
      <pc:docMkLst>
        <pc:docMk/>
      </pc:docMkLst>
      <pc:sldChg chg="modSp">
        <pc:chgData name="Meli, Calogero" userId="S::calogero.meli@sap.com::507eb667-87a7-4a3d-bdb9-843fd1268d29" providerId="AD" clId="Web-{7FA1DBBF-4376-43FD-824F-E2C0A4403186}" dt="2021-03-11T10:29:35.378" v="16" actId="20577"/>
        <pc:sldMkLst>
          <pc:docMk/>
          <pc:sldMk cId="2526321664" sldId="264"/>
        </pc:sldMkLst>
        <pc:spChg chg="mod">
          <ac:chgData name="Meli, Calogero" userId="S::calogero.meli@sap.com::507eb667-87a7-4a3d-bdb9-843fd1268d29" providerId="AD" clId="Web-{7FA1DBBF-4376-43FD-824F-E2C0A4403186}" dt="2021-03-11T10:29:35.378" v="16" actId="20577"/>
          <ac:spMkLst>
            <pc:docMk/>
            <pc:sldMk cId="2526321664" sldId="264"/>
            <ac:spMk id="3" creationId="{7BBDC3CF-20A8-4871-AACC-CAC351901DD7}"/>
          </ac:spMkLst>
        </pc:spChg>
      </pc:sldChg>
      <pc:sldChg chg="del">
        <pc:chgData name="Meli, Calogero" userId="S::calogero.meli@sap.com::507eb667-87a7-4a3d-bdb9-843fd1268d29" providerId="AD" clId="Web-{7FA1DBBF-4376-43FD-824F-E2C0A4403186}" dt="2021-03-11T10:29:12.018" v="0"/>
        <pc:sldMkLst>
          <pc:docMk/>
          <pc:sldMk cId="3685954877" sldId="271"/>
        </pc:sldMkLst>
      </pc:sldChg>
    </pc:docChg>
  </pc:docChgLst>
  <pc:docChgLst>
    <pc:chgData name="Meli, Calogero" userId="S::calogero.meli@sap.com::507eb667-87a7-4a3d-bdb9-843fd1268d29" providerId="AD" clId="Web-{80072871-D9E3-4D27-A336-6318F3B01BFF}"/>
    <pc:docChg chg="modSld">
      <pc:chgData name="Meli, Calogero" userId="S::calogero.meli@sap.com::507eb667-87a7-4a3d-bdb9-843fd1268d29" providerId="AD" clId="Web-{80072871-D9E3-4D27-A336-6318F3B01BFF}" dt="2021-03-11T10:17:50.794" v="105" actId="20577"/>
      <pc:docMkLst>
        <pc:docMk/>
      </pc:docMkLst>
      <pc:sldChg chg="modSp">
        <pc:chgData name="Meli, Calogero" userId="S::calogero.meli@sap.com::507eb667-87a7-4a3d-bdb9-843fd1268d29" providerId="AD" clId="Web-{80072871-D9E3-4D27-A336-6318F3B01BFF}" dt="2021-03-11T10:16:35.182" v="97" actId="1076"/>
        <pc:sldMkLst>
          <pc:docMk/>
          <pc:sldMk cId="2506824645" sldId="262"/>
        </pc:sldMkLst>
        <pc:spChg chg="mod">
          <ac:chgData name="Meli, Calogero" userId="S::calogero.meli@sap.com::507eb667-87a7-4a3d-bdb9-843fd1268d29" providerId="AD" clId="Web-{80072871-D9E3-4D27-A336-6318F3B01BFF}" dt="2021-03-11T10:16:25.759" v="92" actId="20577"/>
          <ac:spMkLst>
            <pc:docMk/>
            <pc:sldMk cId="2506824645" sldId="262"/>
            <ac:spMk id="2" creationId="{597A0866-4D60-4649-8B02-518BC7BF93DA}"/>
          </ac:spMkLst>
        </pc:spChg>
        <pc:spChg chg="mod">
          <ac:chgData name="Meli, Calogero" userId="S::calogero.meli@sap.com::507eb667-87a7-4a3d-bdb9-843fd1268d29" providerId="AD" clId="Web-{80072871-D9E3-4D27-A336-6318F3B01BFF}" dt="2021-03-11T10:16:35.182" v="97" actId="1076"/>
          <ac:spMkLst>
            <pc:docMk/>
            <pc:sldMk cId="2506824645" sldId="262"/>
            <ac:spMk id="3" creationId="{E7F0CC73-1AF3-4A5B-8C71-C654AB62D576}"/>
          </ac:spMkLst>
        </pc:spChg>
      </pc:sldChg>
      <pc:sldChg chg="addSp delSp modSp">
        <pc:chgData name="Meli, Calogero" userId="S::calogero.meli@sap.com::507eb667-87a7-4a3d-bdb9-843fd1268d29" providerId="AD" clId="Web-{80072871-D9E3-4D27-A336-6318F3B01BFF}" dt="2021-03-11T10:14:36.443" v="52" actId="20577"/>
        <pc:sldMkLst>
          <pc:docMk/>
          <pc:sldMk cId="4028990676" sldId="267"/>
        </pc:sldMkLst>
        <pc:spChg chg="mod">
          <ac:chgData name="Meli, Calogero" userId="S::calogero.meli@sap.com::507eb667-87a7-4a3d-bdb9-843fd1268d29" providerId="AD" clId="Web-{80072871-D9E3-4D27-A336-6318F3B01BFF}" dt="2021-03-11T10:14:36.443" v="52" actId="20577"/>
          <ac:spMkLst>
            <pc:docMk/>
            <pc:sldMk cId="4028990676" sldId="267"/>
            <ac:spMk id="2" creationId="{584D5F88-4872-49B9-8EA3-6715EDEC5E45}"/>
          </ac:spMkLst>
        </pc:spChg>
        <pc:spChg chg="mod">
          <ac:chgData name="Meli, Calogero" userId="S::calogero.meli@sap.com::507eb667-87a7-4a3d-bdb9-843fd1268d29" providerId="AD" clId="Web-{80072871-D9E3-4D27-A336-6318F3B01BFF}" dt="2021-03-11T10:12:26.079" v="31" actId="20577"/>
          <ac:spMkLst>
            <pc:docMk/>
            <pc:sldMk cId="4028990676" sldId="267"/>
            <ac:spMk id="4" creationId="{9604187A-09FA-4DC4-9086-83C4330A7854}"/>
          </ac:spMkLst>
        </pc:spChg>
        <pc:spChg chg="mod">
          <ac:chgData name="Meli, Calogero" userId="S::calogero.meli@sap.com::507eb667-87a7-4a3d-bdb9-843fd1268d29" providerId="AD" clId="Web-{80072871-D9E3-4D27-A336-6318F3B01BFF}" dt="2021-03-11T10:11:10.483" v="5" actId="1076"/>
          <ac:spMkLst>
            <pc:docMk/>
            <pc:sldMk cId="4028990676" sldId="267"/>
            <ac:spMk id="5" creationId="{4F8F4C2E-6240-4E14-9873-86A388A660CE}"/>
          </ac:spMkLst>
        </pc:spChg>
        <pc:spChg chg="mod">
          <ac:chgData name="Meli, Calogero" userId="S::calogero.meli@sap.com::507eb667-87a7-4a3d-bdb9-843fd1268d29" providerId="AD" clId="Web-{80072871-D9E3-4D27-A336-6318F3B01BFF}" dt="2021-03-11T10:12:34.329" v="33" actId="1076"/>
          <ac:spMkLst>
            <pc:docMk/>
            <pc:sldMk cId="4028990676" sldId="267"/>
            <ac:spMk id="6" creationId="{B1FEA1D0-232A-4342-A9A8-4F2B6FC2AA47}"/>
          </ac:spMkLst>
        </pc:spChg>
        <pc:spChg chg="mod">
          <ac:chgData name="Meli, Calogero" userId="S::calogero.meli@sap.com::507eb667-87a7-4a3d-bdb9-843fd1268d29" providerId="AD" clId="Web-{80072871-D9E3-4D27-A336-6318F3B01BFF}" dt="2021-03-11T10:14:10.880" v="50" actId="1076"/>
          <ac:spMkLst>
            <pc:docMk/>
            <pc:sldMk cId="4028990676" sldId="267"/>
            <ac:spMk id="7" creationId="{A9B555F9-681C-4365-BF96-B9889B122448}"/>
          </ac:spMkLst>
        </pc:spChg>
        <pc:spChg chg="mod">
          <ac:chgData name="Meli, Calogero" userId="S::calogero.meli@sap.com::507eb667-87a7-4a3d-bdb9-843fd1268d29" providerId="AD" clId="Web-{80072871-D9E3-4D27-A336-6318F3B01BFF}" dt="2021-03-11T10:11:42.718" v="12"/>
          <ac:spMkLst>
            <pc:docMk/>
            <pc:sldMk cId="4028990676" sldId="267"/>
            <ac:spMk id="14" creationId="{CB5271B1-D6E4-44FE-B988-600C5DDEBED6}"/>
          </ac:spMkLst>
        </pc:spChg>
        <pc:spChg chg="mod">
          <ac:chgData name="Meli, Calogero" userId="S::calogero.meli@sap.com::507eb667-87a7-4a3d-bdb9-843fd1268d29" providerId="AD" clId="Web-{80072871-D9E3-4D27-A336-6318F3B01BFF}" dt="2021-03-11T10:12:53.721" v="37" actId="1076"/>
          <ac:spMkLst>
            <pc:docMk/>
            <pc:sldMk cId="4028990676" sldId="267"/>
            <ac:spMk id="15" creationId="{25C7519A-8EAA-4ADB-9AB5-4DF54D64118C}"/>
          </ac:spMkLst>
        </pc:spChg>
        <pc:spChg chg="mod">
          <ac:chgData name="Meli, Calogero" userId="S::calogero.meli@sap.com::507eb667-87a7-4a3d-bdb9-843fd1268d29" providerId="AD" clId="Web-{80072871-D9E3-4D27-A336-6318F3B01BFF}" dt="2021-03-11T10:12:04.969" v="22" actId="1076"/>
          <ac:spMkLst>
            <pc:docMk/>
            <pc:sldMk cId="4028990676" sldId="267"/>
            <ac:spMk id="16" creationId="{1AF8178A-D67D-42B0-AE67-44E4316B429C}"/>
          </ac:spMkLst>
        </pc:spChg>
        <pc:picChg chg="del mod">
          <ac:chgData name="Meli, Calogero" userId="S::calogero.meli@sap.com::507eb667-87a7-4a3d-bdb9-843fd1268d29" providerId="AD" clId="Web-{80072871-D9E3-4D27-A336-6318F3B01BFF}" dt="2021-03-11T10:13:35.253" v="41"/>
          <ac:picMkLst>
            <pc:docMk/>
            <pc:sldMk cId="4028990676" sldId="267"/>
            <ac:picMk id="3" creationId="{6B1A317E-E7E5-4915-8CBF-24B5B6587801}"/>
          </ac:picMkLst>
        </pc:picChg>
        <pc:picChg chg="del mod">
          <ac:chgData name="Meli, Calogero" userId="S::calogero.meli@sap.com::507eb667-87a7-4a3d-bdb9-843fd1268d29" providerId="AD" clId="Web-{80072871-D9E3-4D27-A336-6318F3B01BFF}" dt="2021-03-11T10:13:35.253" v="40"/>
          <ac:picMkLst>
            <pc:docMk/>
            <pc:sldMk cId="4028990676" sldId="267"/>
            <ac:picMk id="9" creationId="{1803EDC2-3F0E-4868-B6BF-123482BD6E35}"/>
          </ac:picMkLst>
        </pc:picChg>
        <pc:picChg chg="mod">
          <ac:chgData name="Meli, Calogero" userId="S::calogero.meli@sap.com::507eb667-87a7-4a3d-bdb9-843fd1268d29" providerId="AD" clId="Web-{80072871-D9E3-4D27-A336-6318F3B01BFF}" dt="2021-03-11T10:12:47.689" v="36" actId="1076"/>
          <ac:picMkLst>
            <pc:docMk/>
            <pc:sldMk cId="4028990676" sldId="267"/>
            <ac:picMk id="13" creationId="{EC7AD4D4-0F26-4FC0-A6A5-B2570E1F1CE6}"/>
          </ac:picMkLst>
        </pc:picChg>
        <pc:picChg chg="add mod">
          <ac:chgData name="Meli, Calogero" userId="S::calogero.meli@sap.com::507eb667-87a7-4a3d-bdb9-843fd1268d29" providerId="AD" clId="Web-{80072871-D9E3-4D27-A336-6318F3B01BFF}" dt="2021-03-11T10:13:58.645" v="47" actId="1076"/>
          <ac:picMkLst>
            <pc:docMk/>
            <pc:sldMk cId="4028990676" sldId="267"/>
            <ac:picMk id="17" creationId="{75E75518-8E7B-475E-A299-9A5DF9276E7D}"/>
          </ac:picMkLst>
        </pc:picChg>
        <pc:picChg chg="add mod">
          <ac:chgData name="Meli, Calogero" userId="S::calogero.meli@sap.com::507eb667-87a7-4a3d-bdb9-843fd1268d29" providerId="AD" clId="Web-{80072871-D9E3-4D27-A336-6318F3B01BFF}" dt="2021-03-11T10:14:05.676" v="48" actId="1076"/>
          <ac:picMkLst>
            <pc:docMk/>
            <pc:sldMk cId="4028990676" sldId="267"/>
            <ac:picMk id="18" creationId="{209CADC4-CC42-4F84-9EAC-E7B92EEF84E8}"/>
          </ac:picMkLst>
        </pc:picChg>
      </pc:sldChg>
      <pc:sldChg chg="modSp">
        <pc:chgData name="Meli, Calogero" userId="S::calogero.meli@sap.com::507eb667-87a7-4a3d-bdb9-843fd1268d29" providerId="AD" clId="Web-{80072871-D9E3-4D27-A336-6318F3B01BFF}" dt="2021-03-11T10:17:50.794" v="105" actId="20577"/>
        <pc:sldMkLst>
          <pc:docMk/>
          <pc:sldMk cId="1027110989" sldId="268"/>
        </pc:sldMkLst>
        <pc:spChg chg="mod">
          <ac:chgData name="Meli, Calogero" userId="S::calogero.meli@sap.com::507eb667-87a7-4a3d-bdb9-843fd1268d29" providerId="AD" clId="Web-{80072871-D9E3-4D27-A336-6318F3B01BFF}" dt="2021-03-11T10:17:50.794" v="105" actId="20577"/>
          <ac:spMkLst>
            <pc:docMk/>
            <pc:sldMk cId="1027110989" sldId="268"/>
            <ac:spMk id="3" creationId="{7BBDC3CF-20A8-4871-AACC-CAC351901DD7}"/>
          </ac:spMkLst>
        </pc:spChg>
      </pc:sldChg>
    </pc:docChg>
  </pc:docChgLst>
  <pc:docChgLst>
    <pc:chgData name="Jansen, Tobias" userId="fe38742f-1643-4b0c-88c3-22bf30ff458e" providerId="ADAL" clId="{84540FB9-3285-1F47-817F-49CDBE0782A1}"/>
    <pc:docChg chg="undo custSel addSld delSld modSld">
      <pc:chgData name="Jansen, Tobias" userId="fe38742f-1643-4b0c-88c3-22bf30ff458e" providerId="ADAL" clId="{84540FB9-3285-1F47-817F-49CDBE0782A1}" dt="2021-03-13T10:06:58.396" v="921" actId="1076"/>
      <pc:docMkLst>
        <pc:docMk/>
      </pc:docMkLst>
      <pc:sldChg chg="addSp delSp modSp">
        <pc:chgData name="Jansen, Tobias" userId="fe38742f-1643-4b0c-88c3-22bf30ff458e" providerId="ADAL" clId="{84540FB9-3285-1F47-817F-49CDBE0782A1}" dt="2021-03-11T12:54:44.313" v="707"/>
        <pc:sldMkLst>
          <pc:docMk/>
          <pc:sldMk cId="1077303863" sldId="260"/>
        </pc:sldMkLst>
        <pc:spChg chg="del">
          <ac:chgData name="Jansen, Tobias" userId="fe38742f-1643-4b0c-88c3-22bf30ff458e" providerId="ADAL" clId="{84540FB9-3285-1F47-817F-49CDBE0782A1}" dt="2021-03-11T12:54:44.313" v="707"/>
          <ac:spMkLst>
            <pc:docMk/>
            <pc:sldMk cId="1077303863" sldId="260"/>
            <ac:spMk id="3" creationId="{F5933A48-DE77-4F3F-B881-71AA7BCC2D7F}"/>
          </ac:spMkLst>
        </pc:spChg>
        <pc:picChg chg="add mod">
          <ac:chgData name="Jansen, Tobias" userId="fe38742f-1643-4b0c-88c3-22bf30ff458e" providerId="ADAL" clId="{84540FB9-3285-1F47-817F-49CDBE0782A1}" dt="2021-03-11T12:54:44.313" v="707"/>
          <ac:picMkLst>
            <pc:docMk/>
            <pc:sldMk cId="1077303863" sldId="260"/>
            <ac:picMk id="7" creationId="{E9542939-AB41-DE49-B5B3-16F86623C2DA}"/>
          </ac:picMkLst>
        </pc:picChg>
      </pc:sldChg>
      <pc:sldChg chg="addSp modSp mod">
        <pc:chgData name="Jansen, Tobias" userId="fe38742f-1643-4b0c-88c3-22bf30ff458e" providerId="ADAL" clId="{84540FB9-3285-1F47-817F-49CDBE0782A1}" dt="2021-03-11T12:47:50.023" v="668" actId="14100"/>
        <pc:sldMkLst>
          <pc:docMk/>
          <pc:sldMk cId="1070315984" sldId="261"/>
        </pc:sldMkLst>
        <pc:spChg chg="mod">
          <ac:chgData name="Jansen, Tobias" userId="fe38742f-1643-4b0c-88c3-22bf30ff458e" providerId="ADAL" clId="{84540FB9-3285-1F47-817F-49CDBE0782A1}" dt="2021-03-11T12:37:13.621" v="372" actId="1076"/>
          <ac:spMkLst>
            <pc:docMk/>
            <pc:sldMk cId="1070315984" sldId="261"/>
            <ac:spMk id="3" creationId="{7BBDC3CF-20A8-4871-AACC-CAC351901DD7}"/>
          </ac:spMkLst>
        </pc:spChg>
        <pc:spChg chg="mod">
          <ac:chgData name="Jansen, Tobias" userId="fe38742f-1643-4b0c-88c3-22bf30ff458e" providerId="ADAL" clId="{84540FB9-3285-1F47-817F-49CDBE0782A1}" dt="2021-03-11T12:42:22.802" v="397" actId="1076"/>
          <ac:spMkLst>
            <pc:docMk/>
            <pc:sldMk cId="1070315984" sldId="261"/>
            <ac:spMk id="9" creationId="{62EF3E16-AB44-5D47-B267-9DEA2490DB02}"/>
          </ac:spMkLst>
        </pc:spChg>
        <pc:spChg chg="mod">
          <ac:chgData name="Jansen, Tobias" userId="fe38742f-1643-4b0c-88c3-22bf30ff458e" providerId="ADAL" clId="{84540FB9-3285-1F47-817F-49CDBE0782A1}" dt="2021-03-11T12:47:38.821" v="665" actId="14100"/>
          <ac:spMkLst>
            <pc:docMk/>
            <pc:sldMk cId="1070315984" sldId="261"/>
            <ac:spMk id="11" creationId="{5DFC8A22-267D-5547-852B-414E60644996}"/>
          </ac:spMkLst>
        </pc:spChg>
        <pc:spChg chg="mod">
          <ac:chgData name="Jansen, Tobias" userId="fe38742f-1643-4b0c-88c3-22bf30ff458e" providerId="ADAL" clId="{84540FB9-3285-1F47-817F-49CDBE0782A1}" dt="2021-03-11T12:47:45.639" v="667" actId="20577"/>
          <ac:spMkLst>
            <pc:docMk/>
            <pc:sldMk cId="1070315984" sldId="261"/>
            <ac:spMk id="13" creationId="{D93F05AB-9652-1346-9DDB-FE31F89FA243}"/>
          </ac:spMkLst>
        </pc:spChg>
        <pc:spChg chg="mod">
          <ac:chgData name="Jansen, Tobias" userId="fe38742f-1643-4b0c-88c3-22bf30ff458e" providerId="ADAL" clId="{84540FB9-3285-1F47-817F-49CDBE0782A1}" dt="2021-03-11T12:42:22.802" v="397" actId="1076"/>
          <ac:spMkLst>
            <pc:docMk/>
            <pc:sldMk cId="1070315984" sldId="261"/>
            <ac:spMk id="14" creationId="{79E63583-0E3D-AF48-A3A3-EF6739B5C7F6}"/>
          </ac:spMkLst>
        </pc:spChg>
        <pc:spChg chg="mod">
          <ac:chgData name="Jansen, Tobias" userId="fe38742f-1643-4b0c-88c3-22bf30ff458e" providerId="ADAL" clId="{84540FB9-3285-1F47-817F-49CDBE0782A1}" dt="2021-03-11T12:47:50.023" v="668" actId="14100"/>
          <ac:spMkLst>
            <pc:docMk/>
            <pc:sldMk cId="1070315984" sldId="261"/>
            <ac:spMk id="16" creationId="{8A6AEFDF-3007-0E4A-AB97-C30AB713D1DF}"/>
          </ac:spMkLst>
        </pc:spChg>
        <pc:spChg chg="add mod">
          <ac:chgData name="Jansen, Tobias" userId="fe38742f-1643-4b0c-88c3-22bf30ff458e" providerId="ADAL" clId="{84540FB9-3285-1F47-817F-49CDBE0782A1}" dt="2021-03-11T12:47:40.629" v="666" actId="14100"/>
          <ac:spMkLst>
            <pc:docMk/>
            <pc:sldMk cId="1070315984" sldId="261"/>
            <ac:spMk id="17" creationId="{D18A5C4E-9560-D54D-BCE9-0593A917BBFC}"/>
          </ac:spMkLst>
        </pc:spChg>
      </pc:sldChg>
      <pc:sldChg chg="addSp delSp modSp mod">
        <pc:chgData name="Jansen, Tobias" userId="fe38742f-1643-4b0c-88c3-22bf30ff458e" providerId="ADAL" clId="{84540FB9-3285-1F47-817F-49CDBE0782A1}" dt="2021-03-11T11:09:35.321" v="233" actId="20577"/>
        <pc:sldMkLst>
          <pc:docMk/>
          <pc:sldMk cId="4028990676" sldId="267"/>
        </pc:sldMkLst>
        <pc:spChg chg="del">
          <ac:chgData name="Jansen, Tobias" userId="fe38742f-1643-4b0c-88c3-22bf30ff458e" providerId="ADAL" clId="{84540FB9-3285-1F47-817F-49CDBE0782A1}" dt="2021-03-11T11:06:53.883" v="138" actId="478"/>
          <ac:spMkLst>
            <pc:docMk/>
            <pc:sldMk cId="4028990676" sldId="267"/>
            <ac:spMk id="2" creationId="{584D5F88-4872-49B9-8EA3-6715EDEC5E45}"/>
          </ac:spMkLst>
        </pc:spChg>
        <pc:spChg chg="add mod">
          <ac:chgData name="Jansen, Tobias" userId="fe38742f-1643-4b0c-88c3-22bf30ff458e" providerId="ADAL" clId="{84540FB9-3285-1F47-817F-49CDBE0782A1}" dt="2021-03-11T11:03:12.238" v="73" actId="1076"/>
          <ac:spMkLst>
            <pc:docMk/>
            <pc:sldMk cId="4028990676" sldId="267"/>
            <ac:spMk id="3" creationId="{03DDE198-ABE6-5C41-85B9-4FFDD1D65E74}"/>
          </ac:spMkLst>
        </pc:spChg>
        <pc:spChg chg="add del mod">
          <ac:chgData name="Jansen, Tobias" userId="fe38742f-1643-4b0c-88c3-22bf30ff458e" providerId="ADAL" clId="{84540FB9-3285-1F47-817F-49CDBE0782A1}" dt="2021-03-11T11:02:14.288" v="66" actId="478"/>
          <ac:spMkLst>
            <pc:docMk/>
            <pc:sldMk cId="4028990676" sldId="267"/>
            <ac:spMk id="3" creationId="{07C03E51-EAD7-B949-8F45-EE4196C651AE}"/>
          </ac:spMkLst>
        </pc:spChg>
        <pc:spChg chg="mod">
          <ac:chgData name="Jansen, Tobias" userId="fe38742f-1643-4b0c-88c3-22bf30ff458e" providerId="ADAL" clId="{84540FB9-3285-1F47-817F-49CDBE0782A1}" dt="2021-03-11T11:08:44.128" v="167" actId="1076"/>
          <ac:spMkLst>
            <pc:docMk/>
            <pc:sldMk cId="4028990676" sldId="267"/>
            <ac:spMk id="4" creationId="{9604187A-09FA-4DC4-9086-83C4330A7854}"/>
          </ac:spMkLst>
        </pc:spChg>
        <pc:spChg chg="del">
          <ac:chgData name="Jansen, Tobias" userId="fe38742f-1643-4b0c-88c3-22bf30ff458e" providerId="ADAL" clId="{84540FB9-3285-1F47-817F-49CDBE0782A1}" dt="2021-03-11T11:06:51.089" v="137" actId="478"/>
          <ac:spMkLst>
            <pc:docMk/>
            <pc:sldMk cId="4028990676" sldId="267"/>
            <ac:spMk id="5" creationId="{4F8F4C2E-6240-4E14-9873-86A388A660CE}"/>
          </ac:spMkLst>
        </pc:spChg>
        <pc:spChg chg="del mod">
          <ac:chgData name="Jansen, Tobias" userId="fe38742f-1643-4b0c-88c3-22bf30ff458e" providerId="ADAL" clId="{84540FB9-3285-1F47-817F-49CDBE0782A1}" dt="2021-03-11T11:06:49.652" v="136" actId="478"/>
          <ac:spMkLst>
            <pc:docMk/>
            <pc:sldMk cId="4028990676" sldId="267"/>
            <ac:spMk id="6" creationId="{B1FEA1D0-232A-4342-A9A8-4F2B6FC2AA47}"/>
          </ac:spMkLst>
        </pc:spChg>
        <pc:spChg chg="mod">
          <ac:chgData name="Jansen, Tobias" userId="fe38742f-1643-4b0c-88c3-22bf30ff458e" providerId="ADAL" clId="{84540FB9-3285-1F47-817F-49CDBE0782A1}" dt="2021-03-11T11:08:44.128" v="167" actId="1076"/>
          <ac:spMkLst>
            <pc:docMk/>
            <pc:sldMk cId="4028990676" sldId="267"/>
            <ac:spMk id="7" creationId="{A9B555F9-681C-4365-BF96-B9889B122448}"/>
          </ac:spMkLst>
        </pc:spChg>
        <pc:spChg chg="add del mod">
          <ac:chgData name="Jansen, Tobias" userId="fe38742f-1643-4b0c-88c3-22bf30ff458e" providerId="ADAL" clId="{84540FB9-3285-1F47-817F-49CDBE0782A1}" dt="2021-03-11T11:06:56.336" v="139" actId="478"/>
          <ac:spMkLst>
            <pc:docMk/>
            <pc:sldMk cId="4028990676" sldId="267"/>
            <ac:spMk id="13" creationId="{A4723343-7711-A740-A771-2D360C950ADB}"/>
          </ac:spMkLst>
        </pc:spChg>
        <pc:spChg chg="del mod">
          <ac:chgData name="Jansen, Tobias" userId="fe38742f-1643-4b0c-88c3-22bf30ff458e" providerId="ADAL" clId="{84540FB9-3285-1F47-817F-49CDBE0782A1}" dt="2021-03-11T11:08:36.460" v="166" actId="478"/>
          <ac:spMkLst>
            <pc:docMk/>
            <pc:sldMk cId="4028990676" sldId="267"/>
            <ac:spMk id="14" creationId="{CB5271B1-D6E4-44FE-B988-600C5DDEBED6}"/>
          </ac:spMkLst>
        </pc:spChg>
        <pc:spChg chg="mod">
          <ac:chgData name="Jansen, Tobias" userId="fe38742f-1643-4b0c-88c3-22bf30ff458e" providerId="ADAL" clId="{84540FB9-3285-1F47-817F-49CDBE0782A1}" dt="2021-03-11T11:08:44.128" v="167" actId="1076"/>
          <ac:spMkLst>
            <pc:docMk/>
            <pc:sldMk cId="4028990676" sldId="267"/>
            <ac:spMk id="15" creationId="{25C7519A-8EAA-4ADB-9AB5-4DF54D64118C}"/>
          </ac:spMkLst>
        </pc:spChg>
        <pc:spChg chg="mod">
          <ac:chgData name="Jansen, Tobias" userId="fe38742f-1643-4b0c-88c3-22bf30ff458e" providerId="ADAL" clId="{84540FB9-3285-1F47-817F-49CDBE0782A1}" dt="2021-03-11T11:08:44.128" v="167" actId="1076"/>
          <ac:spMkLst>
            <pc:docMk/>
            <pc:sldMk cId="4028990676" sldId="267"/>
            <ac:spMk id="16" creationId="{1AF8178A-D67D-42B0-AE67-44E4316B429C}"/>
          </ac:spMkLst>
        </pc:spChg>
        <pc:spChg chg="add mod">
          <ac:chgData name="Jansen, Tobias" userId="fe38742f-1643-4b0c-88c3-22bf30ff458e" providerId="ADAL" clId="{84540FB9-3285-1F47-817F-49CDBE0782A1}" dt="2021-03-11T11:08:20.847" v="159" actId="1076"/>
          <ac:spMkLst>
            <pc:docMk/>
            <pc:sldMk cId="4028990676" sldId="267"/>
            <ac:spMk id="17" creationId="{E462676B-D33F-BE41-B5AC-B31BE9273649}"/>
          </ac:spMkLst>
        </pc:spChg>
        <pc:spChg chg="add mod">
          <ac:chgData name="Jansen, Tobias" userId="fe38742f-1643-4b0c-88c3-22bf30ff458e" providerId="ADAL" clId="{84540FB9-3285-1F47-817F-49CDBE0782A1}" dt="2021-03-11T11:08:15.410" v="158" actId="122"/>
          <ac:spMkLst>
            <pc:docMk/>
            <pc:sldMk cId="4028990676" sldId="267"/>
            <ac:spMk id="23" creationId="{364207FB-D731-5B45-9991-C0B944A5CF06}"/>
          </ac:spMkLst>
        </pc:spChg>
        <pc:spChg chg="add mod">
          <ac:chgData name="Jansen, Tobias" userId="fe38742f-1643-4b0c-88c3-22bf30ff458e" providerId="ADAL" clId="{84540FB9-3285-1F47-817F-49CDBE0782A1}" dt="2021-03-11T11:09:28.743" v="223" actId="1036"/>
          <ac:spMkLst>
            <pc:docMk/>
            <pc:sldMk cId="4028990676" sldId="267"/>
            <ac:spMk id="24" creationId="{18F43AB9-10AA-E748-BA52-B20302BD6EC9}"/>
          </ac:spMkLst>
        </pc:spChg>
        <pc:spChg chg="add mod">
          <ac:chgData name="Jansen, Tobias" userId="fe38742f-1643-4b0c-88c3-22bf30ff458e" providerId="ADAL" clId="{84540FB9-3285-1F47-817F-49CDBE0782A1}" dt="2021-03-11T11:09:28.743" v="223" actId="1036"/>
          <ac:spMkLst>
            <pc:docMk/>
            <pc:sldMk cId="4028990676" sldId="267"/>
            <ac:spMk id="25" creationId="{363F1A0C-BB03-6C4F-949F-7E6C0DCFF95D}"/>
          </ac:spMkLst>
        </pc:spChg>
        <pc:spChg chg="add mod">
          <ac:chgData name="Jansen, Tobias" userId="fe38742f-1643-4b0c-88c3-22bf30ff458e" providerId="ADAL" clId="{84540FB9-3285-1F47-817F-49CDBE0782A1}" dt="2021-03-11T11:09:32.999" v="225" actId="1076"/>
          <ac:spMkLst>
            <pc:docMk/>
            <pc:sldMk cId="4028990676" sldId="267"/>
            <ac:spMk id="26" creationId="{93FE5147-F992-E446-8394-8CE888E4B094}"/>
          </ac:spMkLst>
        </pc:spChg>
        <pc:spChg chg="add mod">
          <ac:chgData name="Jansen, Tobias" userId="fe38742f-1643-4b0c-88c3-22bf30ff458e" providerId="ADAL" clId="{84540FB9-3285-1F47-817F-49CDBE0782A1}" dt="2021-03-11T11:09:35.321" v="233" actId="20577"/>
          <ac:spMkLst>
            <pc:docMk/>
            <pc:sldMk cId="4028990676" sldId="267"/>
            <ac:spMk id="27" creationId="{CDBDA347-CE49-194C-9AC8-245D0B660688}"/>
          </ac:spMkLst>
        </pc:spChg>
        <pc:picChg chg="mod">
          <ac:chgData name="Jansen, Tobias" userId="fe38742f-1643-4b0c-88c3-22bf30ff458e" providerId="ADAL" clId="{84540FB9-3285-1F47-817F-49CDBE0782A1}" dt="2021-03-11T11:08:44.128" v="167" actId="1076"/>
          <ac:picMkLst>
            <pc:docMk/>
            <pc:sldMk cId="4028990676" sldId="267"/>
            <ac:picMk id="9" creationId="{7F3AFC19-8230-1344-93B4-6ED4AC010BBB}"/>
          </ac:picMkLst>
        </pc:picChg>
        <pc:picChg chg="del">
          <ac:chgData name="Jansen, Tobias" userId="fe38742f-1643-4b0c-88c3-22bf30ff458e" providerId="ADAL" clId="{84540FB9-3285-1F47-817F-49CDBE0782A1}" dt="2021-03-11T10:59:54.147" v="43" actId="478"/>
          <ac:picMkLst>
            <pc:docMk/>
            <pc:sldMk cId="4028990676" sldId="267"/>
            <ac:picMk id="11" creationId="{66BE53B0-E8E0-4B92-8CCA-4D4B91BD324C}"/>
          </ac:picMkLst>
        </pc:picChg>
        <pc:picChg chg="del">
          <ac:chgData name="Jansen, Tobias" userId="fe38742f-1643-4b0c-88c3-22bf30ff458e" providerId="ADAL" clId="{84540FB9-3285-1F47-817F-49CDBE0782A1}" dt="2021-03-11T11:02:05.128" v="63" actId="478"/>
          <ac:picMkLst>
            <pc:docMk/>
            <pc:sldMk cId="4028990676" sldId="267"/>
            <ac:picMk id="13" creationId="{EC7AD4D4-0F26-4FC0-A6A5-B2570E1F1CE6}"/>
          </ac:picMkLst>
        </pc:picChg>
        <pc:picChg chg="del">
          <ac:chgData name="Jansen, Tobias" userId="fe38742f-1643-4b0c-88c3-22bf30ff458e" providerId="ADAL" clId="{84540FB9-3285-1F47-817F-49CDBE0782A1}" dt="2021-03-11T11:00:34.496" v="51" actId="478"/>
          <ac:picMkLst>
            <pc:docMk/>
            <pc:sldMk cId="4028990676" sldId="267"/>
            <ac:picMk id="17" creationId="{75E75518-8E7B-475E-A299-9A5DF9276E7D}"/>
          </ac:picMkLst>
        </pc:picChg>
        <pc:picChg chg="del">
          <ac:chgData name="Jansen, Tobias" userId="fe38742f-1643-4b0c-88c3-22bf30ff458e" providerId="ADAL" clId="{84540FB9-3285-1F47-817F-49CDBE0782A1}" dt="2021-03-11T11:04:02.177" v="84" actId="478"/>
          <ac:picMkLst>
            <pc:docMk/>
            <pc:sldMk cId="4028990676" sldId="267"/>
            <ac:picMk id="18" creationId="{209CADC4-CC42-4F84-9EAC-E7B92EEF84E8}"/>
          </ac:picMkLst>
        </pc:picChg>
        <pc:picChg chg="mod modCrop">
          <ac:chgData name="Jansen, Tobias" userId="fe38742f-1643-4b0c-88c3-22bf30ff458e" providerId="ADAL" clId="{84540FB9-3285-1F47-817F-49CDBE0782A1}" dt="2021-03-11T11:08:44.128" v="167" actId="1076"/>
          <ac:picMkLst>
            <pc:docMk/>
            <pc:sldMk cId="4028990676" sldId="267"/>
            <ac:picMk id="22" creationId="{93B3D889-F1DA-4138-8A97-884AECEA8D5A}"/>
          </ac:picMkLst>
        </pc:picChg>
        <pc:picChg chg="add del">
          <ac:chgData name="Jansen, Tobias" userId="fe38742f-1643-4b0c-88c3-22bf30ff458e" providerId="ADAL" clId="{84540FB9-3285-1F47-817F-49CDBE0782A1}" dt="2021-03-11T10:59:54.147" v="43" actId="478"/>
          <ac:picMkLst>
            <pc:docMk/>
            <pc:sldMk cId="4028990676" sldId="267"/>
            <ac:picMk id="1026" creationId="{88823DB5-1874-1340-AB1E-F4D356FAB564}"/>
          </ac:picMkLst>
        </pc:picChg>
        <pc:picChg chg="add del mod">
          <ac:chgData name="Jansen, Tobias" userId="fe38742f-1643-4b0c-88c3-22bf30ff458e" providerId="ADAL" clId="{84540FB9-3285-1F47-817F-49CDBE0782A1}" dt="2021-03-11T11:00:16.942" v="47" actId="478"/>
          <ac:picMkLst>
            <pc:docMk/>
            <pc:sldMk cId="4028990676" sldId="267"/>
            <ac:picMk id="1028" creationId="{CE46BB06-C459-0240-AB68-539886582518}"/>
          </ac:picMkLst>
        </pc:picChg>
        <pc:picChg chg="add mod">
          <ac:chgData name="Jansen, Tobias" userId="fe38742f-1643-4b0c-88c3-22bf30ff458e" providerId="ADAL" clId="{84540FB9-3285-1F47-817F-49CDBE0782A1}" dt="2021-03-11T11:01:20.745" v="58" actId="1076"/>
          <ac:picMkLst>
            <pc:docMk/>
            <pc:sldMk cId="4028990676" sldId="267"/>
            <ac:picMk id="1030" creationId="{86C086DD-3AA0-6847-A9AF-481F5F45FA5F}"/>
          </ac:picMkLst>
        </pc:picChg>
        <pc:picChg chg="add mod">
          <ac:chgData name="Jansen, Tobias" userId="fe38742f-1643-4b0c-88c3-22bf30ff458e" providerId="ADAL" clId="{84540FB9-3285-1F47-817F-49CDBE0782A1}" dt="2021-03-11T11:01:20.745" v="58" actId="1076"/>
          <ac:picMkLst>
            <pc:docMk/>
            <pc:sldMk cId="4028990676" sldId="267"/>
            <ac:picMk id="1032" creationId="{4F4EF1EA-6114-6F4F-910C-9371FC1060EE}"/>
          </ac:picMkLst>
        </pc:picChg>
        <pc:picChg chg="add mod">
          <ac:chgData name="Jansen, Tobias" userId="fe38742f-1643-4b0c-88c3-22bf30ff458e" providerId="ADAL" clId="{84540FB9-3285-1F47-817F-49CDBE0782A1}" dt="2021-03-11T11:08:44.128" v="167" actId="1076"/>
          <ac:picMkLst>
            <pc:docMk/>
            <pc:sldMk cId="4028990676" sldId="267"/>
            <ac:picMk id="1034" creationId="{96090832-FEDA-394A-8999-32CA6FFBA749}"/>
          </ac:picMkLst>
        </pc:picChg>
        <pc:picChg chg="add mod">
          <ac:chgData name="Jansen, Tobias" userId="fe38742f-1643-4b0c-88c3-22bf30ff458e" providerId="ADAL" clId="{84540FB9-3285-1F47-817F-49CDBE0782A1}" dt="2021-03-11T11:08:44.128" v="167" actId="1076"/>
          <ac:picMkLst>
            <pc:docMk/>
            <pc:sldMk cId="4028990676" sldId="267"/>
            <ac:picMk id="2050" creationId="{44C6B417-DBD0-7D45-9400-BD04600D2191}"/>
          </ac:picMkLst>
        </pc:picChg>
      </pc:sldChg>
      <pc:sldChg chg="addSp delSp modSp mod">
        <pc:chgData name="Jansen, Tobias" userId="fe38742f-1643-4b0c-88c3-22bf30ff458e" providerId="ADAL" clId="{84540FB9-3285-1F47-817F-49CDBE0782A1}" dt="2021-03-11T12:55:51.718" v="709"/>
        <pc:sldMkLst>
          <pc:docMk/>
          <pc:sldMk cId="2321637819" sldId="270"/>
        </pc:sldMkLst>
        <pc:spChg chg="del mod">
          <ac:chgData name="Jansen, Tobias" userId="fe38742f-1643-4b0c-88c3-22bf30ff458e" providerId="ADAL" clId="{84540FB9-3285-1F47-817F-49CDBE0782A1}" dt="2021-03-11T12:55:51.718" v="709"/>
          <ac:spMkLst>
            <pc:docMk/>
            <pc:sldMk cId="2321637819" sldId="270"/>
            <ac:spMk id="2" creationId="{584D5F88-4872-49B9-8EA3-6715EDEC5E45}"/>
          </ac:spMkLst>
        </pc:spChg>
        <pc:spChg chg="mod">
          <ac:chgData name="Jansen, Tobias" userId="fe38742f-1643-4b0c-88c3-22bf30ff458e" providerId="ADAL" clId="{84540FB9-3285-1F47-817F-49CDBE0782A1}" dt="2021-03-11T12:32:40.166" v="242" actId="20577"/>
          <ac:spMkLst>
            <pc:docMk/>
            <pc:sldMk cId="2321637819" sldId="270"/>
            <ac:spMk id="16" creationId="{845F92E1-1BEB-4CB4-B42D-BC0A81572371}"/>
          </ac:spMkLst>
        </pc:spChg>
        <pc:spChg chg="mod">
          <ac:chgData name="Jansen, Tobias" userId="fe38742f-1643-4b0c-88c3-22bf30ff458e" providerId="ADAL" clId="{84540FB9-3285-1F47-817F-49CDBE0782A1}" dt="2021-03-11T12:34:25.683" v="328" actId="14100"/>
          <ac:spMkLst>
            <pc:docMk/>
            <pc:sldMk cId="2321637819" sldId="270"/>
            <ac:spMk id="25" creationId="{06ACA96E-D773-483B-B32F-9495D4DE0E62}"/>
          </ac:spMkLst>
        </pc:spChg>
        <pc:spChg chg="mod">
          <ac:chgData name="Jansen, Tobias" userId="fe38742f-1643-4b0c-88c3-22bf30ff458e" providerId="ADAL" clId="{84540FB9-3285-1F47-817F-49CDBE0782A1}" dt="2021-03-11T11:12:18.580" v="237" actId="14100"/>
          <ac:spMkLst>
            <pc:docMk/>
            <pc:sldMk cId="2321637819" sldId="270"/>
            <ac:spMk id="26" creationId="{43E1A43A-05DA-4171-90CE-1F6189FD5DF3}"/>
          </ac:spMkLst>
        </pc:spChg>
        <pc:spChg chg="mod">
          <ac:chgData name="Jansen, Tobias" userId="fe38742f-1643-4b0c-88c3-22bf30ff458e" providerId="ADAL" clId="{84540FB9-3285-1F47-817F-49CDBE0782A1}" dt="2021-03-11T12:34:32.209" v="329" actId="14100"/>
          <ac:spMkLst>
            <pc:docMk/>
            <pc:sldMk cId="2321637819" sldId="270"/>
            <ac:spMk id="30" creationId="{9917493B-0B69-F645-88E4-00FB42C8709A}"/>
          </ac:spMkLst>
        </pc:spChg>
        <pc:spChg chg="mod">
          <ac:chgData name="Jansen, Tobias" userId="fe38742f-1643-4b0c-88c3-22bf30ff458e" providerId="ADAL" clId="{84540FB9-3285-1F47-817F-49CDBE0782A1}" dt="2021-03-11T12:35:01.584" v="370" actId="20577"/>
          <ac:spMkLst>
            <pc:docMk/>
            <pc:sldMk cId="2321637819" sldId="270"/>
            <ac:spMk id="36" creationId="{0FD9047B-332F-474B-9392-9930467479E8}"/>
          </ac:spMkLst>
        </pc:spChg>
        <pc:spChg chg="add">
          <ac:chgData name="Jansen, Tobias" userId="fe38742f-1643-4b0c-88c3-22bf30ff458e" providerId="ADAL" clId="{84540FB9-3285-1F47-817F-49CDBE0782A1}" dt="2021-03-11T12:55:51.718" v="709"/>
          <ac:spMkLst>
            <pc:docMk/>
            <pc:sldMk cId="2321637819" sldId="270"/>
            <ac:spMk id="76" creationId="{B1A7193E-0FE3-214E-B2A7-40AC6C7ABF97}"/>
          </ac:spMkLst>
        </pc:spChg>
        <pc:cxnChg chg="mod">
          <ac:chgData name="Jansen, Tobias" userId="fe38742f-1643-4b0c-88c3-22bf30ff458e" providerId="ADAL" clId="{84540FB9-3285-1F47-817F-49CDBE0782A1}" dt="2021-03-11T12:34:36.492" v="330" actId="14100"/>
          <ac:cxnSpMkLst>
            <pc:docMk/>
            <pc:sldMk cId="2321637819" sldId="270"/>
            <ac:cxnSpMk id="14" creationId="{888BC385-43F7-4E2B-90C6-C93B24606AFE}"/>
          </ac:cxnSpMkLst>
        </pc:cxnChg>
      </pc:sldChg>
      <pc:sldChg chg="addSp delSp modSp mod">
        <pc:chgData name="Jansen, Tobias" userId="fe38742f-1643-4b0c-88c3-22bf30ff458e" providerId="ADAL" clId="{84540FB9-3285-1F47-817F-49CDBE0782A1}" dt="2021-03-11T13:05:04.797" v="893" actId="1076"/>
        <pc:sldMkLst>
          <pc:docMk/>
          <pc:sldMk cId="2731575074" sldId="271"/>
        </pc:sldMkLst>
        <pc:spChg chg="add del mod">
          <ac:chgData name="Jansen, Tobias" userId="fe38742f-1643-4b0c-88c3-22bf30ff458e" providerId="ADAL" clId="{84540FB9-3285-1F47-817F-49CDBE0782A1}" dt="2021-03-11T12:59:05.601" v="850" actId="478"/>
          <ac:spMkLst>
            <pc:docMk/>
            <pc:sldMk cId="2731575074" sldId="271"/>
            <ac:spMk id="2" creationId="{A19DD78C-8F7C-A648-ABE4-283274770224}"/>
          </ac:spMkLst>
        </pc:spChg>
        <pc:spChg chg="add del">
          <ac:chgData name="Jansen, Tobias" userId="fe38742f-1643-4b0c-88c3-22bf30ff458e" providerId="ADAL" clId="{84540FB9-3285-1F47-817F-49CDBE0782A1}" dt="2021-03-11T12:54:05.213" v="706"/>
          <ac:spMkLst>
            <pc:docMk/>
            <pc:sldMk cId="2731575074" sldId="271"/>
            <ac:spMk id="4" creationId="{C0D3F0C9-F082-EB46-8CC6-431AC30B4524}"/>
          </ac:spMkLst>
        </pc:spChg>
        <pc:spChg chg="add">
          <ac:chgData name="Jansen, Tobias" userId="fe38742f-1643-4b0c-88c3-22bf30ff458e" providerId="ADAL" clId="{84540FB9-3285-1F47-817F-49CDBE0782A1}" dt="2021-03-11T12:56:32.763" v="725"/>
          <ac:spMkLst>
            <pc:docMk/>
            <pc:sldMk cId="2731575074" sldId="271"/>
            <ac:spMk id="6" creationId="{A42CF882-5AF3-0E49-B8DB-5B9C17C5088B}"/>
          </ac:spMkLst>
        </pc:spChg>
        <pc:spChg chg="add del mod">
          <ac:chgData name="Jansen, Tobias" userId="fe38742f-1643-4b0c-88c3-22bf30ff458e" providerId="ADAL" clId="{84540FB9-3285-1F47-817F-49CDBE0782A1}" dt="2021-03-11T13:04:28.126" v="884" actId="478"/>
          <ac:spMkLst>
            <pc:docMk/>
            <pc:sldMk cId="2731575074" sldId="271"/>
            <ac:spMk id="15" creationId="{47AC434B-5315-4B4B-8179-D874E2D29526}"/>
          </ac:spMkLst>
        </pc:spChg>
        <pc:spChg chg="add mod">
          <ac:chgData name="Jansen, Tobias" userId="fe38742f-1643-4b0c-88c3-22bf30ff458e" providerId="ADAL" clId="{84540FB9-3285-1F47-817F-49CDBE0782A1}" dt="2021-03-11T13:04:28.126" v="884" actId="478"/>
          <ac:spMkLst>
            <pc:docMk/>
            <pc:sldMk cId="2731575074" sldId="271"/>
            <ac:spMk id="16" creationId="{48ED8404-AE13-D347-8F75-3EE0CCCDFBE1}"/>
          </ac:spMkLst>
        </pc:spChg>
        <pc:spChg chg="add del mod">
          <ac:chgData name="Jansen, Tobias" userId="fe38742f-1643-4b0c-88c3-22bf30ff458e" providerId="ADAL" clId="{84540FB9-3285-1F47-817F-49CDBE0782A1}" dt="2021-03-11T13:04:35.707" v="886" actId="478"/>
          <ac:spMkLst>
            <pc:docMk/>
            <pc:sldMk cId="2731575074" sldId="271"/>
            <ac:spMk id="17" creationId="{E49F99F6-4926-F84A-87C3-427B17BA653C}"/>
          </ac:spMkLst>
        </pc:spChg>
        <pc:spChg chg="del">
          <ac:chgData name="Jansen, Tobias" userId="fe38742f-1643-4b0c-88c3-22bf30ff458e" providerId="ADAL" clId="{84540FB9-3285-1F47-817F-49CDBE0782A1}" dt="2021-03-11T13:04:28.126" v="884" actId="478"/>
          <ac:spMkLst>
            <pc:docMk/>
            <pc:sldMk cId="2731575074" sldId="271"/>
            <ac:spMk id="18" creationId="{1316160B-A2C0-0F41-8476-E5D99A53C809}"/>
          </ac:spMkLst>
        </pc:spChg>
        <pc:spChg chg="add mod">
          <ac:chgData name="Jansen, Tobias" userId="fe38742f-1643-4b0c-88c3-22bf30ff458e" providerId="ADAL" clId="{84540FB9-3285-1F47-817F-49CDBE0782A1}" dt="2021-03-11T12:58:47.783" v="848" actId="14100"/>
          <ac:spMkLst>
            <pc:docMk/>
            <pc:sldMk cId="2731575074" sldId="271"/>
            <ac:spMk id="20" creationId="{C77DB144-A8ED-C64A-BA5D-37776C7BE62C}"/>
          </ac:spMkLst>
        </pc:spChg>
        <pc:spChg chg="add mod">
          <ac:chgData name="Jansen, Tobias" userId="fe38742f-1643-4b0c-88c3-22bf30ff458e" providerId="ADAL" clId="{84540FB9-3285-1F47-817F-49CDBE0782A1}" dt="2021-03-11T12:58:43.627" v="847" actId="1076"/>
          <ac:spMkLst>
            <pc:docMk/>
            <pc:sldMk cId="2731575074" sldId="271"/>
            <ac:spMk id="21" creationId="{D5B2242A-E68B-9A43-82F6-6C68D72D75ED}"/>
          </ac:spMkLst>
        </pc:spChg>
        <pc:spChg chg="add mod">
          <ac:chgData name="Jansen, Tobias" userId="fe38742f-1643-4b0c-88c3-22bf30ff458e" providerId="ADAL" clId="{84540FB9-3285-1F47-817F-49CDBE0782A1}" dt="2021-03-11T12:58:43.627" v="847" actId="1076"/>
          <ac:spMkLst>
            <pc:docMk/>
            <pc:sldMk cId="2731575074" sldId="271"/>
            <ac:spMk id="22" creationId="{7051ECF5-4661-624B-8D37-99C28905D534}"/>
          </ac:spMkLst>
        </pc:spChg>
        <pc:graphicFrameChg chg="del mod">
          <ac:chgData name="Jansen, Tobias" userId="fe38742f-1643-4b0c-88c3-22bf30ff458e" providerId="ADAL" clId="{84540FB9-3285-1F47-817F-49CDBE0782A1}" dt="2021-03-11T12:58:03.213" v="836" actId="478"/>
          <ac:graphicFrameMkLst>
            <pc:docMk/>
            <pc:sldMk cId="2731575074" sldId="271"/>
            <ac:graphicFrameMk id="17" creationId="{8239AC69-6B3D-3443-A7DB-B72F3A1CECF0}"/>
          </ac:graphicFrameMkLst>
        </pc:graphicFrameChg>
        <pc:picChg chg="add del mod">
          <ac:chgData name="Jansen, Tobias" userId="fe38742f-1643-4b0c-88c3-22bf30ff458e" providerId="ADAL" clId="{84540FB9-3285-1F47-817F-49CDBE0782A1}" dt="2021-03-11T12:59:56.407" v="854" actId="478"/>
          <ac:picMkLst>
            <pc:docMk/>
            <pc:sldMk cId="2731575074" sldId="271"/>
            <ac:picMk id="4" creationId="{2AADF094-7512-7A44-8DC7-0EC957152886}"/>
          </ac:picMkLst>
        </pc:picChg>
        <pc:picChg chg="add mod">
          <ac:chgData name="Jansen, Tobias" userId="fe38742f-1643-4b0c-88c3-22bf30ff458e" providerId="ADAL" clId="{84540FB9-3285-1F47-817F-49CDBE0782A1}" dt="2021-03-11T13:01:30.830" v="874" actId="1076"/>
          <ac:picMkLst>
            <pc:docMk/>
            <pc:sldMk cId="2731575074" sldId="271"/>
            <ac:picMk id="7" creationId="{9CFE874F-4E74-D442-8688-0C8B8836E81E}"/>
          </ac:picMkLst>
        </pc:picChg>
        <pc:picChg chg="add mod">
          <ac:chgData name="Jansen, Tobias" userId="fe38742f-1643-4b0c-88c3-22bf30ff458e" providerId="ADAL" clId="{84540FB9-3285-1F47-817F-49CDBE0782A1}" dt="2021-03-11T13:02:44.150" v="877" actId="207"/>
          <ac:picMkLst>
            <pc:docMk/>
            <pc:sldMk cId="2731575074" sldId="271"/>
            <ac:picMk id="11" creationId="{62481364-B356-A34E-9FF7-C80A713132FB}"/>
          </ac:picMkLst>
        </pc:picChg>
        <pc:picChg chg="add mod">
          <ac:chgData name="Jansen, Tobias" userId="fe38742f-1643-4b0c-88c3-22bf30ff458e" providerId="ADAL" clId="{84540FB9-3285-1F47-817F-49CDBE0782A1}" dt="2021-03-11T12:57:44.294" v="757" actId="1076"/>
          <ac:picMkLst>
            <pc:docMk/>
            <pc:sldMk cId="2731575074" sldId="271"/>
            <ac:picMk id="19" creationId="{E18F42E8-E6C2-0849-8CD2-4510DD0A3068}"/>
          </ac:picMkLst>
        </pc:picChg>
        <pc:picChg chg="add mod modCrop">
          <ac:chgData name="Jansen, Tobias" userId="fe38742f-1643-4b0c-88c3-22bf30ff458e" providerId="ADAL" clId="{84540FB9-3285-1F47-817F-49CDBE0782A1}" dt="2021-03-11T13:05:04.797" v="893" actId="1076"/>
          <ac:picMkLst>
            <pc:docMk/>
            <pc:sldMk cId="2731575074" sldId="271"/>
            <ac:picMk id="27" creationId="{A8396018-E7AA-5B4E-81A2-51BEF38EA891}"/>
          </ac:picMkLst>
        </pc:picChg>
        <pc:picChg chg="add del">
          <ac:chgData name="Jansen, Tobias" userId="fe38742f-1643-4b0c-88c3-22bf30ff458e" providerId="ADAL" clId="{84540FB9-3285-1F47-817F-49CDBE0782A1}" dt="2021-03-11T13:00:09.769" v="856" actId="478"/>
          <ac:picMkLst>
            <pc:docMk/>
            <pc:sldMk cId="2731575074" sldId="271"/>
            <ac:picMk id="5124" creationId="{46C7D58C-556A-7946-BA3A-F006F5565822}"/>
          </ac:picMkLst>
        </pc:picChg>
        <pc:picChg chg="add mod">
          <ac:chgData name="Jansen, Tobias" userId="fe38742f-1643-4b0c-88c3-22bf30ff458e" providerId="ADAL" clId="{84540FB9-3285-1F47-817F-49CDBE0782A1}" dt="2021-03-11T13:00:53.681" v="867"/>
          <ac:picMkLst>
            <pc:docMk/>
            <pc:sldMk cId="2731575074" sldId="271"/>
            <ac:picMk id="5126" creationId="{1A229511-797E-1546-83E5-E823B6644B1B}"/>
          </ac:picMkLst>
        </pc:picChg>
        <pc:cxnChg chg="add mod">
          <ac:chgData name="Jansen, Tobias" userId="fe38742f-1643-4b0c-88c3-22bf30ff458e" providerId="ADAL" clId="{84540FB9-3285-1F47-817F-49CDBE0782A1}" dt="2021-03-11T13:03:24.639" v="882" actId="14100"/>
          <ac:cxnSpMkLst>
            <pc:docMk/>
            <pc:sldMk cId="2731575074" sldId="271"/>
            <ac:cxnSpMk id="3" creationId="{E75B3D83-B722-5D46-86EA-01DA7641CB09}"/>
          </ac:cxnSpMkLst>
        </pc:cxnChg>
      </pc:sldChg>
      <pc:sldChg chg="addSp modSp mod">
        <pc:chgData name="Jansen, Tobias" userId="fe38742f-1643-4b0c-88c3-22bf30ff458e" providerId="ADAL" clId="{84540FB9-3285-1F47-817F-49CDBE0782A1}" dt="2021-03-11T10:54:52.655" v="41" actId="1036"/>
        <pc:sldMkLst>
          <pc:docMk/>
          <pc:sldMk cId="1357626273" sldId="273"/>
        </pc:sldMkLst>
        <pc:picChg chg="add mod">
          <ac:chgData name="Jansen, Tobias" userId="fe38742f-1643-4b0c-88c3-22bf30ff458e" providerId="ADAL" clId="{84540FB9-3285-1F47-817F-49CDBE0782A1}" dt="2021-03-11T10:54:45.517" v="37" actId="1076"/>
          <ac:picMkLst>
            <pc:docMk/>
            <pc:sldMk cId="1357626273" sldId="273"/>
            <ac:picMk id="3" creationId="{A16E8820-F646-354F-9479-7FE284A65153}"/>
          </ac:picMkLst>
        </pc:picChg>
        <pc:picChg chg="mod">
          <ac:chgData name="Jansen, Tobias" userId="fe38742f-1643-4b0c-88c3-22bf30ff458e" providerId="ADAL" clId="{84540FB9-3285-1F47-817F-49CDBE0782A1}" dt="2021-03-11T10:54:52.655" v="41" actId="1036"/>
          <ac:picMkLst>
            <pc:docMk/>
            <pc:sldMk cId="1357626273" sldId="273"/>
            <ac:picMk id="9" creationId="{A5767A76-B675-4776-838C-A5354D40B550}"/>
          </ac:picMkLst>
        </pc:picChg>
      </pc:sldChg>
      <pc:sldChg chg="addSp delSp modSp mod">
        <pc:chgData name="Jansen, Tobias" userId="fe38742f-1643-4b0c-88c3-22bf30ff458e" providerId="ADAL" clId="{84540FB9-3285-1F47-817F-49CDBE0782A1}" dt="2021-03-13T09:55:50.122" v="918" actId="1076"/>
        <pc:sldMkLst>
          <pc:docMk/>
          <pc:sldMk cId="2047293183" sldId="274"/>
        </pc:sldMkLst>
        <pc:spChg chg="mod">
          <ac:chgData name="Jansen, Tobias" userId="fe38742f-1643-4b0c-88c3-22bf30ff458e" providerId="ADAL" clId="{84540FB9-3285-1F47-817F-49CDBE0782A1}" dt="2021-03-13T09:54:14.457" v="914" actId="1076"/>
          <ac:spMkLst>
            <pc:docMk/>
            <pc:sldMk cId="2047293183" sldId="274"/>
            <ac:spMk id="2" creationId="{584D5F88-4872-49B9-8EA3-6715EDEC5E45}"/>
          </ac:spMkLst>
        </pc:spChg>
        <pc:spChg chg="add del mod">
          <ac:chgData name="Jansen, Tobias" userId="fe38742f-1643-4b0c-88c3-22bf30ff458e" providerId="ADAL" clId="{84540FB9-3285-1F47-817F-49CDBE0782A1}" dt="2021-03-13T09:54:03.466" v="906" actId="478"/>
          <ac:spMkLst>
            <pc:docMk/>
            <pc:sldMk cId="2047293183" sldId="274"/>
            <ac:spMk id="3" creationId="{119B8C4F-E6F9-2F46-8F53-86952D762498}"/>
          </ac:spMkLst>
        </pc:spChg>
        <pc:spChg chg="del mod">
          <ac:chgData name="Jansen, Tobias" userId="fe38742f-1643-4b0c-88c3-22bf30ff458e" providerId="ADAL" clId="{84540FB9-3285-1F47-817F-49CDBE0782A1}" dt="2021-03-13T09:54:02.001" v="905" actId="478"/>
          <ac:spMkLst>
            <pc:docMk/>
            <pc:sldMk cId="2047293183" sldId="274"/>
            <ac:spMk id="9" creationId="{94825CE7-B32B-4C44-9DD8-531A1CA5CDCA}"/>
          </ac:spMkLst>
        </pc:spChg>
        <pc:spChg chg="del mod">
          <ac:chgData name="Jansen, Tobias" userId="fe38742f-1643-4b0c-88c3-22bf30ff458e" providerId="ADAL" clId="{84540FB9-3285-1F47-817F-49CDBE0782A1}" dt="2021-03-13T09:54:02.001" v="905" actId="478"/>
          <ac:spMkLst>
            <pc:docMk/>
            <pc:sldMk cId="2047293183" sldId="274"/>
            <ac:spMk id="11" creationId="{3B94BC0E-A99E-46D1-8E51-119A3AB0B8D3}"/>
          </ac:spMkLst>
        </pc:spChg>
        <pc:spChg chg="del mod">
          <ac:chgData name="Jansen, Tobias" userId="fe38742f-1643-4b0c-88c3-22bf30ff458e" providerId="ADAL" clId="{84540FB9-3285-1F47-817F-49CDBE0782A1}" dt="2021-03-13T09:54:02.001" v="905" actId="478"/>
          <ac:spMkLst>
            <pc:docMk/>
            <pc:sldMk cId="2047293183" sldId="274"/>
            <ac:spMk id="13" creationId="{A10DA798-E837-4A1C-9D4B-7E98791512E2}"/>
          </ac:spMkLst>
        </pc:spChg>
        <pc:spChg chg="del mod">
          <ac:chgData name="Jansen, Tobias" userId="fe38742f-1643-4b0c-88c3-22bf30ff458e" providerId="ADAL" clId="{84540FB9-3285-1F47-817F-49CDBE0782A1}" dt="2021-03-13T09:54:02.001" v="905" actId="478"/>
          <ac:spMkLst>
            <pc:docMk/>
            <pc:sldMk cId="2047293183" sldId="274"/>
            <ac:spMk id="16" creationId="{4836ED2D-B778-4E8A-9749-C236CC881601}"/>
          </ac:spMkLst>
        </pc:spChg>
        <pc:spChg chg="del">
          <ac:chgData name="Jansen, Tobias" userId="fe38742f-1643-4b0c-88c3-22bf30ff458e" providerId="ADAL" clId="{84540FB9-3285-1F47-817F-49CDBE0782A1}" dt="2021-03-13T09:54:02.001" v="905" actId="478"/>
          <ac:spMkLst>
            <pc:docMk/>
            <pc:sldMk cId="2047293183" sldId="274"/>
            <ac:spMk id="17" creationId="{339EC690-9FB1-4489-9773-04880BB30394}"/>
          </ac:spMkLst>
        </pc:spChg>
        <pc:picChg chg="add del mod">
          <ac:chgData name="Jansen, Tobias" userId="fe38742f-1643-4b0c-88c3-22bf30ff458e" providerId="ADAL" clId="{84540FB9-3285-1F47-817F-49CDBE0782A1}" dt="2021-03-13T09:53:59.746" v="904" actId="478"/>
          <ac:picMkLst>
            <pc:docMk/>
            <pc:sldMk cId="2047293183" sldId="274"/>
            <ac:picMk id="5" creationId="{7FF92343-6249-904D-A489-41B7CBD86310}"/>
          </ac:picMkLst>
        </pc:picChg>
        <pc:picChg chg="add mod">
          <ac:chgData name="Jansen, Tobias" userId="fe38742f-1643-4b0c-88c3-22bf30ff458e" providerId="ADAL" clId="{84540FB9-3285-1F47-817F-49CDBE0782A1}" dt="2021-03-13T09:55:50.122" v="918" actId="1076"/>
          <ac:picMkLst>
            <pc:docMk/>
            <pc:sldMk cId="2047293183" sldId="274"/>
            <ac:picMk id="7" creationId="{D1ED52A5-0973-3448-B116-37C4AC62D109}"/>
          </ac:picMkLst>
        </pc:picChg>
        <pc:cxnChg chg="del mod">
          <ac:chgData name="Jansen, Tobias" userId="fe38742f-1643-4b0c-88c3-22bf30ff458e" providerId="ADAL" clId="{84540FB9-3285-1F47-817F-49CDBE0782A1}" dt="2021-03-13T09:54:02.001" v="905" actId="478"/>
          <ac:cxnSpMkLst>
            <pc:docMk/>
            <pc:sldMk cId="2047293183" sldId="274"/>
            <ac:cxnSpMk id="15" creationId="{F09F0B64-C7BB-4316-A445-3A5C07AD80DB}"/>
          </ac:cxnSpMkLst>
        </pc:cxnChg>
        <pc:cxnChg chg="del mod">
          <ac:chgData name="Jansen, Tobias" userId="fe38742f-1643-4b0c-88c3-22bf30ff458e" providerId="ADAL" clId="{84540FB9-3285-1F47-817F-49CDBE0782A1}" dt="2021-03-13T09:54:02.001" v="905" actId="478"/>
          <ac:cxnSpMkLst>
            <pc:docMk/>
            <pc:sldMk cId="2047293183" sldId="274"/>
            <ac:cxnSpMk id="19" creationId="{5EA384AB-0ED8-4DB7-9F42-10AFAA39CAAF}"/>
          </ac:cxnSpMkLst>
        </pc:cxnChg>
      </pc:sldChg>
      <pc:sldChg chg="addSp delSp modSp mod">
        <pc:chgData name="Jansen, Tobias" userId="fe38742f-1643-4b0c-88c3-22bf30ff458e" providerId="ADAL" clId="{84540FB9-3285-1F47-817F-49CDBE0782A1}" dt="2021-03-11T12:51:14.011" v="697" actId="1036"/>
        <pc:sldMkLst>
          <pc:docMk/>
          <pc:sldMk cId="3220538757" sldId="277"/>
        </pc:sldMkLst>
        <pc:picChg chg="add mod">
          <ac:chgData name="Jansen, Tobias" userId="fe38742f-1643-4b0c-88c3-22bf30ff458e" providerId="ADAL" clId="{84540FB9-3285-1F47-817F-49CDBE0782A1}" dt="2021-03-11T12:51:14.011" v="697" actId="1036"/>
          <ac:picMkLst>
            <pc:docMk/>
            <pc:sldMk cId="3220538757" sldId="277"/>
            <ac:picMk id="3" creationId="{1A15B974-E924-EB47-A427-03678061A8AF}"/>
          </ac:picMkLst>
        </pc:picChg>
        <pc:picChg chg="add mod">
          <ac:chgData name="Jansen, Tobias" userId="fe38742f-1643-4b0c-88c3-22bf30ff458e" providerId="ADAL" clId="{84540FB9-3285-1F47-817F-49CDBE0782A1}" dt="2021-03-11T12:51:14.011" v="697" actId="1036"/>
          <ac:picMkLst>
            <pc:docMk/>
            <pc:sldMk cId="3220538757" sldId="277"/>
            <ac:picMk id="5" creationId="{7F04FD99-3D12-1E4F-AB9B-ED382B9DC5DE}"/>
          </ac:picMkLst>
        </pc:picChg>
        <pc:picChg chg="add del mod">
          <ac:chgData name="Jansen, Tobias" userId="fe38742f-1643-4b0c-88c3-22bf30ff458e" providerId="ADAL" clId="{84540FB9-3285-1F47-817F-49CDBE0782A1}" dt="2021-03-11T12:50:22.131" v="676" actId="478"/>
          <ac:picMkLst>
            <pc:docMk/>
            <pc:sldMk cId="3220538757" sldId="277"/>
            <ac:picMk id="7" creationId="{0F38FCA7-4D1B-374D-AE3A-73C8A2D5D215}"/>
          </ac:picMkLst>
        </pc:picChg>
        <pc:picChg chg="add mod">
          <ac:chgData name="Jansen, Tobias" userId="fe38742f-1643-4b0c-88c3-22bf30ff458e" providerId="ADAL" clId="{84540FB9-3285-1F47-817F-49CDBE0782A1}" dt="2021-03-11T12:51:14.011" v="697" actId="1036"/>
          <ac:picMkLst>
            <pc:docMk/>
            <pc:sldMk cId="3220538757" sldId="277"/>
            <ac:picMk id="11" creationId="{C5016863-9011-3741-B8E8-05E8B351AEB6}"/>
          </ac:picMkLst>
        </pc:picChg>
      </pc:sldChg>
      <pc:sldChg chg="modSp mod">
        <pc:chgData name="Jansen, Tobias" userId="fe38742f-1643-4b0c-88c3-22bf30ff458e" providerId="ADAL" clId="{84540FB9-3285-1F47-817F-49CDBE0782A1}" dt="2021-03-13T10:06:58.396" v="921" actId="1076"/>
        <pc:sldMkLst>
          <pc:docMk/>
          <pc:sldMk cId="1454400916" sldId="279"/>
        </pc:sldMkLst>
        <pc:picChg chg="mod">
          <ac:chgData name="Jansen, Tobias" userId="fe38742f-1643-4b0c-88c3-22bf30ff458e" providerId="ADAL" clId="{84540FB9-3285-1F47-817F-49CDBE0782A1}" dt="2021-03-13T10:06:58.396" v="921" actId="1076"/>
          <ac:picMkLst>
            <pc:docMk/>
            <pc:sldMk cId="1454400916" sldId="279"/>
            <ac:picMk id="5" creationId="{9809491F-156A-4A47-ADA8-40CE40717ACC}"/>
          </ac:picMkLst>
        </pc:picChg>
      </pc:sldChg>
      <pc:sldChg chg="delSp add del setBg delDesignElem">
        <pc:chgData name="Jansen, Tobias" userId="fe38742f-1643-4b0c-88c3-22bf30ff458e" providerId="ADAL" clId="{84540FB9-3285-1F47-817F-49CDBE0782A1}" dt="2021-03-11T12:53:20.942" v="703" actId="2696"/>
        <pc:sldMkLst>
          <pc:docMk/>
          <pc:sldMk cId="471364617" sldId="280"/>
        </pc:sldMkLst>
        <pc:spChg chg="del">
          <ac:chgData name="Jansen, Tobias" userId="fe38742f-1643-4b0c-88c3-22bf30ff458e" providerId="ADAL" clId="{84540FB9-3285-1F47-817F-49CDBE0782A1}" dt="2021-03-11T12:53:15.994" v="702"/>
          <ac:spMkLst>
            <pc:docMk/>
            <pc:sldMk cId="471364617" sldId="280"/>
            <ac:spMk id="8" creationId="{EA67B5B4-3A24-436E-B663-1B2EBFF8A0CD}"/>
          </ac:spMkLst>
        </pc:spChg>
        <pc:spChg chg="del">
          <ac:chgData name="Jansen, Tobias" userId="fe38742f-1643-4b0c-88c3-22bf30ff458e" providerId="ADAL" clId="{84540FB9-3285-1F47-817F-49CDBE0782A1}" dt="2021-03-11T12:53:15.994" v="702"/>
          <ac:spMkLst>
            <pc:docMk/>
            <pc:sldMk cId="471364617" sldId="280"/>
            <ac:spMk id="10" creationId="{987FDF89-C993-41F4-A1B8-DBAFF16008A9}"/>
          </ac:spMkLst>
        </pc:spChg>
        <pc:spChg chg="del">
          <ac:chgData name="Jansen, Tobias" userId="fe38742f-1643-4b0c-88c3-22bf30ff458e" providerId="ADAL" clId="{84540FB9-3285-1F47-817F-49CDBE0782A1}" dt="2021-03-11T12:53:15.994" v="702"/>
          <ac:spMkLst>
            <pc:docMk/>
            <pc:sldMk cId="471364617" sldId="280"/>
            <ac:spMk id="12" creationId="{64E585EA-75FD-4025-8270-F66A58A15CDA}"/>
          </ac:spMkLst>
        </pc:spChg>
      </pc:sldChg>
      <pc:sldChg chg="addSp delSp add del setBg delDesignElem">
        <pc:chgData name="Jansen, Tobias" userId="fe38742f-1643-4b0c-88c3-22bf30ff458e" providerId="ADAL" clId="{84540FB9-3285-1F47-817F-49CDBE0782A1}" dt="2021-03-11T12:53:13.364" v="700"/>
        <pc:sldMkLst>
          <pc:docMk/>
          <pc:sldMk cId="1514348122" sldId="280"/>
        </pc:sldMkLst>
        <pc:spChg chg="add del">
          <ac:chgData name="Jansen, Tobias" userId="fe38742f-1643-4b0c-88c3-22bf30ff458e" providerId="ADAL" clId="{84540FB9-3285-1F47-817F-49CDBE0782A1}" dt="2021-03-11T12:53:13.364" v="700"/>
          <ac:spMkLst>
            <pc:docMk/>
            <pc:sldMk cId="1514348122" sldId="280"/>
            <ac:spMk id="8" creationId="{EA67B5B4-3A24-436E-B663-1B2EBFF8A0CD}"/>
          </ac:spMkLst>
        </pc:spChg>
        <pc:spChg chg="add del">
          <ac:chgData name="Jansen, Tobias" userId="fe38742f-1643-4b0c-88c3-22bf30ff458e" providerId="ADAL" clId="{84540FB9-3285-1F47-817F-49CDBE0782A1}" dt="2021-03-11T12:53:13.364" v="700"/>
          <ac:spMkLst>
            <pc:docMk/>
            <pc:sldMk cId="1514348122" sldId="280"/>
            <ac:spMk id="10" creationId="{987FDF89-C993-41F4-A1B8-DBAFF16008A9}"/>
          </ac:spMkLst>
        </pc:spChg>
        <pc:spChg chg="add del">
          <ac:chgData name="Jansen, Tobias" userId="fe38742f-1643-4b0c-88c3-22bf30ff458e" providerId="ADAL" clId="{84540FB9-3285-1F47-817F-49CDBE0782A1}" dt="2021-03-11T12:53:13.364" v="700"/>
          <ac:spMkLst>
            <pc:docMk/>
            <pc:sldMk cId="1514348122" sldId="280"/>
            <ac:spMk id="12" creationId="{64E585EA-75FD-4025-8270-F66A58A15CDA}"/>
          </ac:spMkLst>
        </pc:spChg>
      </pc:sldChg>
      <pc:sldChg chg="modNotesTx">
        <pc:chgData name="Jansen, Tobias" userId="fe38742f-1643-4b0c-88c3-22bf30ff458e" providerId="ADAL" clId="{84540FB9-3285-1F47-817F-49CDBE0782A1}" dt="2021-03-13T09:27:58.675" v="899" actId="20577"/>
        <pc:sldMkLst>
          <pc:docMk/>
          <pc:sldMk cId="2205238668" sldId="281"/>
        </pc:sldMkLst>
      </pc:sldChg>
    </pc:docChg>
  </pc:docChgLst>
  <pc:docChgLst>
    <pc:chgData name="Zecevic, Jan" userId="S::jan.zecevic@sap.com::b2099503-8f86-4b55-bc1b-7163c73e9489" providerId="AD" clId="Web-{E68CEDE3-E9FD-4870-90A3-CDF4A3AD6F0D}"/>
    <pc:docChg chg="modSld">
      <pc:chgData name="Zecevic, Jan" userId="S::jan.zecevic@sap.com::b2099503-8f86-4b55-bc1b-7163c73e9489" providerId="AD" clId="Web-{E68CEDE3-E9FD-4870-90A3-CDF4A3AD6F0D}" dt="2021-03-13T09:59:23.540" v="31" actId="20577"/>
      <pc:docMkLst>
        <pc:docMk/>
      </pc:docMkLst>
      <pc:sldChg chg="addSp delSp modSp">
        <pc:chgData name="Zecevic, Jan" userId="S::jan.zecevic@sap.com::b2099503-8f86-4b55-bc1b-7163c73e9489" providerId="AD" clId="Web-{E68CEDE3-E9FD-4870-90A3-CDF4A3AD6F0D}" dt="2021-03-13T09:59:23.540" v="31" actId="20577"/>
        <pc:sldMkLst>
          <pc:docMk/>
          <pc:sldMk cId="1565423502" sldId="281"/>
        </pc:sldMkLst>
        <pc:spChg chg="mod">
          <ac:chgData name="Zecevic, Jan" userId="S::jan.zecevic@sap.com::b2099503-8f86-4b55-bc1b-7163c73e9489" providerId="AD" clId="Web-{E68CEDE3-E9FD-4870-90A3-CDF4A3AD6F0D}" dt="2021-03-13T09:57:53.367" v="4" actId="20577"/>
          <ac:spMkLst>
            <pc:docMk/>
            <pc:sldMk cId="1565423502" sldId="281"/>
            <ac:spMk id="2" creationId="{584D5F88-4872-49B9-8EA3-6715EDEC5E45}"/>
          </ac:spMkLst>
        </pc:spChg>
        <pc:spChg chg="add del mod">
          <ac:chgData name="Zecevic, Jan" userId="S::jan.zecevic@sap.com::b2099503-8f86-4b55-bc1b-7163c73e9489" providerId="AD" clId="Web-{E68CEDE3-E9FD-4870-90A3-CDF4A3AD6F0D}" dt="2021-03-13T09:59:23.540" v="31" actId="20577"/>
          <ac:spMkLst>
            <pc:docMk/>
            <pc:sldMk cId="1565423502" sldId="281"/>
            <ac:spMk id="5" creationId="{B70697A3-8A9A-4441-86D1-1C68C00B2EC7}"/>
          </ac:spMkLst>
        </pc:spChg>
        <pc:graphicFrameChg chg="add del mod modGraphic">
          <ac:chgData name="Zecevic, Jan" userId="S::jan.zecevic@sap.com::b2099503-8f86-4b55-bc1b-7163c73e9489" providerId="AD" clId="Web-{E68CEDE3-E9FD-4870-90A3-CDF4A3AD6F0D}" dt="2021-03-13T09:59:00.712" v="9"/>
          <ac:graphicFrameMkLst>
            <pc:docMk/>
            <pc:sldMk cId="1565423502" sldId="281"/>
            <ac:graphicFrameMk id="3" creationId="{8E6E6046-579B-4C0C-9024-898449E0A687}"/>
          </ac:graphicFrameMkLst>
        </pc:graphicFrameChg>
      </pc:sldChg>
    </pc:docChg>
  </pc:docChgLst>
  <pc:docChgLst>
    <pc:chgData name="Meli, Calogero" userId="S::calogero.meli@sap.com::507eb667-87a7-4a3d-bdb9-843fd1268d29" providerId="AD" clId="Web-{E6435716-FC9A-44C4-8D67-88A2B21574D5}"/>
    <pc:docChg chg="modSld">
      <pc:chgData name="Meli, Calogero" userId="S::calogero.meli@sap.com::507eb667-87a7-4a3d-bdb9-843fd1268d29" providerId="AD" clId="Web-{E6435716-FC9A-44C4-8D67-88A2B21574D5}" dt="2021-03-11T10:21:30.445" v="13"/>
      <pc:docMkLst>
        <pc:docMk/>
      </pc:docMkLst>
      <pc:sldChg chg="addSp delSp modSp">
        <pc:chgData name="Meli, Calogero" userId="S::calogero.meli@sap.com::507eb667-87a7-4a3d-bdb9-843fd1268d29" providerId="AD" clId="Web-{E6435716-FC9A-44C4-8D67-88A2B21574D5}" dt="2021-03-11T10:21:30.445" v="13"/>
        <pc:sldMkLst>
          <pc:docMk/>
          <pc:sldMk cId="4028990676" sldId="267"/>
        </pc:sldMkLst>
        <pc:spChg chg="mod topLvl">
          <ac:chgData name="Meli, Calogero" userId="S::calogero.meli@sap.com::507eb667-87a7-4a3d-bdb9-843fd1268d29" providerId="AD" clId="Web-{E6435716-FC9A-44C4-8D67-88A2B21574D5}" dt="2021-03-11T10:21:30.445" v="13"/>
          <ac:spMkLst>
            <pc:docMk/>
            <pc:sldMk cId="4028990676" sldId="267"/>
            <ac:spMk id="4" creationId="{9604187A-09FA-4DC4-9086-83C4330A7854}"/>
          </ac:spMkLst>
        </pc:spChg>
        <pc:spChg chg="mod topLvl">
          <ac:chgData name="Meli, Calogero" userId="S::calogero.meli@sap.com::507eb667-87a7-4a3d-bdb9-843fd1268d29" providerId="AD" clId="Web-{E6435716-FC9A-44C4-8D67-88A2B21574D5}" dt="2021-03-11T10:21:30.445" v="13"/>
          <ac:spMkLst>
            <pc:docMk/>
            <pc:sldMk cId="4028990676" sldId="267"/>
            <ac:spMk id="5" creationId="{4F8F4C2E-6240-4E14-9873-86A388A660CE}"/>
          </ac:spMkLst>
        </pc:spChg>
        <pc:spChg chg="mod topLvl">
          <ac:chgData name="Meli, Calogero" userId="S::calogero.meli@sap.com::507eb667-87a7-4a3d-bdb9-843fd1268d29" providerId="AD" clId="Web-{E6435716-FC9A-44C4-8D67-88A2B21574D5}" dt="2021-03-11T10:21:30.445" v="13"/>
          <ac:spMkLst>
            <pc:docMk/>
            <pc:sldMk cId="4028990676" sldId="267"/>
            <ac:spMk id="6" creationId="{B1FEA1D0-232A-4342-A9A8-4F2B6FC2AA47}"/>
          </ac:spMkLst>
        </pc:spChg>
        <pc:spChg chg="mod topLvl">
          <ac:chgData name="Meli, Calogero" userId="S::calogero.meli@sap.com::507eb667-87a7-4a3d-bdb9-843fd1268d29" providerId="AD" clId="Web-{E6435716-FC9A-44C4-8D67-88A2B21574D5}" dt="2021-03-11T10:21:30.445" v="13"/>
          <ac:spMkLst>
            <pc:docMk/>
            <pc:sldMk cId="4028990676" sldId="267"/>
            <ac:spMk id="7" creationId="{A9B555F9-681C-4365-BF96-B9889B122448}"/>
          </ac:spMkLst>
        </pc:spChg>
        <pc:spChg chg="mod topLvl">
          <ac:chgData name="Meli, Calogero" userId="S::calogero.meli@sap.com::507eb667-87a7-4a3d-bdb9-843fd1268d29" providerId="AD" clId="Web-{E6435716-FC9A-44C4-8D67-88A2B21574D5}" dt="2021-03-11T10:21:30.445" v="13"/>
          <ac:spMkLst>
            <pc:docMk/>
            <pc:sldMk cId="4028990676" sldId="267"/>
            <ac:spMk id="14" creationId="{CB5271B1-D6E4-44FE-B988-600C5DDEBED6}"/>
          </ac:spMkLst>
        </pc:spChg>
        <pc:spChg chg="mod topLvl">
          <ac:chgData name="Meli, Calogero" userId="S::calogero.meli@sap.com::507eb667-87a7-4a3d-bdb9-843fd1268d29" providerId="AD" clId="Web-{E6435716-FC9A-44C4-8D67-88A2B21574D5}" dt="2021-03-11T10:21:30.445" v="13"/>
          <ac:spMkLst>
            <pc:docMk/>
            <pc:sldMk cId="4028990676" sldId="267"/>
            <ac:spMk id="15" creationId="{25C7519A-8EAA-4ADB-9AB5-4DF54D64118C}"/>
          </ac:spMkLst>
        </pc:spChg>
        <pc:spChg chg="mod topLvl">
          <ac:chgData name="Meli, Calogero" userId="S::calogero.meli@sap.com::507eb667-87a7-4a3d-bdb9-843fd1268d29" providerId="AD" clId="Web-{E6435716-FC9A-44C4-8D67-88A2B21574D5}" dt="2021-03-11T10:21:30.445" v="13"/>
          <ac:spMkLst>
            <pc:docMk/>
            <pc:sldMk cId="4028990676" sldId="267"/>
            <ac:spMk id="16" creationId="{1AF8178A-D67D-42B0-AE67-44E4316B429C}"/>
          </ac:spMkLst>
        </pc:spChg>
        <pc:grpChg chg="add del mod">
          <ac:chgData name="Meli, Calogero" userId="S::calogero.meli@sap.com::507eb667-87a7-4a3d-bdb9-843fd1268d29" providerId="AD" clId="Web-{E6435716-FC9A-44C4-8D67-88A2B21574D5}" dt="2021-03-11T10:21:30.445" v="13"/>
          <ac:grpSpMkLst>
            <pc:docMk/>
            <pc:sldMk cId="4028990676" sldId="267"/>
            <ac:grpSpMk id="3" creationId="{E2173656-086F-41B7-A7CF-A69FB2BB0ADC}"/>
          </ac:grpSpMkLst>
        </pc:grpChg>
        <pc:picChg chg="mod topLvl">
          <ac:chgData name="Meli, Calogero" userId="S::calogero.meli@sap.com::507eb667-87a7-4a3d-bdb9-843fd1268d29" providerId="AD" clId="Web-{E6435716-FC9A-44C4-8D67-88A2B21574D5}" dt="2021-03-11T10:21:30.445" v="13"/>
          <ac:picMkLst>
            <pc:docMk/>
            <pc:sldMk cId="4028990676" sldId="267"/>
            <ac:picMk id="11" creationId="{66BE53B0-E8E0-4B92-8CCA-4D4B91BD324C}"/>
          </ac:picMkLst>
        </pc:picChg>
        <pc:picChg chg="mod topLvl">
          <ac:chgData name="Meli, Calogero" userId="S::calogero.meli@sap.com::507eb667-87a7-4a3d-bdb9-843fd1268d29" providerId="AD" clId="Web-{E6435716-FC9A-44C4-8D67-88A2B21574D5}" dt="2021-03-11T10:21:30.445" v="13"/>
          <ac:picMkLst>
            <pc:docMk/>
            <pc:sldMk cId="4028990676" sldId="267"/>
            <ac:picMk id="13" creationId="{EC7AD4D4-0F26-4FC0-A6A5-B2570E1F1CE6}"/>
          </ac:picMkLst>
        </pc:picChg>
        <pc:picChg chg="mod topLvl">
          <ac:chgData name="Meli, Calogero" userId="S::calogero.meli@sap.com::507eb667-87a7-4a3d-bdb9-843fd1268d29" providerId="AD" clId="Web-{E6435716-FC9A-44C4-8D67-88A2B21574D5}" dt="2021-03-11T10:21:30.445" v="13"/>
          <ac:picMkLst>
            <pc:docMk/>
            <pc:sldMk cId="4028990676" sldId="267"/>
            <ac:picMk id="17" creationId="{75E75518-8E7B-475E-A299-9A5DF9276E7D}"/>
          </ac:picMkLst>
        </pc:picChg>
        <pc:picChg chg="mod topLvl">
          <ac:chgData name="Meli, Calogero" userId="S::calogero.meli@sap.com::507eb667-87a7-4a3d-bdb9-843fd1268d29" providerId="AD" clId="Web-{E6435716-FC9A-44C4-8D67-88A2B21574D5}" dt="2021-03-11T10:21:30.445" v="13"/>
          <ac:picMkLst>
            <pc:docMk/>
            <pc:sldMk cId="4028990676" sldId="267"/>
            <ac:picMk id="18" creationId="{209CADC4-CC42-4F84-9EAC-E7B92EEF84E8}"/>
          </ac:picMkLst>
        </pc:picChg>
      </pc:sldChg>
    </pc:docChg>
  </pc:docChgLst>
  <pc:docChgLst>
    <pc:chgData name="Zecevic, Jan" userId="S::jan.zecevic@sap.com::b2099503-8f86-4b55-bc1b-7163c73e9489" providerId="AD" clId="Web-{75E83901-AC4A-4539-B618-5E02506101B6}"/>
    <pc:docChg chg="addSld delSld modSld modSection">
      <pc:chgData name="Zecevic, Jan" userId="S::jan.zecevic@sap.com::b2099503-8f86-4b55-bc1b-7163c73e9489" providerId="AD" clId="Web-{75E83901-AC4A-4539-B618-5E02506101B6}" dt="2021-03-13T10:12:59.146" v="297" actId="1076"/>
      <pc:docMkLst>
        <pc:docMk/>
      </pc:docMkLst>
      <pc:sldChg chg="addSp delSp modSp mod setBg setClrOvrMap">
        <pc:chgData name="Zecevic, Jan" userId="S::jan.zecevic@sap.com::b2099503-8f86-4b55-bc1b-7163c73e9489" providerId="AD" clId="Web-{75E83901-AC4A-4539-B618-5E02506101B6}" dt="2021-03-13T10:08:15.718" v="45" actId="20577"/>
        <pc:sldMkLst>
          <pc:docMk/>
          <pc:sldMk cId="1565423502" sldId="281"/>
        </pc:sldMkLst>
        <pc:spChg chg="mod">
          <ac:chgData name="Zecevic, Jan" userId="S::jan.zecevic@sap.com::b2099503-8f86-4b55-bc1b-7163c73e9489" providerId="AD" clId="Web-{75E83901-AC4A-4539-B618-5E02506101B6}" dt="2021-03-13T10:07:46.405" v="30"/>
          <ac:spMkLst>
            <pc:docMk/>
            <pc:sldMk cId="1565423502" sldId="281"/>
            <ac:spMk id="2" creationId="{584D5F88-4872-49B9-8EA3-6715EDEC5E45}"/>
          </ac:spMkLst>
        </pc:spChg>
        <pc:spChg chg="add del mod">
          <ac:chgData name="Zecevic, Jan" userId="S::jan.zecevic@sap.com::b2099503-8f86-4b55-bc1b-7163c73e9489" providerId="AD" clId="Web-{75E83901-AC4A-4539-B618-5E02506101B6}" dt="2021-03-13T10:07:46.405" v="30"/>
          <ac:spMkLst>
            <pc:docMk/>
            <pc:sldMk cId="1565423502" sldId="281"/>
            <ac:spMk id="5" creationId="{B70697A3-8A9A-4441-86D1-1C68C00B2EC7}"/>
          </ac:spMkLst>
        </pc:spChg>
        <pc:spChg chg="add del">
          <ac:chgData name="Zecevic, Jan" userId="S::jan.zecevic@sap.com::b2099503-8f86-4b55-bc1b-7163c73e9489" providerId="AD" clId="Web-{75E83901-AC4A-4539-B618-5E02506101B6}" dt="2021-03-13T10:07:46.405" v="30"/>
          <ac:spMkLst>
            <pc:docMk/>
            <pc:sldMk cId="1565423502" sldId="281"/>
            <ac:spMk id="8" creationId="{EA67B5B4-3A24-436E-B663-1B2EBFF8A0CD}"/>
          </ac:spMkLst>
        </pc:spChg>
        <pc:spChg chg="add del">
          <ac:chgData name="Zecevic, Jan" userId="S::jan.zecevic@sap.com::b2099503-8f86-4b55-bc1b-7163c73e9489" providerId="AD" clId="Web-{75E83901-AC4A-4539-B618-5E02506101B6}" dt="2021-03-13T10:07:46.405" v="30"/>
          <ac:spMkLst>
            <pc:docMk/>
            <pc:sldMk cId="1565423502" sldId="281"/>
            <ac:spMk id="10" creationId="{987FDF89-C993-41F4-A1B8-DBAFF16008A9}"/>
          </ac:spMkLst>
        </pc:spChg>
        <pc:spChg chg="add del">
          <ac:chgData name="Zecevic, Jan" userId="S::jan.zecevic@sap.com::b2099503-8f86-4b55-bc1b-7163c73e9489" providerId="AD" clId="Web-{75E83901-AC4A-4539-B618-5E02506101B6}" dt="2021-03-13T10:07:46.405" v="30"/>
          <ac:spMkLst>
            <pc:docMk/>
            <pc:sldMk cId="1565423502" sldId="281"/>
            <ac:spMk id="12" creationId="{64E585EA-75FD-4025-8270-F66A58A15CDA}"/>
          </ac:spMkLst>
        </pc:spChg>
        <pc:spChg chg="add">
          <ac:chgData name="Zecevic, Jan" userId="S::jan.zecevic@sap.com::b2099503-8f86-4b55-bc1b-7163c73e9489" providerId="AD" clId="Web-{75E83901-AC4A-4539-B618-5E02506101B6}" dt="2021-03-13T10:07:46.405" v="30"/>
          <ac:spMkLst>
            <pc:docMk/>
            <pc:sldMk cId="1565423502" sldId="281"/>
            <ac:spMk id="15" creationId="{08E89D5E-1885-4160-AC77-CC471DD1D0DB}"/>
          </ac:spMkLst>
        </pc:spChg>
        <pc:spChg chg="add del">
          <ac:chgData name="Zecevic, Jan" userId="S::jan.zecevic@sap.com::b2099503-8f86-4b55-bc1b-7163c73e9489" providerId="AD" clId="Web-{75E83901-AC4A-4539-B618-5E02506101B6}" dt="2021-03-13T10:07:46.374" v="29"/>
          <ac:spMkLst>
            <pc:docMk/>
            <pc:sldMk cId="1565423502" sldId="281"/>
            <ac:spMk id="18" creationId="{46C2E80F-49A6-4372-B103-219D417A55ED}"/>
          </ac:spMkLst>
        </pc:spChg>
        <pc:graphicFrameChg chg="add del">
          <ac:chgData name="Zecevic, Jan" userId="S::jan.zecevic@sap.com::b2099503-8f86-4b55-bc1b-7163c73e9489" providerId="AD" clId="Web-{75E83901-AC4A-4539-B618-5E02506101B6}" dt="2021-03-13T10:07:46.374" v="29"/>
          <ac:graphicFrameMkLst>
            <pc:docMk/>
            <pc:sldMk cId="1565423502" sldId="281"/>
            <ac:graphicFrameMk id="14" creationId="{B3344D92-E166-4D86-B182-58D2B94E3617}"/>
          </ac:graphicFrameMkLst>
        </pc:graphicFrameChg>
        <pc:graphicFrameChg chg="add modGraphic">
          <ac:chgData name="Zecevic, Jan" userId="S::jan.zecevic@sap.com::b2099503-8f86-4b55-bc1b-7163c73e9489" providerId="AD" clId="Web-{75E83901-AC4A-4539-B618-5E02506101B6}" dt="2021-03-13T10:08:15.718" v="45" actId="20577"/>
          <ac:graphicFrameMkLst>
            <pc:docMk/>
            <pc:sldMk cId="1565423502" sldId="281"/>
            <ac:graphicFrameMk id="16" creationId="{EBEC4F97-7E23-4C0C-856C-CF4C8B6BB949}"/>
          </ac:graphicFrameMkLst>
        </pc:graphicFrameChg>
        <pc:cxnChg chg="add">
          <ac:chgData name="Zecevic, Jan" userId="S::jan.zecevic@sap.com::b2099503-8f86-4b55-bc1b-7163c73e9489" providerId="AD" clId="Web-{75E83901-AC4A-4539-B618-5E02506101B6}" dt="2021-03-13T10:07:46.405" v="30"/>
          <ac:cxnSpMkLst>
            <pc:docMk/>
            <pc:sldMk cId="1565423502" sldId="281"/>
            <ac:cxnSpMk id="20" creationId="{EC15C128-8E68-44BD-BF94-FBA9CA4B0309}"/>
          </ac:cxnSpMkLst>
        </pc:cxnChg>
      </pc:sldChg>
      <pc:sldChg chg="addSp delSp modSp add replId">
        <pc:chgData name="Zecevic, Jan" userId="S::jan.zecevic@sap.com::b2099503-8f86-4b55-bc1b-7163c73e9489" providerId="AD" clId="Web-{75E83901-AC4A-4539-B618-5E02506101B6}" dt="2021-03-13T10:12:59.146" v="297" actId="1076"/>
        <pc:sldMkLst>
          <pc:docMk/>
          <pc:sldMk cId="3092635125" sldId="283"/>
        </pc:sldMkLst>
        <pc:spChg chg="add mod">
          <ac:chgData name="Zecevic, Jan" userId="S::jan.zecevic@sap.com::b2099503-8f86-4b55-bc1b-7163c73e9489" providerId="AD" clId="Web-{75E83901-AC4A-4539-B618-5E02506101B6}" dt="2021-03-13T10:12:23.036" v="289" actId="20577"/>
          <ac:spMkLst>
            <pc:docMk/>
            <pc:sldMk cId="3092635125" sldId="283"/>
            <ac:spMk id="2" creationId="{D9574858-336E-45BB-A89E-6A1EAFCA07E9}"/>
          </ac:spMkLst>
        </pc:spChg>
        <pc:spChg chg="add del">
          <ac:chgData name="Zecevic, Jan" userId="S::jan.zecevic@sap.com::b2099503-8f86-4b55-bc1b-7163c73e9489" providerId="AD" clId="Web-{75E83901-AC4A-4539-B618-5E02506101B6}" dt="2021-03-13T10:08:58.250" v="164"/>
          <ac:spMkLst>
            <pc:docMk/>
            <pc:sldMk cId="3092635125" sldId="283"/>
            <ac:spMk id="8" creationId="{EA67B5B4-3A24-436E-B663-1B2EBFF8A0CD}"/>
          </ac:spMkLst>
        </pc:spChg>
        <pc:spChg chg="add del">
          <ac:chgData name="Zecevic, Jan" userId="S::jan.zecevic@sap.com::b2099503-8f86-4b55-bc1b-7163c73e9489" providerId="AD" clId="Web-{75E83901-AC4A-4539-B618-5E02506101B6}" dt="2021-03-13T10:08:58.250" v="165"/>
          <ac:spMkLst>
            <pc:docMk/>
            <pc:sldMk cId="3092635125" sldId="283"/>
            <ac:spMk id="10" creationId="{987FDF89-C993-41F4-A1B8-DBAFF16008A9}"/>
          </ac:spMkLst>
        </pc:spChg>
        <pc:spChg chg="add del">
          <ac:chgData name="Zecevic, Jan" userId="S::jan.zecevic@sap.com::b2099503-8f86-4b55-bc1b-7163c73e9489" providerId="AD" clId="Web-{75E83901-AC4A-4539-B618-5E02506101B6}" dt="2021-03-13T10:08:58.250" v="166"/>
          <ac:spMkLst>
            <pc:docMk/>
            <pc:sldMk cId="3092635125" sldId="283"/>
            <ac:spMk id="12" creationId="{64E585EA-75FD-4025-8270-F66A58A15CDA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06.407" v="222"/>
          <ac:spMkLst>
            <pc:docMk/>
            <pc:sldMk cId="3092635125" sldId="283"/>
            <ac:spMk id="13" creationId="{355719F8-D075-4B51-905A-2E0E1EAE1250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08.250" v="223"/>
          <ac:spMkLst>
            <pc:docMk/>
            <pc:sldMk cId="3092635125" sldId="283"/>
            <ac:spMk id="16" creationId="{845F92E1-1BEB-4CB4-B42D-BC0A81572371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0.173" v="237"/>
          <ac:spMkLst>
            <pc:docMk/>
            <pc:sldMk cId="3092635125" sldId="283"/>
            <ac:spMk id="18" creationId="{D6F14BAD-4D92-4110-BDD8-AF2143D98FE4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0.173" v="236"/>
          <ac:spMkLst>
            <pc:docMk/>
            <pc:sldMk cId="3092635125" sldId="283"/>
            <ac:spMk id="19" creationId="{8F2326DD-E1E1-4D70-8F62-3891061E99B0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16.719" v="226"/>
          <ac:spMkLst>
            <pc:docMk/>
            <pc:sldMk cId="3092635125" sldId="283"/>
            <ac:spMk id="22" creationId="{DE7FB17B-1015-48DF-9F41-29C37D53206D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3.001" v="238"/>
          <ac:spMkLst>
            <pc:docMk/>
            <pc:sldMk cId="3092635125" sldId="283"/>
            <ac:spMk id="25" creationId="{06ACA96E-D773-483B-B32F-9495D4DE0E62}"/>
          </ac:spMkLst>
        </pc:spChg>
        <pc:spChg chg="add del mod">
          <ac:chgData name="Zecevic, Jan" userId="S::jan.zecevic@sap.com::b2099503-8f86-4b55-bc1b-7163c73e9489" providerId="AD" clId="Web-{75E83901-AC4A-4539-B618-5E02506101B6}" dt="2021-03-13T10:09:14.547" v="225"/>
          <ac:spMkLst>
            <pc:docMk/>
            <pc:sldMk cId="3092635125" sldId="283"/>
            <ac:spMk id="26" creationId="{43E1A43A-05DA-4171-90CE-1F6189FD5DF3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0.173" v="233"/>
          <ac:spMkLst>
            <pc:docMk/>
            <pc:sldMk cId="3092635125" sldId="283"/>
            <ac:spMk id="27" creationId="{1BA633C1-33E6-4F77-BE03-7B7FA1CC4D5A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0.173" v="232"/>
          <ac:spMkLst>
            <pc:docMk/>
            <pc:sldMk cId="3092635125" sldId="283"/>
            <ac:spMk id="28" creationId="{BFE1FEB3-0170-49CE-9169-A89F1157FDB1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5.563" v="239"/>
          <ac:spMkLst>
            <pc:docMk/>
            <pc:sldMk cId="3092635125" sldId="283"/>
            <ac:spMk id="30" creationId="{9917493B-0B69-F645-88E4-00FB42C8709A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0.173" v="231"/>
          <ac:spMkLst>
            <pc:docMk/>
            <pc:sldMk cId="3092635125" sldId="283"/>
            <ac:spMk id="31" creationId="{6F4CD35B-45B3-4324-8112-92314DD2D8D4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06.407" v="212"/>
          <ac:spMkLst>
            <pc:docMk/>
            <pc:sldMk cId="3092635125" sldId="283"/>
            <ac:spMk id="35" creationId="{2C0E9139-A541-496F-A5CA-5B683A550D3C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06.407" v="206"/>
          <ac:spMkLst>
            <pc:docMk/>
            <pc:sldMk cId="3092635125" sldId="283"/>
            <ac:spMk id="36" creationId="{0FD9047B-332F-474B-9392-9930467479E8}"/>
          </ac:spMkLst>
        </pc:spChg>
        <pc:spChg chg="mod">
          <ac:chgData name="Zecevic, Jan" userId="S::jan.zecevic@sap.com::b2099503-8f86-4b55-bc1b-7163c73e9489" providerId="AD" clId="Web-{75E83901-AC4A-4539-B618-5E02506101B6}" dt="2021-03-13T10:12:59.146" v="297" actId="1076"/>
          <ac:spMkLst>
            <pc:docMk/>
            <pc:sldMk cId="3092635125" sldId="283"/>
            <ac:spMk id="44" creationId="{186E9C99-E854-CD4A-8364-8F125732EBC2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0.173" v="227"/>
          <ac:spMkLst>
            <pc:docMk/>
            <pc:sldMk cId="3092635125" sldId="283"/>
            <ac:spMk id="48" creationId="{9BD58D4F-0FA7-C644-AC5D-FC503135BBD8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20.173" v="229"/>
          <ac:spMkLst>
            <pc:docMk/>
            <pc:sldMk cId="3092635125" sldId="283"/>
            <ac:spMk id="52" creationId="{55CBAFCD-7FF5-0D44-BBBE-F406F6B6E397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06.407" v="210"/>
          <ac:spMkLst>
            <pc:docMk/>
            <pc:sldMk cId="3092635125" sldId="283"/>
            <ac:spMk id="62" creationId="{B319B3EC-E954-AA4D-89A9-2C0F89A3F7FC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06.407" v="209"/>
          <ac:spMkLst>
            <pc:docMk/>
            <pc:sldMk cId="3092635125" sldId="283"/>
            <ac:spMk id="63" creationId="{E85BCA98-6ECA-8E41-AAC3-5D1C82C5727C}"/>
          </ac:spMkLst>
        </pc:spChg>
        <pc:spChg chg="add del">
          <ac:chgData name="Zecevic, Jan" userId="S::jan.zecevic@sap.com::b2099503-8f86-4b55-bc1b-7163c73e9489" providerId="AD" clId="Web-{75E83901-AC4A-4539-B618-5E02506101B6}" dt="2021-03-13T10:09:06.407" v="208"/>
          <ac:spMkLst>
            <pc:docMk/>
            <pc:sldMk cId="3092635125" sldId="283"/>
            <ac:spMk id="64" creationId="{77A8AC93-4A58-D147-A4FC-EED40F1DCF8B}"/>
          </ac:spMkLst>
        </pc:spChg>
        <pc:graphicFrameChg chg="add mod">
          <ac:chgData name="Zecevic, Jan" userId="S::jan.zecevic@sap.com::b2099503-8f86-4b55-bc1b-7163c73e9489" providerId="AD" clId="Web-{75E83901-AC4A-4539-B618-5E02506101B6}" dt="2021-03-13T10:12:59.146" v="296" actId="1076"/>
          <ac:graphicFrameMkLst>
            <pc:docMk/>
            <pc:sldMk cId="3092635125" sldId="283"/>
            <ac:graphicFrameMk id="3" creationId="{FE203783-9AE9-46BD-B256-B4B7006AF342}"/>
          </ac:graphicFrameMkLst>
        </pc:graphicFrameChg>
        <pc:picChg chg="add del">
          <ac:chgData name="Zecevic, Jan" userId="S::jan.zecevic@sap.com::b2099503-8f86-4b55-bc1b-7163c73e9489" providerId="AD" clId="Web-{75E83901-AC4A-4539-B618-5E02506101B6}" dt="2021-03-13T10:09:06.407" v="220"/>
          <ac:picMkLst>
            <pc:docMk/>
            <pc:sldMk cId="3092635125" sldId="283"/>
            <ac:picMk id="23" creationId="{2C54ADD3-F8AF-0545-AAE1-85AAE4C81DD7}"/>
          </ac:picMkLst>
        </pc:picChg>
        <pc:picChg chg="add del">
          <ac:chgData name="Zecevic, Jan" userId="S::jan.zecevic@sap.com::b2099503-8f86-4b55-bc1b-7163c73e9489" providerId="AD" clId="Web-{75E83901-AC4A-4539-B618-5E02506101B6}" dt="2021-03-13T10:09:06.407" v="217"/>
          <ac:picMkLst>
            <pc:docMk/>
            <pc:sldMk cId="3092635125" sldId="283"/>
            <ac:picMk id="33" creationId="{023F36C0-17E9-954D-B555-47DED9279383}"/>
          </ac:picMkLst>
        </pc:picChg>
        <pc:picChg chg="add del">
          <ac:chgData name="Zecevic, Jan" userId="S::jan.zecevic@sap.com::b2099503-8f86-4b55-bc1b-7163c73e9489" providerId="AD" clId="Web-{75E83901-AC4A-4539-B618-5E02506101B6}" dt="2021-03-13T10:09:06.407" v="216"/>
          <ac:picMkLst>
            <pc:docMk/>
            <pc:sldMk cId="3092635125" sldId="283"/>
            <ac:picMk id="34" creationId="{70EAE722-951C-6048-A243-23369986AA5B}"/>
          </ac:picMkLst>
        </pc:picChg>
        <pc:picChg chg="add del">
          <ac:chgData name="Zecevic, Jan" userId="S::jan.zecevic@sap.com::b2099503-8f86-4b55-bc1b-7163c73e9489" providerId="AD" clId="Web-{75E83901-AC4A-4539-B618-5E02506101B6}" dt="2021-03-13T10:09:06.407" v="211"/>
          <ac:picMkLst>
            <pc:docMk/>
            <pc:sldMk cId="3092635125" sldId="283"/>
            <ac:picMk id="53" creationId="{BE4D74F6-FE9C-2D4A-AE02-9DE77814F6FA}"/>
          </ac:picMkLst>
        </pc:picChg>
        <pc:picChg chg="add del">
          <ac:chgData name="Zecevic, Jan" userId="S::jan.zecevic@sap.com::b2099503-8f86-4b55-bc1b-7163c73e9489" providerId="AD" clId="Web-{75E83901-AC4A-4539-B618-5E02506101B6}" dt="2021-03-13T10:09:06.407" v="203"/>
          <ac:picMkLst>
            <pc:docMk/>
            <pc:sldMk cId="3092635125" sldId="283"/>
            <ac:picMk id="74" creationId="{45D71B65-38BD-7F4E-8DF5-DB6C2F9C1E67}"/>
          </ac:picMkLst>
        </pc:picChg>
        <pc:cxnChg chg="add del">
          <ac:chgData name="Zecevic, Jan" userId="S::jan.zecevic@sap.com::b2099503-8f86-4b55-bc1b-7163c73e9489" providerId="AD" clId="Web-{75E83901-AC4A-4539-B618-5E02506101B6}" dt="2021-03-13T10:09:06.407" v="219"/>
          <ac:cxnSpMkLst>
            <pc:docMk/>
            <pc:sldMk cId="3092635125" sldId="283"/>
            <ac:cxnSpMk id="14" creationId="{888BC385-43F7-4E2B-90C6-C93B24606AFE}"/>
          </ac:cxnSpMkLst>
        </pc:cxnChg>
        <pc:cxnChg chg="add mod">
          <ac:chgData name="Zecevic, Jan" userId="S::jan.zecevic@sap.com::b2099503-8f86-4b55-bc1b-7163c73e9489" providerId="AD" clId="Web-{75E83901-AC4A-4539-B618-5E02506101B6}" dt="2021-03-13T10:11:29.191" v="256" actId="14100"/>
          <ac:cxnSpMkLst>
            <pc:docMk/>
            <pc:sldMk cId="3092635125" sldId="283"/>
            <ac:cxnSpMk id="17" creationId="{1FEA9F37-D046-466E-99B7-857E592D9E5A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06.407" v="221"/>
          <ac:cxnSpMkLst>
            <pc:docMk/>
            <pc:sldMk cId="3092635125" sldId="283"/>
            <ac:cxnSpMk id="20" creationId="{8135D3E5-0F43-4FBE-9FFD-C31C95F362AA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20.173" v="235"/>
          <ac:cxnSpMkLst>
            <pc:docMk/>
            <pc:sldMk cId="3092635125" sldId="283"/>
            <ac:cxnSpMk id="21" creationId="{9E0EBB8E-4D10-4BEC-AF35-EE132455787A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20.173" v="234"/>
          <ac:cxnSpMkLst>
            <pc:docMk/>
            <pc:sldMk cId="3092635125" sldId="283"/>
            <ac:cxnSpMk id="24" creationId="{AF224D9C-AFC7-4AF7-8744-A3D13ADFABD5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06.407" v="218"/>
          <ac:cxnSpMkLst>
            <pc:docMk/>
            <pc:sldMk cId="3092635125" sldId="283"/>
            <ac:cxnSpMk id="29" creationId="{69B980C3-AD67-9C42-B2ED-63FE212E1F10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20.173" v="230"/>
          <ac:cxnSpMkLst>
            <pc:docMk/>
            <pc:sldMk cId="3092635125" sldId="283"/>
            <ac:cxnSpMk id="32" creationId="{FF2A89DE-33AB-4A61-9344-203B137692C3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06.407" v="215"/>
          <ac:cxnSpMkLst>
            <pc:docMk/>
            <pc:sldMk cId="3092635125" sldId="283"/>
            <ac:cxnSpMk id="38" creationId="{944EF9B6-A325-4BC6-81C9-150A44149285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06.407" v="214"/>
          <ac:cxnSpMkLst>
            <pc:docMk/>
            <pc:sldMk cId="3092635125" sldId="283"/>
            <ac:cxnSpMk id="39" creationId="{108F7EF8-CF09-4D3B-BD7D-D120B947D995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06.407" v="213"/>
          <ac:cxnSpMkLst>
            <pc:docMk/>
            <pc:sldMk cId="3092635125" sldId="283"/>
            <ac:cxnSpMk id="40" creationId="{93C6B2F3-1569-5B45-8675-C0780E144221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20.173" v="228"/>
          <ac:cxnSpMkLst>
            <pc:docMk/>
            <pc:sldMk cId="3092635125" sldId="283"/>
            <ac:cxnSpMk id="49" creationId="{596E0418-154B-6248-A367-515E86550DB5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06.407" v="207"/>
          <ac:cxnSpMkLst>
            <pc:docMk/>
            <pc:sldMk cId="3092635125" sldId="283"/>
            <ac:cxnSpMk id="65" creationId="{7A209EE1-27CD-D246-943B-AA255D4D9AB3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06.407" v="205"/>
          <ac:cxnSpMkLst>
            <pc:docMk/>
            <pc:sldMk cId="3092635125" sldId="283"/>
            <ac:cxnSpMk id="67" creationId="{4DA4ED17-E45A-3643-BEB4-D2A585B2E2C4}"/>
          </ac:cxnSpMkLst>
        </pc:cxnChg>
        <pc:cxnChg chg="add del">
          <ac:chgData name="Zecevic, Jan" userId="S::jan.zecevic@sap.com::b2099503-8f86-4b55-bc1b-7163c73e9489" providerId="AD" clId="Web-{75E83901-AC4A-4539-B618-5E02506101B6}" dt="2021-03-13T10:09:06.407" v="204"/>
          <ac:cxnSpMkLst>
            <pc:docMk/>
            <pc:sldMk cId="3092635125" sldId="283"/>
            <ac:cxnSpMk id="69" creationId="{B0F86625-A578-2A43-8142-145A6A50F7B9}"/>
          </ac:cxnSpMkLst>
        </pc:cxnChg>
      </pc:sldChg>
      <pc:sldChg chg="add del">
        <pc:chgData name="Zecevic, Jan" userId="S::jan.zecevic@sap.com::b2099503-8f86-4b55-bc1b-7163c73e9489" providerId="AD" clId="Web-{75E83901-AC4A-4539-B618-5E02506101B6}" dt="2021-03-13T10:09:36.782" v="241"/>
        <pc:sldMkLst>
          <pc:docMk/>
          <pc:sldMk cId="3016850429" sldId="284"/>
        </pc:sldMkLst>
      </pc:sldChg>
    </pc:docChg>
  </pc:docChgLst>
  <pc:docChgLst>
    <pc:chgData clId="Web-{75E83901-AC4A-4539-B618-5E02506101B6}"/>
    <pc:docChg chg="modSld">
      <pc:chgData name="" userId="" providerId="" clId="Web-{75E83901-AC4A-4539-B618-5E02506101B6}" dt="2021-03-13T10:06:59.435" v="2" actId="20577"/>
      <pc:docMkLst>
        <pc:docMk/>
      </pc:docMkLst>
      <pc:sldChg chg="modSp">
        <pc:chgData name="" userId="" providerId="" clId="Web-{75E83901-AC4A-4539-B618-5E02506101B6}" dt="2021-03-13T10:06:59.435" v="2" actId="20577"/>
        <pc:sldMkLst>
          <pc:docMk/>
          <pc:sldMk cId="1565423502" sldId="281"/>
        </pc:sldMkLst>
        <pc:spChg chg="mod">
          <ac:chgData name="" userId="" providerId="" clId="Web-{75E83901-AC4A-4539-B618-5E02506101B6}" dt="2021-03-13T10:06:59.435" v="2" actId="20577"/>
          <ac:spMkLst>
            <pc:docMk/>
            <pc:sldMk cId="1565423502" sldId="281"/>
            <ac:spMk id="5" creationId="{B70697A3-8A9A-4441-86D1-1C68C00B2EC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7C345-76D7-4978-86CF-E1B71863A6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0455CA-F96B-4B2D-8005-62D440A4A5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Abruf des Status</a:t>
          </a:r>
          <a:endParaRPr lang="en-US"/>
        </a:p>
      </dgm:t>
    </dgm:pt>
    <dgm:pt modelId="{030A3CD9-86E3-4620-B4B4-D48F6A2C8FCE}" type="parTrans" cxnId="{7106196F-12DD-433F-80DA-43D753B399EA}">
      <dgm:prSet/>
      <dgm:spPr/>
      <dgm:t>
        <a:bodyPr/>
        <a:lstStyle/>
        <a:p>
          <a:endParaRPr lang="en-US"/>
        </a:p>
      </dgm:t>
    </dgm:pt>
    <dgm:pt modelId="{794DFC29-149F-44A9-A530-9F33AF3DD676}" type="sibTrans" cxnId="{7106196F-12DD-433F-80DA-43D753B399EA}">
      <dgm:prSet/>
      <dgm:spPr/>
      <dgm:t>
        <a:bodyPr/>
        <a:lstStyle/>
        <a:p>
          <a:endParaRPr lang="en-US"/>
        </a:p>
      </dgm:t>
    </dgm:pt>
    <dgm:pt modelId="{988F6E17-3143-4033-AEDC-1097B115FEB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Abruf der verfügbaren Wertpapiere</a:t>
          </a:r>
          <a:endParaRPr lang="en-US"/>
        </a:p>
      </dgm:t>
    </dgm:pt>
    <dgm:pt modelId="{565D2BA6-8DB7-4A1E-8DD5-199E2D20F3B3}" type="parTrans" cxnId="{25F68B3F-DE10-4177-900A-4064C5B31433}">
      <dgm:prSet/>
      <dgm:spPr/>
      <dgm:t>
        <a:bodyPr/>
        <a:lstStyle/>
        <a:p>
          <a:endParaRPr lang="en-US"/>
        </a:p>
      </dgm:t>
    </dgm:pt>
    <dgm:pt modelId="{B1530FA8-424E-4C66-A781-0F0363B631C6}" type="sibTrans" cxnId="{25F68B3F-DE10-4177-900A-4064C5B31433}">
      <dgm:prSet/>
      <dgm:spPr/>
      <dgm:t>
        <a:bodyPr/>
        <a:lstStyle/>
        <a:p>
          <a:endParaRPr lang="en-US"/>
        </a:p>
      </dgm:t>
    </dgm:pt>
    <dgm:pt modelId="{B0B2C41B-92FC-4CF1-91D2-41C95BA1CAF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Schnittstelle für Absetzen von Verkaufs- / Kauf-Order</a:t>
          </a:r>
          <a:endParaRPr lang="en-US"/>
        </a:p>
      </dgm:t>
    </dgm:pt>
    <dgm:pt modelId="{CA751713-2B45-4FF4-9D38-95AC082EF622}" type="parTrans" cxnId="{2C4D6156-74C0-4901-8CF7-EC0EA694A91E}">
      <dgm:prSet/>
      <dgm:spPr/>
      <dgm:t>
        <a:bodyPr/>
        <a:lstStyle/>
        <a:p>
          <a:endParaRPr lang="en-US"/>
        </a:p>
      </dgm:t>
    </dgm:pt>
    <dgm:pt modelId="{FF69C7B6-89A5-496D-9B71-0EFFBB875392}" type="sibTrans" cxnId="{2C4D6156-74C0-4901-8CF7-EC0EA694A91E}">
      <dgm:prSet/>
      <dgm:spPr/>
      <dgm:t>
        <a:bodyPr/>
        <a:lstStyle/>
        <a:p>
          <a:endParaRPr lang="en-US"/>
        </a:p>
      </dgm:t>
    </dgm:pt>
    <dgm:pt modelId="{B741A25D-ABF4-4825-BEA5-0F3CBFFA1BA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Abruf der Liste aller Order</a:t>
          </a:r>
          <a:endParaRPr lang="en-US"/>
        </a:p>
      </dgm:t>
    </dgm:pt>
    <dgm:pt modelId="{7D407609-3A64-4370-A6B4-36DE23AF42FB}" type="parTrans" cxnId="{3DAE4FB2-BF98-440F-BEDB-49188A4DFED1}">
      <dgm:prSet/>
      <dgm:spPr/>
      <dgm:t>
        <a:bodyPr/>
        <a:lstStyle/>
        <a:p>
          <a:endParaRPr lang="en-US"/>
        </a:p>
      </dgm:t>
    </dgm:pt>
    <dgm:pt modelId="{0815BE46-985B-41AB-B0D5-AFC5C6AE96E3}" type="sibTrans" cxnId="{3DAE4FB2-BF98-440F-BEDB-49188A4DFED1}">
      <dgm:prSet/>
      <dgm:spPr/>
      <dgm:t>
        <a:bodyPr/>
        <a:lstStyle/>
        <a:p>
          <a:endParaRPr lang="en-US"/>
        </a:p>
      </dgm:t>
    </dgm:pt>
    <dgm:pt modelId="{8792A5F1-80FE-4E84-9724-20AB526B0B7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Abruf des Status einer Order</a:t>
          </a:r>
          <a:endParaRPr lang="en-US"/>
        </a:p>
      </dgm:t>
    </dgm:pt>
    <dgm:pt modelId="{0018948B-531A-442D-9FCB-ADCC3E5251EC}" type="parTrans" cxnId="{550E272A-A520-4B40-A0E5-DD88C84D36B5}">
      <dgm:prSet/>
      <dgm:spPr/>
      <dgm:t>
        <a:bodyPr/>
        <a:lstStyle/>
        <a:p>
          <a:endParaRPr lang="en-US"/>
        </a:p>
      </dgm:t>
    </dgm:pt>
    <dgm:pt modelId="{59EC8D3D-0BE4-428C-BCF2-1298F605AB7D}" type="sibTrans" cxnId="{550E272A-A520-4B40-A0E5-DD88C84D36B5}">
      <dgm:prSet/>
      <dgm:spPr/>
      <dgm:t>
        <a:bodyPr/>
        <a:lstStyle/>
        <a:p>
          <a:endParaRPr lang="en-US"/>
        </a:p>
      </dgm:t>
    </dgm:pt>
    <dgm:pt modelId="{90845673-D1F9-4786-A14D-28D8E1609ADC}" type="pres">
      <dgm:prSet presAssocID="{FEF7C345-76D7-4978-86CF-E1B71863A603}" presName="root" presStyleCnt="0">
        <dgm:presLayoutVars>
          <dgm:dir/>
          <dgm:resizeHandles val="exact"/>
        </dgm:presLayoutVars>
      </dgm:prSet>
      <dgm:spPr/>
    </dgm:pt>
    <dgm:pt modelId="{BDB59346-E93E-44C4-ABC0-27E7904963E8}" type="pres">
      <dgm:prSet presAssocID="{280455CA-F96B-4B2D-8005-62D440A4A5F7}" presName="compNode" presStyleCnt="0"/>
      <dgm:spPr/>
    </dgm:pt>
    <dgm:pt modelId="{9CF8961C-EE56-4860-83C8-41A6B0E0F13E}" type="pres">
      <dgm:prSet presAssocID="{280455CA-F96B-4B2D-8005-62D440A4A5F7}" presName="bgRect" presStyleLbl="bgShp" presStyleIdx="0" presStyleCnt="5"/>
      <dgm:spPr/>
    </dgm:pt>
    <dgm:pt modelId="{15C88BD3-9C6F-4B14-AADA-CC6A0325A311}" type="pres">
      <dgm:prSet presAssocID="{280455CA-F96B-4B2D-8005-62D440A4A5F7}" presName="iconRect" presStyleLbl="node1" presStyleIdx="0" presStyleCnt="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4364AF-4118-40B1-B1DA-F6E00E7D45F7}" type="pres">
      <dgm:prSet presAssocID="{280455CA-F96B-4B2D-8005-62D440A4A5F7}" presName="spaceRect" presStyleCnt="0"/>
      <dgm:spPr/>
    </dgm:pt>
    <dgm:pt modelId="{C325CEB4-E265-47E8-B122-8A7896B65366}" type="pres">
      <dgm:prSet presAssocID="{280455CA-F96B-4B2D-8005-62D440A4A5F7}" presName="parTx" presStyleLbl="revTx" presStyleIdx="0" presStyleCnt="5">
        <dgm:presLayoutVars>
          <dgm:chMax val="0"/>
          <dgm:chPref val="0"/>
        </dgm:presLayoutVars>
      </dgm:prSet>
      <dgm:spPr/>
    </dgm:pt>
    <dgm:pt modelId="{F5CF9326-4E84-4007-AC4F-C2994FE6B6B8}" type="pres">
      <dgm:prSet presAssocID="{794DFC29-149F-44A9-A530-9F33AF3DD676}" presName="sibTrans" presStyleCnt="0"/>
      <dgm:spPr/>
    </dgm:pt>
    <dgm:pt modelId="{E307A1E0-1211-41A0-ADB1-8FF708EE813A}" type="pres">
      <dgm:prSet presAssocID="{988F6E17-3143-4033-AEDC-1097B115FEB2}" presName="compNode" presStyleCnt="0"/>
      <dgm:spPr/>
    </dgm:pt>
    <dgm:pt modelId="{DCB87023-A971-458D-9E67-76C43D657633}" type="pres">
      <dgm:prSet presAssocID="{988F6E17-3143-4033-AEDC-1097B115FEB2}" presName="bgRect" presStyleLbl="bgShp" presStyleIdx="1" presStyleCnt="5"/>
      <dgm:spPr/>
    </dgm:pt>
    <dgm:pt modelId="{02FD1BE4-8E36-41A8-8F0F-FC4728582093}" type="pres">
      <dgm:prSet presAssocID="{988F6E17-3143-4033-AEDC-1097B115FE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F3D8B39-4F09-4803-AAB9-02EAE8A5B7FE}" type="pres">
      <dgm:prSet presAssocID="{988F6E17-3143-4033-AEDC-1097B115FEB2}" presName="spaceRect" presStyleCnt="0"/>
      <dgm:spPr/>
    </dgm:pt>
    <dgm:pt modelId="{BA019B21-ABA8-438D-9650-6CF49B899B4F}" type="pres">
      <dgm:prSet presAssocID="{988F6E17-3143-4033-AEDC-1097B115FEB2}" presName="parTx" presStyleLbl="revTx" presStyleIdx="1" presStyleCnt="5">
        <dgm:presLayoutVars>
          <dgm:chMax val="0"/>
          <dgm:chPref val="0"/>
        </dgm:presLayoutVars>
      </dgm:prSet>
      <dgm:spPr/>
    </dgm:pt>
    <dgm:pt modelId="{A4D21803-B100-4371-9F92-BF234CE28865}" type="pres">
      <dgm:prSet presAssocID="{B1530FA8-424E-4C66-A781-0F0363B631C6}" presName="sibTrans" presStyleCnt="0"/>
      <dgm:spPr/>
    </dgm:pt>
    <dgm:pt modelId="{35D00996-480B-4AD3-BDE6-7997F3141BC1}" type="pres">
      <dgm:prSet presAssocID="{B0B2C41B-92FC-4CF1-91D2-41C95BA1CAF3}" presName="compNode" presStyleCnt="0"/>
      <dgm:spPr/>
    </dgm:pt>
    <dgm:pt modelId="{E09C09B6-F76B-4301-B214-203C2048BD2F}" type="pres">
      <dgm:prSet presAssocID="{B0B2C41B-92FC-4CF1-91D2-41C95BA1CAF3}" presName="bgRect" presStyleLbl="bgShp" presStyleIdx="2" presStyleCnt="5"/>
      <dgm:spPr/>
    </dgm:pt>
    <dgm:pt modelId="{9E6FD3CB-7D4F-4111-B044-6B7CA2F1D0BF}" type="pres">
      <dgm:prSet presAssocID="{B0B2C41B-92FC-4CF1-91D2-41C95BA1CA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8255CDDA-EC3B-4960-AFD1-A22D156471BF}" type="pres">
      <dgm:prSet presAssocID="{B0B2C41B-92FC-4CF1-91D2-41C95BA1CAF3}" presName="spaceRect" presStyleCnt="0"/>
      <dgm:spPr/>
    </dgm:pt>
    <dgm:pt modelId="{E617FD5F-9AC7-4ADB-89B5-82F207BCBE8E}" type="pres">
      <dgm:prSet presAssocID="{B0B2C41B-92FC-4CF1-91D2-41C95BA1CAF3}" presName="parTx" presStyleLbl="revTx" presStyleIdx="2" presStyleCnt="5">
        <dgm:presLayoutVars>
          <dgm:chMax val="0"/>
          <dgm:chPref val="0"/>
        </dgm:presLayoutVars>
      </dgm:prSet>
      <dgm:spPr/>
    </dgm:pt>
    <dgm:pt modelId="{45C462B9-2308-4017-AD6B-1A1881622FC0}" type="pres">
      <dgm:prSet presAssocID="{FF69C7B6-89A5-496D-9B71-0EFFBB875392}" presName="sibTrans" presStyleCnt="0"/>
      <dgm:spPr/>
    </dgm:pt>
    <dgm:pt modelId="{348762BB-DD43-4DAF-9F0A-A9F34839F26C}" type="pres">
      <dgm:prSet presAssocID="{B741A25D-ABF4-4825-BEA5-0F3CBFFA1BA5}" presName="compNode" presStyleCnt="0"/>
      <dgm:spPr/>
    </dgm:pt>
    <dgm:pt modelId="{C6AC7403-EC3E-4491-A194-0BDA1BB2CD28}" type="pres">
      <dgm:prSet presAssocID="{B741A25D-ABF4-4825-BEA5-0F3CBFFA1BA5}" presName="bgRect" presStyleLbl="bgShp" presStyleIdx="3" presStyleCnt="5"/>
      <dgm:spPr/>
    </dgm:pt>
    <dgm:pt modelId="{448EDBD3-589A-4BF2-97ED-2DF1D044E0B7}" type="pres">
      <dgm:prSet presAssocID="{B741A25D-ABF4-4825-BEA5-0F3CBFFA1BA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BA3A445-7F14-4D47-A484-CC65079D9F7E}" type="pres">
      <dgm:prSet presAssocID="{B741A25D-ABF4-4825-BEA5-0F3CBFFA1BA5}" presName="spaceRect" presStyleCnt="0"/>
      <dgm:spPr/>
    </dgm:pt>
    <dgm:pt modelId="{6C59BD5E-F5E5-4621-9553-5C83E665A26C}" type="pres">
      <dgm:prSet presAssocID="{B741A25D-ABF4-4825-BEA5-0F3CBFFA1BA5}" presName="parTx" presStyleLbl="revTx" presStyleIdx="3" presStyleCnt="5">
        <dgm:presLayoutVars>
          <dgm:chMax val="0"/>
          <dgm:chPref val="0"/>
        </dgm:presLayoutVars>
      </dgm:prSet>
      <dgm:spPr/>
    </dgm:pt>
    <dgm:pt modelId="{E43F9161-A9DA-4F7C-9441-4D45E6EE2D2F}" type="pres">
      <dgm:prSet presAssocID="{0815BE46-985B-41AB-B0D5-AFC5C6AE96E3}" presName="sibTrans" presStyleCnt="0"/>
      <dgm:spPr/>
    </dgm:pt>
    <dgm:pt modelId="{45F909A6-448B-4901-8D52-B8707E07F562}" type="pres">
      <dgm:prSet presAssocID="{8792A5F1-80FE-4E84-9724-20AB526B0B75}" presName="compNode" presStyleCnt="0"/>
      <dgm:spPr/>
    </dgm:pt>
    <dgm:pt modelId="{C13BC404-6F2C-4F5C-AC0E-1842FE6D497C}" type="pres">
      <dgm:prSet presAssocID="{8792A5F1-80FE-4E84-9724-20AB526B0B75}" presName="bgRect" presStyleLbl="bgShp" presStyleIdx="4" presStyleCnt="5"/>
      <dgm:spPr/>
    </dgm:pt>
    <dgm:pt modelId="{BBE34481-AA9B-4C8F-B2F7-87FF6E2CBBF9}" type="pres">
      <dgm:prSet presAssocID="{8792A5F1-80FE-4E84-9724-20AB526B0B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FD2AEA4-5518-4D9F-A450-7FAD535B5AC0}" type="pres">
      <dgm:prSet presAssocID="{8792A5F1-80FE-4E84-9724-20AB526B0B75}" presName="spaceRect" presStyleCnt="0"/>
      <dgm:spPr/>
    </dgm:pt>
    <dgm:pt modelId="{91FEB516-D489-48E4-83C2-234ECF119019}" type="pres">
      <dgm:prSet presAssocID="{8792A5F1-80FE-4E84-9724-20AB526B0B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FF6915-C472-4185-B9C6-7AF6F976B0C3}" type="presOf" srcId="{988F6E17-3143-4033-AEDC-1097B115FEB2}" destId="{BA019B21-ABA8-438D-9650-6CF49B899B4F}" srcOrd="0" destOrd="0" presId="urn:microsoft.com/office/officeart/2018/2/layout/IconVerticalSolidList"/>
    <dgm:cxn modelId="{11F60E17-2B75-4DAF-8128-9B3342DE8946}" type="presOf" srcId="{FEF7C345-76D7-4978-86CF-E1B71863A603}" destId="{90845673-D1F9-4786-A14D-28D8E1609ADC}" srcOrd="0" destOrd="0" presId="urn:microsoft.com/office/officeart/2018/2/layout/IconVerticalSolidList"/>
    <dgm:cxn modelId="{550E272A-A520-4B40-A0E5-DD88C84D36B5}" srcId="{FEF7C345-76D7-4978-86CF-E1B71863A603}" destId="{8792A5F1-80FE-4E84-9724-20AB526B0B75}" srcOrd="4" destOrd="0" parTransId="{0018948B-531A-442D-9FCB-ADCC3E5251EC}" sibTransId="{59EC8D3D-0BE4-428C-BCF2-1298F605AB7D}"/>
    <dgm:cxn modelId="{25F68B3F-DE10-4177-900A-4064C5B31433}" srcId="{FEF7C345-76D7-4978-86CF-E1B71863A603}" destId="{988F6E17-3143-4033-AEDC-1097B115FEB2}" srcOrd="1" destOrd="0" parTransId="{565D2BA6-8DB7-4A1E-8DD5-199E2D20F3B3}" sibTransId="{B1530FA8-424E-4C66-A781-0F0363B631C6}"/>
    <dgm:cxn modelId="{140F4449-DCD2-4A1F-A00A-72C6BCB2FCEB}" type="presOf" srcId="{B741A25D-ABF4-4825-BEA5-0F3CBFFA1BA5}" destId="{6C59BD5E-F5E5-4621-9553-5C83E665A26C}" srcOrd="0" destOrd="0" presId="urn:microsoft.com/office/officeart/2018/2/layout/IconVerticalSolidList"/>
    <dgm:cxn modelId="{2C4D6156-74C0-4901-8CF7-EC0EA694A91E}" srcId="{FEF7C345-76D7-4978-86CF-E1B71863A603}" destId="{B0B2C41B-92FC-4CF1-91D2-41C95BA1CAF3}" srcOrd="2" destOrd="0" parTransId="{CA751713-2B45-4FF4-9D38-95AC082EF622}" sibTransId="{FF69C7B6-89A5-496D-9B71-0EFFBB875392}"/>
    <dgm:cxn modelId="{7106196F-12DD-433F-80DA-43D753B399EA}" srcId="{FEF7C345-76D7-4978-86CF-E1B71863A603}" destId="{280455CA-F96B-4B2D-8005-62D440A4A5F7}" srcOrd="0" destOrd="0" parTransId="{030A3CD9-86E3-4620-B4B4-D48F6A2C8FCE}" sibTransId="{794DFC29-149F-44A9-A530-9F33AF3DD676}"/>
    <dgm:cxn modelId="{8C0A25AC-828B-474E-A76D-5F0440B017AD}" type="presOf" srcId="{8792A5F1-80FE-4E84-9724-20AB526B0B75}" destId="{91FEB516-D489-48E4-83C2-234ECF119019}" srcOrd="0" destOrd="0" presId="urn:microsoft.com/office/officeart/2018/2/layout/IconVerticalSolidList"/>
    <dgm:cxn modelId="{3DAE4FB2-BF98-440F-BEDB-49188A4DFED1}" srcId="{FEF7C345-76D7-4978-86CF-E1B71863A603}" destId="{B741A25D-ABF4-4825-BEA5-0F3CBFFA1BA5}" srcOrd="3" destOrd="0" parTransId="{7D407609-3A64-4370-A6B4-36DE23AF42FB}" sibTransId="{0815BE46-985B-41AB-B0D5-AFC5C6AE96E3}"/>
    <dgm:cxn modelId="{A44457BC-9628-48E9-BB0B-327CA60AE0E9}" type="presOf" srcId="{B0B2C41B-92FC-4CF1-91D2-41C95BA1CAF3}" destId="{E617FD5F-9AC7-4ADB-89B5-82F207BCBE8E}" srcOrd="0" destOrd="0" presId="urn:microsoft.com/office/officeart/2018/2/layout/IconVerticalSolidList"/>
    <dgm:cxn modelId="{2B7204ED-6DFC-4520-A305-849A143DB357}" type="presOf" srcId="{280455CA-F96B-4B2D-8005-62D440A4A5F7}" destId="{C325CEB4-E265-47E8-B122-8A7896B65366}" srcOrd="0" destOrd="0" presId="urn:microsoft.com/office/officeart/2018/2/layout/IconVerticalSolidList"/>
    <dgm:cxn modelId="{A559175E-E8D5-4926-911C-F83AC7DA3F7B}" type="presParOf" srcId="{90845673-D1F9-4786-A14D-28D8E1609ADC}" destId="{BDB59346-E93E-44C4-ABC0-27E7904963E8}" srcOrd="0" destOrd="0" presId="urn:microsoft.com/office/officeart/2018/2/layout/IconVerticalSolidList"/>
    <dgm:cxn modelId="{DE5B3AF3-4E70-4606-9EFC-0F15422DAFC6}" type="presParOf" srcId="{BDB59346-E93E-44C4-ABC0-27E7904963E8}" destId="{9CF8961C-EE56-4860-83C8-41A6B0E0F13E}" srcOrd="0" destOrd="0" presId="urn:microsoft.com/office/officeart/2018/2/layout/IconVerticalSolidList"/>
    <dgm:cxn modelId="{361CEBA2-D2A2-4E9F-8E03-AE848C6087A9}" type="presParOf" srcId="{BDB59346-E93E-44C4-ABC0-27E7904963E8}" destId="{15C88BD3-9C6F-4B14-AADA-CC6A0325A311}" srcOrd="1" destOrd="0" presId="urn:microsoft.com/office/officeart/2018/2/layout/IconVerticalSolidList"/>
    <dgm:cxn modelId="{86A0EEB8-BA63-412A-8373-25445D7B3E8B}" type="presParOf" srcId="{BDB59346-E93E-44C4-ABC0-27E7904963E8}" destId="{D24364AF-4118-40B1-B1DA-F6E00E7D45F7}" srcOrd="2" destOrd="0" presId="urn:microsoft.com/office/officeart/2018/2/layout/IconVerticalSolidList"/>
    <dgm:cxn modelId="{F95322CC-1596-4A8A-A4F3-B641F49F1E49}" type="presParOf" srcId="{BDB59346-E93E-44C4-ABC0-27E7904963E8}" destId="{C325CEB4-E265-47E8-B122-8A7896B65366}" srcOrd="3" destOrd="0" presId="urn:microsoft.com/office/officeart/2018/2/layout/IconVerticalSolidList"/>
    <dgm:cxn modelId="{98756DC2-DFB2-4C4E-BF65-007DA5E0299E}" type="presParOf" srcId="{90845673-D1F9-4786-A14D-28D8E1609ADC}" destId="{F5CF9326-4E84-4007-AC4F-C2994FE6B6B8}" srcOrd="1" destOrd="0" presId="urn:microsoft.com/office/officeart/2018/2/layout/IconVerticalSolidList"/>
    <dgm:cxn modelId="{537F25F8-9AE4-4144-8F09-1DBEF095AA0B}" type="presParOf" srcId="{90845673-D1F9-4786-A14D-28D8E1609ADC}" destId="{E307A1E0-1211-41A0-ADB1-8FF708EE813A}" srcOrd="2" destOrd="0" presId="urn:microsoft.com/office/officeart/2018/2/layout/IconVerticalSolidList"/>
    <dgm:cxn modelId="{4392AABF-B832-4FF1-9B79-2679089B28F0}" type="presParOf" srcId="{E307A1E0-1211-41A0-ADB1-8FF708EE813A}" destId="{DCB87023-A971-458D-9E67-76C43D657633}" srcOrd="0" destOrd="0" presId="urn:microsoft.com/office/officeart/2018/2/layout/IconVerticalSolidList"/>
    <dgm:cxn modelId="{65795AA9-472A-41BD-8158-6EA94CA71F6F}" type="presParOf" srcId="{E307A1E0-1211-41A0-ADB1-8FF708EE813A}" destId="{02FD1BE4-8E36-41A8-8F0F-FC4728582093}" srcOrd="1" destOrd="0" presId="urn:microsoft.com/office/officeart/2018/2/layout/IconVerticalSolidList"/>
    <dgm:cxn modelId="{F4BAE8B0-515E-45C9-A076-4B6144D7D8CE}" type="presParOf" srcId="{E307A1E0-1211-41A0-ADB1-8FF708EE813A}" destId="{9F3D8B39-4F09-4803-AAB9-02EAE8A5B7FE}" srcOrd="2" destOrd="0" presId="urn:microsoft.com/office/officeart/2018/2/layout/IconVerticalSolidList"/>
    <dgm:cxn modelId="{0D7E79B4-CC61-4612-B8C8-F8C3FA0E98AA}" type="presParOf" srcId="{E307A1E0-1211-41A0-ADB1-8FF708EE813A}" destId="{BA019B21-ABA8-438D-9650-6CF49B899B4F}" srcOrd="3" destOrd="0" presId="urn:microsoft.com/office/officeart/2018/2/layout/IconVerticalSolidList"/>
    <dgm:cxn modelId="{DBD15927-0AD6-4CCC-B231-3E9B3899F5C2}" type="presParOf" srcId="{90845673-D1F9-4786-A14D-28D8E1609ADC}" destId="{A4D21803-B100-4371-9F92-BF234CE28865}" srcOrd="3" destOrd="0" presId="urn:microsoft.com/office/officeart/2018/2/layout/IconVerticalSolidList"/>
    <dgm:cxn modelId="{F3C69ABE-EE21-4DCF-9B88-BFC4A3097DF4}" type="presParOf" srcId="{90845673-D1F9-4786-A14D-28D8E1609ADC}" destId="{35D00996-480B-4AD3-BDE6-7997F3141BC1}" srcOrd="4" destOrd="0" presId="urn:microsoft.com/office/officeart/2018/2/layout/IconVerticalSolidList"/>
    <dgm:cxn modelId="{F1406BA1-CA59-44BD-91BA-AEAC6126B23D}" type="presParOf" srcId="{35D00996-480B-4AD3-BDE6-7997F3141BC1}" destId="{E09C09B6-F76B-4301-B214-203C2048BD2F}" srcOrd="0" destOrd="0" presId="urn:microsoft.com/office/officeart/2018/2/layout/IconVerticalSolidList"/>
    <dgm:cxn modelId="{29D6690C-442B-405C-9446-4399A9334CC1}" type="presParOf" srcId="{35D00996-480B-4AD3-BDE6-7997F3141BC1}" destId="{9E6FD3CB-7D4F-4111-B044-6B7CA2F1D0BF}" srcOrd="1" destOrd="0" presId="urn:microsoft.com/office/officeart/2018/2/layout/IconVerticalSolidList"/>
    <dgm:cxn modelId="{E7E10C6C-3808-4049-A88B-E6A950BF8D0F}" type="presParOf" srcId="{35D00996-480B-4AD3-BDE6-7997F3141BC1}" destId="{8255CDDA-EC3B-4960-AFD1-A22D156471BF}" srcOrd="2" destOrd="0" presId="urn:microsoft.com/office/officeart/2018/2/layout/IconVerticalSolidList"/>
    <dgm:cxn modelId="{6EC19FD8-BEEE-4E5B-895A-0A431F535717}" type="presParOf" srcId="{35D00996-480B-4AD3-BDE6-7997F3141BC1}" destId="{E617FD5F-9AC7-4ADB-89B5-82F207BCBE8E}" srcOrd="3" destOrd="0" presId="urn:microsoft.com/office/officeart/2018/2/layout/IconVerticalSolidList"/>
    <dgm:cxn modelId="{87BE16FA-359C-4FAE-BE3D-189CD4FBCA55}" type="presParOf" srcId="{90845673-D1F9-4786-A14D-28D8E1609ADC}" destId="{45C462B9-2308-4017-AD6B-1A1881622FC0}" srcOrd="5" destOrd="0" presId="urn:microsoft.com/office/officeart/2018/2/layout/IconVerticalSolidList"/>
    <dgm:cxn modelId="{31796A7E-ECAD-4051-8B84-24A404BB5F96}" type="presParOf" srcId="{90845673-D1F9-4786-A14D-28D8E1609ADC}" destId="{348762BB-DD43-4DAF-9F0A-A9F34839F26C}" srcOrd="6" destOrd="0" presId="urn:microsoft.com/office/officeart/2018/2/layout/IconVerticalSolidList"/>
    <dgm:cxn modelId="{B4DB46A3-03EF-4E78-9A5E-30C2BC6A0966}" type="presParOf" srcId="{348762BB-DD43-4DAF-9F0A-A9F34839F26C}" destId="{C6AC7403-EC3E-4491-A194-0BDA1BB2CD28}" srcOrd="0" destOrd="0" presId="urn:microsoft.com/office/officeart/2018/2/layout/IconVerticalSolidList"/>
    <dgm:cxn modelId="{57508475-54BA-42E9-ABE9-F30D910873EA}" type="presParOf" srcId="{348762BB-DD43-4DAF-9F0A-A9F34839F26C}" destId="{448EDBD3-589A-4BF2-97ED-2DF1D044E0B7}" srcOrd="1" destOrd="0" presId="urn:microsoft.com/office/officeart/2018/2/layout/IconVerticalSolidList"/>
    <dgm:cxn modelId="{18E31EB8-3CA3-4F09-9A3E-FF46067E89EF}" type="presParOf" srcId="{348762BB-DD43-4DAF-9F0A-A9F34839F26C}" destId="{6BA3A445-7F14-4D47-A484-CC65079D9F7E}" srcOrd="2" destOrd="0" presId="urn:microsoft.com/office/officeart/2018/2/layout/IconVerticalSolidList"/>
    <dgm:cxn modelId="{8DB4E11B-672A-4B51-892E-6E16242E889E}" type="presParOf" srcId="{348762BB-DD43-4DAF-9F0A-A9F34839F26C}" destId="{6C59BD5E-F5E5-4621-9553-5C83E665A26C}" srcOrd="3" destOrd="0" presId="urn:microsoft.com/office/officeart/2018/2/layout/IconVerticalSolidList"/>
    <dgm:cxn modelId="{0351E8B1-85ED-4E94-B0BD-284EBCAD94F8}" type="presParOf" srcId="{90845673-D1F9-4786-A14D-28D8E1609ADC}" destId="{E43F9161-A9DA-4F7C-9441-4D45E6EE2D2F}" srcOrd="7" destOrd="0" presId="urn:microsoft.com/office/officeart/2018/2/layout/IconVerticalSolidList"/>
    <dgm:cxn modelId="{2E723418-9FFD-4198-AB8F-1F5B162256D7}" type="presParOf" srcId="{90845673-D1F9-4786-A14D-28D8E1609ADC}" destId="{45F909A6-448B-4901-8D52-B8707E07F562}" srcOrd="8" destOrd="0" presId="urn:microsoft.com/office/officeart/2018/2/layout/IconVerticalSolidList"/>
    <dgm:cxn modelId="{E7CE1236-89F1-4AD7-9F7E-9DF4125512B3}" type="presParOf" srcId="{45F909A6-448B-4901-8D52-B8707E07F562}" destId="{C13BC404-6F2C-4F5C-AC0E-1842FE6D497C}" srcOrd="0" destOrd="0" presId="urn:microsoft.com/office/officeart/2018/2/layout/IconVerticalSolidList"/>
    <dgm:cxn modelId="{DE0B8470-02FD-4642-B668-D604C346F37D}" type="presParOf" srcId="{45F909A6-448B-4901-8D52-B8707E07F562}" destId="{BBE34481-AA9B-4C8F-B2F7-87FF6E2CBBF9}" srcOrd="1" destOrd="0" presId="urn:microsoft.com/office/officeart/2018/2/layout/IconVerticalSolidList"/>
    <dgm:cxn modelId="{EA38ED77-59E5-4CF1-8F9F-A90507284A20}" type="presParOf" srcId="{45F909A6-448B-4901-8D52-B8707E07F562}" destId="{AFD2AEA4-5518-4D9F-A450-7FAD535B5AC0}" srcOrd="2" destOrd="0" presId="urn:microsoft.com/office/officeart/2018/2/layout/IconVerticalSolidList"/>
    <dgm:cxn modelId="{53E184D4-AD8A-4943-B563-9EBD5675582C}" type="presParOf" srcId="{45F909A6-448B-4901-8D52-B8707E07F562}" destId="{91FEB516-D489-48E4-83C2-234ECF1190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5FCA-FEC2-4144-966E-B8C66CBEEB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637F76-FEEB-4530-896B-BF4C4D0CF76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Geschätzte Zeit: 18,5</a:t>
          </a:r>
          <a:r>
            <a:rPr lang="de-DE">
              <a:latin typeface="Calibri Light" panose="020F0302020204030204"/>
            </a:rPr>
            <a:t> Stunden</a:t>
          </a:r>
          <a:endParaRPr lang="en-US"/>
        </a:p>
      </dgm:t>
    </dgm:pt>
    <dgm:pt modelId="{CBBB2F44-F7E0-4AC5-BA18-E95B2989BA4A}" type="parTrans" cxnId="{708B499E-2D20-4821-9CD8-C8A7B36CF50D}">
      <dgm:prSet/>
      <dgm:spPr/>
      <dgm:t>
        <a:bodyPr/>
        <a:lstStyle/>
        <a:p>
          <a:endParaRPr lang="en-US"/>
        </a:p>
      </dgm:t>
    </dgm:pt>
    <dgm:pt modelId="{59EE22E4-FB4C-4C8B-AD65-37446AC44793}" type="sibTrans" cxnId="{708B499E-2D20-4821-9CD8-C8A7B36CF50D}">
      <dgm:prSet/>
      <dgm:spPr/>
      <dgm:t>
        <a:bodyPr/>
        <a:lstStyle/>
        <a:p>
          <a:endParaRPr lang="en-US"/>
        </a:p>
      </dgm:t>
    </dgm:pt>
    <dgm:pt modelId="{EB006070-767E-4107-9A8E-406B7241712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Tatsächliche Zeit: 20,5</a:t>
          </a:r>
          <a:r>
            <a:rPr lang="de-DE">
              <a:latin typeface="Calibri Light" panose="020F0302020204030204"/>
            </a:rPr>
            <a:t> Stunden</a:t>
          </a:r>
          <a:endParaRPr lang="en-US"/>
        </a:p>
      </dgm:t>
    </dgm:pt>
    <dgm:pt modelId="{57454C76-A125-4729-839F-B9A1CE95BDEB}" type="parTrans" cxnId="{5EB9A067-E608-4FC8-8495-5B6250B11568}">
      <dgm:prSet/>
      <dgm:spPr/>
      <dgm:t>
        <a:bodyPr/>
        <a:lstStyle/>
        <a:p>
          <a:endParaRPr lang="en-US"/>
        </a:p>
      </dgm:t>
    </dgm:pt>
    <dgm:pt modelId="{02EF3F0C-BF29-4196-B973-B13973EA5DA8}" type="sibTrans" cxnId="{5EB9A067-E608-4FC8-8495-5B6250B11568}">
      <dgm:prSet/>
      <dgm:spPr/>
      <dgm:t>
        <a:bodyPr/>
        <a:lstStyle/>
        <a:p>
          <a:endParaRPr lang="en-US"/>
        </a:p>
      </dgm:t>
    </dgm:pt>
    <dgm:pt modelId="{62CEBB44-7AF6-44D0-9B6D-32E2E9DBD516}" type="pres">
      <dgm:prSet presAssocID="{C3655FCA-FEC2-4144-966E-B8C66CBEEB74}" presName="root" presStyleCnt="0">
        <dgm:presLayoutVars>
          <dgm:dir/>
          <dgm:resizeHandles val="exact"/>
        </dgm:presLayoutVars>
      </dgm:prSet>
      <dgm:spPr/>
    </dgm:pt>
    <dgm:pt modelId="{0638515B-0C1C-4833-A052-3F271B4E501A}" type="pres">
      <dgm:prSet presAssocID="{12637F76-FEEB-4530-896B-BF4C4D0CF769}" presName="compNode" presStyleCnt="0"/>
      <dgm:spPr/>
    </dgm:pt>
    <dgm:pt modelId="{757A5889-D1F3-421C-BB6F-99DD7B80310F}" type="pres">
      <dgm:prSet presAssocID="{12637F76-FEEB-4530-896B-BF4C4D0CF769}" presName="bgRect" presStyleLbl="bgShp" presStyleIdx="0" presStyleCnt="2"/>
      <dgm:spPr/>
    </dgm:pt>
    <dgm:pt modelId="{962402E6-2B22-4AFE-8E3A-36251C9179F4}" type="pres">
      <dgm:prSet presAssocID="{12637F76-FEEB-4530-896B-BF4C4D0CF769}" presName="iconRect" presStyleLbl="node1" presStyleIdx="0" presStyleCnt="2" custLinFactY="100000" custLinFactNeighborX="-9946" custLinFactNeighborY="1316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6D630030-FB06-42F6-AE44-374D3607D38D}" type="pres">
      <dgm:prSet presAssocID="{12637F76-FEEB-4530-896B-BF4C4D0CF769}" presName="spaceRect" presStyleCnt="0"/>
      <dgm:spPr/>
    </dgm:pt>
    <dgm:pt modelId="{EF519571-6681-4581-A8F3-839B9F87136E}" type="pres">
      <dgm:prSet presAssocID="{12637F76-FEEB-4530-896B-BF4C4D0CF769}" presName="parTx" presStyleLbl="revTx" presStyleIdx="0" presStyleCnt="2">
        <dgm:presLayoutVars>
          <dgm:chMax val="0"/>
          <dgm:chPref val="0"/>
        </dgm:presLayoutVars>
      </dgm:prSet>
      <dgm:spPr/>
    </dgm:pt>
    <dgm:pt modelId="{D6530A14-1F87-4A6C-A0A8-BCA5D85F113E}" type="pres">
      <dgm:prSet presAssocID="{59EE22E4-FB4C-4C8B-AD65-37446AC44793}" presName="sibTrans" presStyleCnt="0"/>
      <dgm:spPr/>
    </dgm:pt>
    <dgm:pt modelId="{8A951AD3-DCBC-4E0D-B1A9-7A39F99F09BB}" type="pres">
      <dgm:prSet presAssocID="{EB006070-767E-4107-9A8E-406B72417128}" presName="compNode" presStyleCnt="0"/>
      <dgm:spPr/>
    </dgm:pt>
    <dgm:pt modelId="{C0AFD9BF-B2D9-4162-B3C4-D1A7C3EEB023}" type="pres">
      <dgm:prSet presAssocID="{EB006070-767E-4107-9A8E-406B72417128}" presName="bgRect" presStyleLbl="bgShp" presStyleIdx="1" presStyleCnt="2"/>
      <dgm:spPr/>
    </dgm:pt>
    <dgm:pt modelId="{018D2A42-8EBC-4359-94AC-079A8F3C3EAF}" type="pres">
      <dgm:prSet presAssocID="{EB006070-767E-4107-9A8E-406B72417128}" presName="iconRect" presStyleLbl="node1" presStyleIdx="1" presStyleCnt="2" custLinFactY="-100000" custLinFactNeighborX="-16249" custLinFactNeighborY="-1196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11CBBD69-C3F8-467C-AEA6-4D6E7C6B6ADD}" type="pres">
      <dgm:prSet presAssocID="{EB006070-767E-4107-9A8E-406B72417128}" presName="spaceRect" presStyleCnt="0"/>
      <dgm:spPr/>
    </dgm:pt>
    <dgm:pt modelId="{F5D98CE9-ED73-447A-8175-DAF9341072E8}" type="pres">
      <dgm:prSet presAssocID="{EB006070-767E-4107-9A8E-406B724171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26AD313-B9D8-47FC-8796-F4A496A70ED9}" type="presOf" srcId="{EB006070-767E-4107-9A8E-406B72417128}" destId="{F5D98CE9-ED73-447A-8175-DAF9341072E8}" srcOrd="0" destOrd="0" presId="urn:microsoft.com/office/officeart/2018/2/layout/IconVerticalSolidList"/>
    <dgm:cxn modelId="{F6257657-B4CE-42F9-9AB6-8251A8C340EC}" type="presOf" srcId="{12637F76-FEEB-4530-896B-BF4C4D0CF769}" destId="{EF519571-6681-4581-A8F3-839B9F87136E}" srcOrd="0" destOrd="0" presId="urn:microsoft.com/office/officeart/2018/2/layout/IconVerticalSolidList"/>
    <dgm:cxn modelId="{5EB9A067-E608-4FC8-8495-5B6250B11568}" srcId="{C3655FCA-FEC2-4144-966E-B8C66CBEEB74}" destId="{EB006070-767E-4107-9A8E-406B72417128}" srcOrd="1" destOrd="0" parTransId="{57454C76-A125-4729-839F-B9A1CE95BDEB}" sibTransId="{02EF3F0C-BF29-4196-B973-B13973EA5DA8}"/>
    <dgm:cxn modelId="{708B499E-2D20-4821-9CD8-C8A7B36CF50D}" srcId="{C3655FCA-FEC2-4144-966E-B8C66CBEEB74}" destId="{12637F76-FEEB-4530-896B-BF4C4D0CF769}" srcOrd="0" destOrd="0" parTransId="{CBBB2F44-F7E0-4AC5-BA18-E95B2989BA4A}" sibTransId="{59EE22E4-FB4C-4C8B-AD65-37446AC44793}"/>
    <dgm:cxn modelId="{C1A9C3B3-3C7D-4493-B77F-2CCCF603D3AB}" type="presOf" srcId="{C3655FCA-FEC2-4144-966E-B8C66CBEEB74}" destId="{62CEBB44-7AF6-44D0-9B6D-32E2E9DBD516}" srcOrd="0" destOrd="0" presId="urn:microsoft.com/office/officeart/2018/2/layout/IconVerticalSolidList"/>
    <dgm:cxn modelId="{C9024706-36E5-4509-A8E9-32D0676DFE34}" type="presParOf" srcId="{62CEBB44-7AF6-44D0-9B6D-32E2E9DBD516}" destId="{0638515B-0C1C-4833-A052-3F271B4E501A}" srcOrd="0" destOrd="0" presId="urn:microsoft.com/office/officeart/2018/2/layout/IconVerticalSolidList"/>
    <dgm:cxn modelId="{17EEA267-BCC5-4691-BEF5-B41A98B50D7B}" type="presParOf" srcId="{0638515B-0C1C-4833-A052-3F271B4E501A}" destId="{757A5889-D1F3-421C-BB6F-99DD7B80310F}" srcOrd="0" destOrd="0" presId="urn:microsoft.com/office/officeart/2018/2/layout/IconVerticalSolidList"/>
    <dgm:cxn modelId="{03662D51-5ED6-41A9-8D15-B65717B1A283}" type="presParOf" srcId="{0638515B-0C1C-4833-A052-3F271B4E501A}" destId="{962402E6-2B22-4AFE-8E3A-36251C9179F4}" srcOrd="1" destOrd="0" presId="urn:microsoft.com/office/officeart/2018/2/layout/IconVerticalSolidList"/>
    <dgm:cxn modelId="{0FDC4656-C0D1-46C9-8666-A347900ABE5B}" type="presParOf" srcId="{0638515B-0C1C-4833-A052-3F271B4E501A}" destId="{6D630030-FB06-42F6-AE44-374D3607D38D}" srcOrd="2" destOrd="0" presId="urn:microsoft.com/office/officeart/2018/2/layout/IconVerticalSolidList"/>
    <dgm:cxn modelId="{924AD823-CD74-44BA-9F0A-783B2091EE14}" type="presParOf" srcId="{0638515B-0C1C-4833-A052-3F271B4E501A}" destId="{EF519571-6681-4581-A8F3-839B9F87136E}" srcOrd="3" destOrd="0" presId="urn:microsoft.com/office/officeart/2018/2/layout/IconVerticalSolidList"/>
    <dgm:cxn modelId="{690E0D1D-6891-4DBF-AEE8-FA41B51491D1}" type="presParOf" srcId="{62CEBB44-7AF6-44D0-9B6D-32E2E9DBD516}" destId="{D6530A14-1F87-4A6C-A0A8-BCA5D85F113E}" srcOrd="1" destOrd="0" presId="urn:microsoft.com/office/officeart/2018/2/layout/IconVerticalSolidList"/>
    <dgm:cxn modelId="{F52C3060-07F5-454F-813C-351A1EF65852}" type="presParOf" srcId="{62CEBB44-7AF6-44D0-9B6D-32E2E9DBD516}" destId="{8A951AD3-DCBC-4E0D-B1A9-7A39F99F09BB}" srcOrd="2" destOrd="0" presId="urn:microsoft.com/office/officeart/2018/2/layout/IconVerticalSolidList"/>
    <dgm:cxn modelId="{B12EB636-0601-4897-9508-B65091AEB175}" type="presParOf" srcId="{8A951AD3-DCBC-4E0D-B1A9-7A39F99F09BB}" destId="{C0AFD9BF-B2D9-4162-B3C4-D1A7C3EEB023}" srcOrd="0" destOrd="0" presId="urn:microsoft.com/office/officeart/2018/2/layout/IconVerticalSolidList"/>
    <dgm:cxn modelId="{40BE9912-6F6B-4494-9F79-9019E11B7E2F}" type="presParOf" srcId="{8A951AD3-DCBC-4E0D-B1A9-7A39F99F09BB}" destId="{018D2A42-8EBC-4359-94AC-079A8F3C3EAF}" srcOrd="1" destOrd="0" presId="urn:microsoft.com/office/officeart/2018/2/layout/IconVerticalSolidList"/>
    <dgm:cxn modelId="{09C39ED6-2C88-4F30-9B92-F3BEA1A2FF44}" type="presParOf" srcId="{8A951AD3-DCBC-4E0D-B1A9-7A39F99F09BB}" destId="{11CBBD69-C3F8-467C-AEA6-4D6E7C6B6ADD}" srcOrd="2" destOrd="0" presId="urn:microsoft.com/office/officeart/2018/2/layout/IconVerticalSolidList"/>
    <dgm:cxn modelId="{7525A515-3EA0-419D-A6AF-DB39F1958DA7}" type="presParOf" srcId="{8A951AD3-DCBC-4E0D-B1A9-7A39F99F09BB}" destId="{F5D98CE9-ED73-447A-8175-DAF9341072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8961C-EE56-4860-83C8-41A6B0E0F13E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88BD3-9C6F-4B14-AADA-CC6A0325A311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5CEB4-E265-47E8-B122-8A7896B65366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Abruf des Status</a:t>
          </a:r>
          <a:endParaRPr lang="en-US" sz="1900" kern="1200"/>
        </a:p>
      </dsp:txBody>
      <dsp:txXfrm>
        <a:off x="1070958" y="4353"/>
        <a:ext cx="5198079" cy="927236"/>
      </dsp:txXfrm>
    </dsp:sp>
    <dsp:sp modelId="{DCB87023-A971-458D-9E67-76C43D657633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D1BE4-8E36-41A8-8F0F-FC4728582093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19B21-ABA8-438D-9650-6CF49B899B4F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Abruf der verfügbaren Wertpapiere</a:t>
          </a:r>
          <a:endParaRPr lang="en-US" sz="1900" kern="1200"/>
        </a:p>
      </dsp:txBody>
      <dsp:txXfrm>
        <a:off x="1070958" y="1163398"/>
        <a:ext cx="5198079" cy="927236"/>
      </dsp:txXfrm>
    </dsp:sp>
    <dsp:sp modelId="{E09C09B6-F76B-4301-B214-203C2048BD2F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FD3CB-7D4F-4111-B044-6B7CA2F1D0BF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7FD5F-9AC7-4ADB-89B5-82F207BCBE8E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Schnittstelle für Absetzen von Verkaufs- / Kauf-Order</a:t>
          </a:r>
          <a:endParaRPr lang="en-US" sz="1900" kern="1200"/>
        </a:p>
      </dsp:txBody>
      <dsp:txXfrm>
        <a:off x="1070958" y="2322444"/>
        <a:ext cx="5198079" cy="927236"/>
      </dsp:txXfrm>
    </dsp:sp>
    <dsp:sp modelId="{C6AC7403-EC3E-4491-A194-0BDA1BB2CD28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EDBD3-589A-4BF2-97ED-2DF1D044E0B7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9BD5E-F5E5-4621-9553-5C83E665A26C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Abruf der Liste aller Order</a:t>
          </a:r>
          <a:endParaRPr lang="en-US" sz="1900" kern="1200"/>
        </a:p>
      </dsp:txBody>
      <dsp:txXfrm>
        <a:off x="1070958" y="3481489"/>
        <a:ext cx="5198079" cy="927236"/>
      </dsp:txXfrm>
    </dsp:sp>
    <dsp:sp modelId="{C13BC404-6F2C-4F5C-AC0E-1842FE6D497C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34481-AA9B-4C8F-B2F7-87FF6E2CBBF9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EB516-D489-48E4-83C2-234ECF119019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Abruf des Status einer Order</a:t>
          </a:r>
          <a:endParaRPr lang="en-US" sz="1900" kern="1200"/>
        </a:p>
      </dsp:txBody>
      <dsp:txXfrm>
        <a:off x="1070958" y="4640535"/>
        <a:ext cx="5198079" cy="92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A5889-D1F3-421C-BB6F-99DD7B80310F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402E6-2B22-4AFE-8E3A-36251C9179F4}">
      <dsp:nvSpPr>
        <dsp:cNvPr id="0" name=""/>
        <dsp:cNvSpPr/>
      </dsp:nvSpPr>
      <dsp:spPr>
        <a:xfrm>
          <a:off x="414226" y="3411306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19571-6681-4581-A8F3-839B9F87136E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Geschätzte Zeit: 18,5</a:t>
          </a:r>
          <a:r>
            <a:rPr lang="de-DE" sz="2500" kern="1200">
              <a:latin typeface="Calibri Light" panose="020F0302020204030204"/>
            </a:rPr>
            <a:t> Stunden</a:t>
          </a:r>
          <a:endParaRPr lang="en-US" sz="2500" kern="1200"/>
        </a:p>
      </dsp:txBody>
      <dsp:txXfrm>
        <a:off x="1930741" y="905470"/>
        <a:ext cx="4338296" cy="1671637"/>
      </dsp:txXfrm>
    </dsp:sp>
    <dsp:sp modelId="{C0AFD9BF-B2D9-4162-B3C4-D1A7C3EEB023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D2A42-8EBC-4359-94AC-079A8F3C3EAF}">
      <dsp:nvSpPr>
        <dsp:cNvPr id="0" name=""/>
        <dsp:cNvSpPr/>
      </dsp:nvSpPr>
      <dsp:spPr>
        <a:xfrm>
          <a:off x="356276" y="135209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8CE9-ED73-447A-8175-DAF9341072E8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Tatsächliche Zeit: 20,5</a:t>
          </a:r>
          <a:r>
            <a:rPr lang="de-DE" sz="2500" kern="1200">
              <a:latin typeface="Calibri Light" panose="020F0302020204030204"/>
            </a:rPr>
            <a:t> Stunden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9E054-BEE3-4C2F-A89A-3232DC8BD7F4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ADC0E-72BA-4CC2-9CB5-0635F3D72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57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1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Tobias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817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Calo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37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Calo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68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err="1"/>
              <a:t>Calo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9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Mahmoud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56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Mahmoud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80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477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2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68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6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3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3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2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64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5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Tobias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/>
              <a:t>Tobias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Tobias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ADC0E-72BA-4CC2-9CB5-0635F3D7256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5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AF597-8F4B-4B75-B43D-5D4718540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6BE1B2-8989-4819-BD11-8D7DB42D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B3CEB-ED21-4A93-A5B9-AD817F95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FD786-441D-449C-84F7-98919F27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440BF-8E72-429C-BAF8-F382AE5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5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3EC76-7191-44BE-90A7-6E87C473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F4614D-99DB-4B01-B90B-5400D89C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70F90-DD1C-42A2-A598-494EF32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DD290-FA2A-47F1-BDB3-B948E72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7842D-C75C-4896-BE6D-6953E47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39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DFE2E6-3C79-4371-AFA1-0E886A556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6C76CE-1A23-437B-A94A-6720282B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D65A6-4C6C-48A2-BE2A-0749CA00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093E3-D6E3-4272-9618-136DC591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A47DE-4E13-49B9-8A38-AB4CD767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89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55631-E4AA-429E-8C47-BA63B1CF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C0081-6A0F-4F2F-B622-1B80A320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E2166-4C6C-4C32-A8AA-09E10997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F5751-7EF2-4320-AB5B-2501EEA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4ACB4F-189C-4C68-BD24-4EF941C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07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74402-7806-4F8E-88FE-9D26428A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F7CDED-49FC-40FC-9E5A-4202ACB4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FC640-467A-40AD-8F29-FE3CDA5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A1487-EBD5-44FD-8EC6-AA0E1D24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8F04C-E857-4A0F-AB2F-9AD39CC5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71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25455-62C4-4E13-ACAB-90EDB488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7CD1C-8929-4C01-85EE-089A4FA30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3B6F2-5F7E-4246-904B-20A0FA6D3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FD5E6D-51DB-4AF8-9330-EA626D75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D43BE7-1B84-4B0B-98B6-4012679B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A5EA6-41E4-4F0D-981B-EED95B7D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9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79FA9-F120-4134-890D-502CA8AD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4702B-EB90-4F21-94D7-57932D2D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B501A-1474-485C-87F3-5930BA7D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91E70B-231A-4B0C-9FED-AF2EF4D6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436403-9D7F-441A-A085-5ECCCE2EC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372523-23E5-493D-AC5A-BB02E99D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06C6F4-5654-4618-9062-F473F27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E9F90F-AADF-489C-9922-F00DA906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72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EB06-77E3-4A83-A906-49EA1AA1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85AA2D-7A1B-48E6-9BBE-04483D4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F1493-2A75-4A55-8E19-CD0C0F75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CE1717-3962-4875-85F2-96AFEB3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7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5F0509-38E6-4DE6-9D8E-4F07BF8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CD06B0-B207-4C24-94F7-23CF8AE8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E894B0-7FCD-46C1-BD1D-3DFB4358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9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E5BF3-38CB-4213-90F8-E9AA3F2B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A10BC-C94D-49C8-9644-A764F5AF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6C6086-4E2E-405B-843D-8EFF2C9A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92ACB-EE76-4A09-A9D1-C308A58C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F03EC-B759-476C-8E54-99F6797C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2BC7B-0C0C-489D-BE57-39B8C36B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3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D53E6-AF54-4EEA-8EF9-FA334EC0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16BE77-7B05-4DDB-88B1-67D7D573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02D961-B8F9-433F-9C90-A9FBB1C7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FF2B2-B0FE-46F4-B7AE-2BB918A2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4E66C-F250-4166-96B9-9E8CFA6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A8E306-ED22-4EB7-800E-D767FB7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5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90042-357B-4EF7-81BD-750C742C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9176C5-C1DE-47C7-8D13-8C164090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AD7EA-07FB-408C-B3F0-896EE0533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4FC7-D362-4585-A3D2-374EA7C8D65B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A91E3-E123-4BDB-B4A6-B67D60FF6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B2326-0087-4925-91CD-7516437D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5A7E-16A6-4422-88A9-0ACA3C171F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0CC73-1AF3-4A5B-8C71-C654AB62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616414" cy="1155525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Zwischenpräsentation</a:t>
            </a:r>
          </a:p>
          <a:p>
            <a:pPr algn="l"/>
            <a:r>
              <a:rPr lang="de-DE"/>
              <a:t>25.03.2021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748B8F-AACE-4D58-B902-494B2660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9" y="1656175"/>
            <a:ext cx="6191910" cy="619191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82000"/>
              </a:srgbClr>
            </a:outerShdw>
            <a:softEdge rad="3429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7A0866-4D60-4649-8B02-518BC7BF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Projekt </a:t>
            </a:r>
            <a:r>
              <a:rPr lang="de-DE" sz="5400" err="1"/>
              <a:t>Tradingtool</a:t>
            </a:r>
            <a:br>
              <a:rPr lang="de-DE" sz="5400"/>
            </a:br>
            <a:r>
              <a:rPr lang="de-DE" sz="5400"/>
              <a:t>- </a:t>
            </a:r>
            <a:r>
              <a:rPr lang="de-DE" sz="5400" err="1"/>
              <a:t>Moonstonks</a:t>
            </a:r>
            <a:endParaRPr lang="de-DE" sz="5400"/>
          </a:p>
        </p:txBody>
      </p:sp>
    </p:spTree>
    <p:extLst>
      <p:ext uri="{BB962C8B-B14F-4D97-AF65-F5344CB8AC3E}">
        <p14:creationId xmlns:p14="http://schemas.microsoft.com/office/powerpoint/2010/main" val="103947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B00FB73D-E93D-F944-9622-9E523E86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Anforderungen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58E6640C-5317-B648-9DC6-707BB083AB3D}"/>
              </a:ext>
            </a:extLst>
          </p:cNvPr>
          <p:cNvSpPr txBox="1">
            <a:spLocks/>
          </p:cNvSpPr>
          <p:nvPr/>
        </p:nvSpPr>
        <p:spPr>
          <a:xfrm>
            <a:off x="405246" y="1690688"/>
            <a:ext cx="376704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Must have</a:t>
            </a:r>
            <a:endParaRPr lang="en-US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ABAEF7EE-D7C9-6445-B9E8-8CCD6EE8F8C8}"/>
              </a:ext>
            </a:extLst>
          </p:cNvPr>
          <p:cNvSpPr txBox="1">
            <a:spLocks/>
          </p:cNvSpPr>
          <p:nvPr/>
        </p:nvSpPr>
        <p:spPr>
          <a:xfrm>
            <a:off x="405246" y="2514600"/>
            <a:ext cx="3767046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de-DE" sz="2000">
                <a:ea typeface="+mn-lt"/>
                <a:cs typeface="+mn-lt"/>
              </a:rPr>
              <a:t>Charts</a:t>
            </a:r>
          </a:p>
          <a:p>
            <a:pPr marL="457200" indent="-457200">
              <a:buFont typeface="Arial"/>
              <a:buChar char="•"/>
            </a:pPr>
            <a:r>
              <a:rPr lang="de-DE" sz="2000" err="1">
                <a:ea typeface="+mn-lt"/>
                <a:cs typeface="+mn-lt"/>
              </a:rPr>
              <a:t>Tradingmöglichkeiten</a:t>
            </a:r>
            <a:endParaRPr lang="de-DE" sz="20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de-DE" sz="1600">
                <a:ea typeface="+mn-lt"/>
                <a:cs typeface="+mn-lt"/>
              </a:rPr>
              <a:t>Versch. Ordertypen</a:t>
            </a:r>
          </a:p>
          <a:p>
            <a:pPr marL="914400" lvl="1" indent="-457200">
              <a:buFont typeface="Arial"/>
              <a:buChar char="•"/>
            </a:pPr>
            <a:r>
              <a:rPr lang="de-DE" sz="1600">
                <a:ea typeface="+mn-lt"/>
                <a:cs typeface="+mn-lt"/>
              </a:rPr>
              <a:t>Nur verfügbare Aktien</a:t>
            </a:r>
            <a:endParaRPr lang="en-US" sz="16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de-DE" sz="2000">
                <a:ea typeface="+mn-lt"/>
                <a:cs typeface="+mn-lt"/>
              </a:rPr>
              <a:t>Kundenplattform </a:t>
            </a:r>
            <a:endParaRPr lang="en-US" sz="20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de-DE" sz="2000">
                <a:ea typeface="+mn-lt"/>
                <a:cs typeface="+mn-lt"/>
              </a:rPr>
              <a:t>Verrechnungskonto</a:t>
            </a:r>
            <a:endParaRPr lang="en-US" sz="20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de-DE" sz="2000">
                <a:ea typeface="+mn-lt"/>
                <a:cs typeface="+mn-lt"/>
              </a:rPr>
              <a:t>Depotstand</a:t>
            </a:r>
          </a:p>
          <a:p>
            <a:pPr marL="457200" indent="-457200">
              <a:buFont typeface="Arial"/>
              <a:buChar char="•"/>
            </a:pPr>
            <a:r>
              <a:rPr lang="de-DE" sz="2000">
                <a:ea typeface="+mn-lt"/>
                <a:cs typeface="+mn-lt"/>
              </a:rPr>
              <a:t>Rechnungsstellung an Kunden</a:t>
            </a:r>
            <a:endParaRPr lang="de-DE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95B09BA-DAC9-B742-9FBC-3D134E78D8DA}"/>
              </a:ext>
            </a:extLst>
          </p:cNvPr>
          <p:cNvSpPr txBox="1">
            <a:spLocks/>
          </p:cNvSpPr>
          <p:nvPr/>
        </p:nvSpPr>
        <p:spPr>
          <a:xfrm>
            <a:off x="4305891" y="1690688"/>
            <a:ext cx="3767046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Nice to have</a:t>
            </a:r>
            <a:endParaRPr lang="en-US"/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3760942A-1706-C44F-90A6-9EF75B93F476}"/>
              </a:ext>
            </a:extLst>
          </p:cNvPr>
          <p:cNvSpPr txBox="1">
            <a:spLocks/>
          </p:cNvSpPr>
          <p:nvPr/>
        </p:nvSpPr>
        <p:spPr>
          <a:xfrm>
            <a:off x="4305890" y="2514600"/>
            <a:ext cx="3767046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>
                <a:ea typeface="+mn-lt"/>
                <a:cs typeface="+mn-lt"/>
              </a:rPr>
              <a:t>Auswertungen in Statistiken </a:t>
            </a:r>
            <a:r>
              <a:rPr lang="de-DE" sz="2000" err="1">
                <a:ea typeface="+mn-lt"/>
                <a:cs typeface="+mn-lt"/>
              </a:rPr>
              <a:t>für</a:t>
            </a:r>
            <a:r>
              <a:rPr lang="de-DE" sz="2000">
                <a:ea typeface="+mn-lt"/>
                <a:cs typeface="+mn-lt"/>
              </a:rPr>
              <a:t> Kunden </a:t>
            </a:r>
            <a:endParaRPr lang="en-US"/>
          </a:p>
          <a:p>
            <a:r>
              <a:rPr lang="de-DE" sz="2000">
                <a:ea typeface="+mn-lt"/>
                <a:cs typeface="+mn-lt"/>
              </a:rPr>
              <a:t>Möglichkeit </a:t>
            </a:r>
            <a:r>
              <a:rPr lang="de-DE" sz="2000" err="1">
                <a:ea typeface="+mn-lt"/>
                <a:cs typeface="+mn-lt"/>
              </a:rPr>
              <a:t>für</a:t>
            </a:r>
            <a:r>
              <a:rPr lang="de-DE" sz="2000">
                <a:ea typeface="+mn-lt"/>
                <a:cs typeface="+mn-lt"/>
              </a:rPr>
              <a:t> Sparpläne</a:t>
            </a:r>
            <a:endParaRPr lang="de-DE">
              <a:cs typeface="Calibri"/>
            </a:endParaRP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6A0DA4D1-7F25-9B42-B5B0-DE8669F8C192}"/>
              </a:ext>
            </a:extLst>
          </p:cNvPr>
          <p:cNvSpPr txBox="1">
            <a:spLocks/>
          </p:cNvSpPr>
          <p:nvPr/>
        </p:nvSpPr>
        <p:spPr>
          <a:xfrm>
            <a:off x="8206536" y="1702390"/>
            <a:ext cx="3767046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Non-functional</a:t>
            </a:r>
            <a:endParaRPr lang="en-US"/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9E318ABC-F567-E749-A553-75C50D442428}"/>
              </a:ext>
            </a:extLst>
          </p:cNvPr>
          <p:cNvSpPr txBox="1">
            <a:spLocks/>
          </p:cNvSpPr>
          <p:nvPr/>
        </p:nvSpPr>
        <p:spPr>
          <a:xfrm>
            <a:off x="8206535" y="2526302"/>
            <a:ext cx="3767046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>
                <a:ea typeface="+mn-lt"/>
                <a:cs typeface="+mn-lt"/>
              </a:rPr>
              <a:t>Light-/</a:t>
            </a:r>
            <a:r>
              <a:rPr lang="de-DE" sz="2000" err="1">
                <a:ea typeface="+mn-lt"/>
                <a:cs typeface="+mn-lt"/>
              </a:rPr>
              <a:t>Darkmode</a:t>
            </a:r>
            <a:endParaRPr lang="en-US"/>
          </a:p>
          <a:p>
            <a:r>
              <a:rPr lang="de-DE" sz="2000">
                <a:ea typeface="+mn-lt"/>
                <a:cs typeface="+mn-lt"/>
              </a:rPr>
              <a:t>Mehrsprachigkeit</a:t>
            </a:r>
          </a:p>
          <a:p>
            <a:r>
              <a:rPr lang="de-DE" sz="2000">
                <a:ea typeface="+mn-lt"/>
                <a:cs typeface="+mn-lt"/>
              </a:rPr>
              <a:t>Progressiv Web App</a:t>
            </a:r>
            <a:endParaRPr lang="de-DE">
              <a:cs typeface="Calibri"/>
            </a:endParaRPr>
          </a:p>
        </p:txBody>
      </p:sp>
      <p:pic>
        <p:nvPicPr>
          <p:cNvPr id="3" name="Graphic 2" descr="Add with solid fill">
            <a:extLst>
              <a:ext uri="{FF2B5EF4-FFF2-40B4-BE49-F238E27FC236}">
                <a16:creationId xmlns:a16="http://schemas.microsoft.com/office/drawing/2014/main" id="{1A15B974-E924-EB47-A427-03678061A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9091" y="1658725"/>
            <a:ext cx="536620" cy="536620"/>
          </a:xfrm>
          <a:prstGeom prst="rect">
            <a:avLst/>
          </a:prstGeom>
        </p:spPr>
      </p:pic>
      <p:pic>
        <p:nvPicPr>
          <p:cNvPr id="5" name="Graphic 4" descr="Exclamation mark with solid fill">
            <a:extLst>
              <a:ext uri="{FF2B5EF4-FFF2-40B4-BE49-F238E27FC236}">
                <a16:creationId xmlns:a16="http://schemas.microsoft.com/office/drawing/2014/main" id="{7F04FD99-3D12-1E4F-AB9B-ED382B9DC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8769" y="1629238"/>
            <a:ext cx="536620" cy="536620"/>
          </a:xfrm>
          <a:prstGeom prst="rect">
            <a:avLst/>
          </a:prstGeom>
        </p:spPr>
      </p:pic>
      <p:pic>
        <p:nvPicPr>
          <p:cNvPr id="11" name="Graphic 10" descr="Palette with solid fill">
            <a:extLst>
              <a:ext uri="{FF2B5EF4-FFF2-40B4-BE49-F238E27FC236}">
                <a16:creationId xmlns:a16="http://schemas.microsoft.com/office/drawing/2014/main" id="{C5016863-9011-3741-B8E8-05E8B351A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9667" y="1658725"/>
            <a:ext cx="536620" cy="5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3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E7462174-374D-5B46-B221-5439A074A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9069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el 1">
            <a:extLst>
              <a:ext uri="{FF2B5EF4-FFF2-40B4-BE49-F238E27FC236}">
                <a16:creationId xmlns:a16="http://schemas.microsoft.com/office/drawing/2014/main" id="{C1D66CEF-27C3-1A4F-BA8E-C2C22873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Konsumierte Schnittstellen</a:t>
            </a:r>
            <a:br>
              <a:rPr lang="de-DE">
                <a:ea typeface="+mj-lt"/>
                <a:cs typeface="+mj-lt"/>
              </a:rPr>
            </a:br>
            <a:r>
              <a:rPr lang="de-DE">
                <a:cs typeface="Calibri Light"/>
              </a:rPr>
              <a:t>(von Börse)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38BC45-E209-9F4D-8EA9-C26897C6F0A2}"/>
              </a:ext>
            </a:extLst>
          </p:cNvPr>
          <p:cNvCxnSpPr/>
          <p:nvPr/>
        </p:nvCxnSpPr>
        <p:spPr>
          <a:xfrm>
            <a:off x="677334" y="2197100"/>
            <a:ext cx="0" cy="246380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4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99ACB67-0B55-A841-9DDE-30B42BBC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Technologien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E715C2-8425-9D4C-9FCB-F9D619D1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33">
            <a:extLst>
              <a:ext uri="{FF2B5EF4-FFF2-40B4-BE49-F238E27FC236}">
                <a16:creationId xmlns:a16="http://schemas.microsoft.com/office/drawing/2014/main" id="{9549DC92-FFDD-6B40-BA5F-F68CD970D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008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5" descr="Icon&#10;&#10;Description automatically generated">
            <a:extLst>
              <a:ext uri="{FF2B5EF4-FFF2-40B4-BE49-F238E27FC236}">
                <a16:creationId xmlns:a16="http://schemas.microsoft.com/office/drawing/2014/main" id="{78F36E22-09B1-5241-B6BC-B6629D01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28" y="659177"/>
            <a:ext cx="1100358" cy="109669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559C0F9-9D03-4E41-B2EB-505316FC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1452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Tx/>
              <a:buNone/>
            </a:pPr>
            <a:r>
              <a:rPr lang="de-DE" sz="1800" b="1">
                <a:cs typeface="Calibri"/>
              </a:rPr>
              <a:t>Frontend</a:t>
            </a:r>
          </a:p>
          <a:p>
            <a:r>
              <a:rPr lang="de-DE" sz="1800" err="1">
                <a:cs typeface="Calibri"/>
              </a:rPr>
              <a:t>Vue.js</a:t>
            </a:r>
            <a:endParaRPr lang="de-DE" sz="1800">
              <a:cs typeface="Calibri"/>
            </a:endParaRPr>
          </a:p>
          <a:p>
            <a:r>
              <a:rPr lang="de-DE" sz="1800">
                <a:cs typeface="Calibri"/>
              </a:rPr>
              <a:t>Quasar CLI</a:t>
            </a:r>
          </a:p>
          <a:p>
            <a:pPr marL="0" indent="0">
              <a:buNone/>
            </a:pPr>
            <a:endParaRPr lang="de-DE" sz="1800">
              <a:cs typeface="Calibri"/>
            </a:endParaRPr>
          </a:p>
          <a:p>
            <a:pPr marL="0" indent="0">
              <a:buNone/>
            </a:pPr>
            <a:r>
              <a:rPr lang="de-DE" sz="1800" b="1">
                <a:cs typeface="Calibri"/>
              </a:rPr>
              <a:t>Backend</a:t>
            </a:r>
          </a:p>
          <a:p>
            <a:r>
              <a:rPr lang="de-DE" sz="1800" err="1">
                <a:cs typeface="Calibri"/>
              </a:rPr>
              <a:t>Nest.js</a:t>
            </a:r>
            <a:endParaRPr lang="de-DE" sz="1800">
              <a:cs typeface="Calibri"/>
            </a:endParaRPr>
          </a:p>
          <a:p>
            <a:pPr lvl="1"/>
            <a:r>
              <a:rPr lang="de-DE" sz="1800" err="1">
                <a:cs typeface="Calibri"/>
              </a:rPr>
              <a:t>Swagger</a:t>
            </a:r>
            <a:r>
              <a:rPr lang="de-DE" sz="1800">
                <a:cs typeface="Calibri"/>
              </a:rPr>
              <a:t> zur Dokumentation der Schnittstellen</a:t>
            </a:r>
          </a:p>
          <a:p>
            <a:r>
              <a:rPr lang="de-DE" sz="1800" err="1">
                <a:cs typeface="Calibri"/>
              </a:rPr>
              <a:t>MariaDB</a:t>
            </a:r>
            <a:endParaRPr lang="de-DE" sz="1800"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7C98CC-319C-CE4A-99E1-3254C3340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37">
            <a:extLst>
              <a:ext uri="{FF2B5EF4-FFF2-40B4-BE49-F238E27FC236}">
                <a16:creationId xmlns:a16="http://schemas.microsoft.com/office/drawing/2014/main" id="{529CAF75-E1C2-B044-B9E6-3D40946E4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39">
            <a:extLst>
              <a:ext uri="{FF2B5EF4-FFF2-40B4-BE49-F238E27FC236}">
                <a16:creationId xmlns:a16="http://schemas.microsoft.com/office/drawing/2014/main" id="{3547462A-F25B-7E4D-9E90-05DAC898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8252" y="2722161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B218570B-32E0-6741-8C6A-1A9CB5336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3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8F62A23-E968-7A42-8FD8-967AA4E82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015" y="218324"/>
            <a:ext cx="2730354" cy="2365649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D695D56-D4AD-8D41-8626-388F8CFB1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43" y="3198952"/>
            <a:ext cx="1789619" cy="1789619"/>
          </a:xfrm>
          <a:prstGeom prst="rect">
            <a:avLst/>
          </a:prstGeom>
        </p:spPr>
      </p:pic>
      <p:sp>
        <p:nvSpPr>
          <p:cNvPr id="25" name="Freeform: Shape 43">
            <a:extLst>
              <a:ext uri="{FF2B5EF4-FFF2-40B4-BE49-F238E27FC236}">
                <a16:creationId xmlns:a16="http://schemas.microsoft.com/office/drawing/2014/main" id="{3ECAD7CD-A41F-3643-BFAF-A59754764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45">
            <a:extLst>
              <a:ext uri="{FF2B5EF4-FFF2-40B4-BE49-F238E27FC236}">
                <a16:creationId xmlns:a16="http://schemas.microsoft.com/office/drawing/2014/main" id="{2ED6B8B4-76F1-4F40-A147-8022176F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10" descr="Logo&#10;&#10;Description automatically generated">
            <a:extLst>
              <a:ext uri="{FF2B5EF4-FFF2-40B4-BE49-F238E27FC236}">
                <a16:creationId xmlns:a16="http://schemas.microsoft.com/office/drawing/2014/main" id="{964055A5-F36D-F046-BF19-39A615204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400" y="4958537"/>
            <a:ext cx="2208230" cy="16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8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3AC478-E7D8-9C43-957B-F8CAB815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Vorschau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ABE482-3E19-B74A-ABCA-6BB06FF405EE}"/>
              </a:ext>
            </a:extLst>
          </p:cNvPr>
          <p:cNvGrpSpPr/>
          <p:nvPr/>
        </p:nvGrpSpPr>
        <p:grpSpPr>
          <a:xfrm>
            <a:off x="8055127" y="1467513"/>
            <a:ext cx="3657540" cy="5534351"/>
            <a:chOff x="8055127" y="1467513"/>
            <a:chExt cx="3657540" cy="5534351"/>
          </a:xfrm>
        </p:grpSpPr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8456C242-DFAF-1942-9994-C42B591EE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784" y="1572464"/>
              <a:ext cx="2378848" cy="5155582"/>
            </a:xfrm>
            <a:prstGeom prst="rect">
              <a:avLst/>
            </a:prstGeom>
          </p:spPr>
        </p:pic>
        <p:pic>
          <p:nvPicPr>
            <p:cNvPr id="38" name="Picture 2" descr="Png Iphone X Transparent | Phone template, Iphone mockup, Iphone icon">
              <a:extLst>
                <a:ext uri="{FF2B5EF4-FFF2-40B4-BE49-F238E27FC236}">
                  <a16:creationId xmlns:a16="http://schemas.microsoft.com/office/drawing/2014/main" id="{DB69B189-50D9-CE48-81F3-C17C5DEBE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5127" y="1467513"/>
              <a:ext cx="3657540" cy="553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2700FB-F8A1-194A-8DA9-9774CEE1A302}"/>
              </a:ext>
            </a:extLst>
          </p:cNvPr>
          <p:cNvGrpSpPr/>
          <p:nvPr/>
        </p:nvGrpSpPr>
        <p:grpSpPr>
          <a:xfrm>
            <a:off x="4190426" y="1467513"/>
            <a:ext cx="3657540" cy="5534351"/>
            <a:chOff x="4190426" y="1467513"/>
            <a:chExt cx="3657540" cy="5534351"/>
          </a:xfrm>
        </p:grpSpPr>
        <p:pic>
          <p:nvPicPr>
            <p:cNvPr id="14" name="Picture 13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D793D019-D582-0B44-8D16-961C8871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734" y="1572554"/>
              <a:ext cx="2344054" cy="5080174"/>
            </a:xfrm>
            <a:prstGeom prst="rect">
              <a:avLst/>
            </a:prstGeom>
          </p:spPr>
        </p:pic>
        <p:pic>
          <p:nvPicPr>
            <p:cNvPr id="39" name="Picture 2" descr="Png Iphone X Transparent | Phone template, Iphone mockup, Iphone icon">
              <a:extLst>
                <a:ext uri="{FF2B5EF4-FFF2-40B4-BE49-F238E27FC236}">
                  <a16:creationId xmlns:a16="http://schemas.microsoft.com/office/drawing/2014/main" id="{AD2F77B7-DA35-4A44-A24D-D1845C97D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426" y="1467513"/>
              <a:ext cx="3657540" cy="553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9EEE5F-0F25-434A-8033-2F289B75D69E}"/>
              </a:ext>
            </a:extLst>
          </p:cNvPr>
          <p:cNvGrpSpPr/>
          <p:nvPr/>
        </p:nvGrpSpPr>
        <p:grpSpPr>
          <a:xfrm>
            <a:off x="228373" y="1467512"/>
            <a:ext cx="3657540" cy="5534351"/>
            <a:chOff x="228373" y="1467512"/>
            <a:chExt cx="3657540" cy="5534351"/>
          </a:xfrm>
        </p:grpSpPr>
        <p:pic>
          <p:nvPicPr>
            <p:cNvPr id="9" name="Picture 8" descr="A screenshot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6AF7CDCC-B9AE-7E46-B196-94FB448F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22" y="1572464"/>
              <a:ext cx="2378848" cy="5155581"/>
            </a:xfrm>
            <a:prstGeom prst="rect">
              <a:avLst/>
            </a:prstGeom>
          </p:spPr>
        </p:pic>
        <p:pic>
          <p:nvPicPr>
            <p:cNvPr id="40" name="Picture 2" descr="Png Iphone X Transparent | Phone template, Iphone mockup, Iphone icon">
              <a:extLst>
                <a:ext uri="{FF2B5EF4-FFF2-40B4-BE49-F238E27FC236}">
                  <a16:creationId xmlns:a16="http://schemas.microsoft.com/office/drawing/2014/main" id="{20E10328-1E2E-CE42-95F0-CEF6A0EF0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73" y="1467512"/>
              <a:ext cx="3657540" cy="553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522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DB9D9-7D4B-4C65-960C-FE115C3F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de-DE"/>
              <a:t>Arbeitsweise</a:t>
            </a:r>
          </a:p>
        </p:txBody>
      </p:sp>
      <p:pic>
        <p:nvPicPr>
          <p:cNvPr id="7" name="Content Placeholder 6" descr="Online meeting with solid fill">
            <a:extLst>
              <a:ext uri="{FF2B5EF4-FFF2-40B4-BE49-F238E27FC236}">
                <a16:creationId xmlns:a16="http://schemas.microsoft.com/office/drawing/2014/main" id="{E9542939-AB41-DE49-B5B3-16F86623C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9314" y="1378333"/>
            <a:ext cx="4609333" cy="4609333"/>
          </a:xfrm>
        </p:spPr>
      </p:pic>
    </p:spTree>
    <p:extLst>
      <p:ext uri="{BB962C8B-B14F-4D97-AF65-F5344CB8AC3E}">
        <p14:creationId xmlns:p14="http://schemas.microsoft.com/office/powerpoint/2010/main" val="1077303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42CF882-5AF3-0E49-B8DB-5B9C17C50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B144-A8ED-C64A-BA5D-37776C7BE62C}"/>
              </a:ext>
            </a:extLst>
          </p:cNvPr>
          <p:cNvSpPr txBox="1"/>
          <p:nvPr/>
        </p:nvSpPr>
        <p:spPr>
          <a:xfrm>
            <a:off x="902897" y="5275984"/>
            <a:ext cx="16344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 dirty="0"/>
              <a:t>Plattform:</a:t>
            </a:r>
          </a:p>
          <a:p>
            <a:pPr algn="ctr"/>
            <a:r>
              <a:rPr lang="en-DE" sz="2100" dirty="0"/>
              <a:t>MS Teams / Discord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B2242A-E68B-9A43-82F6-6C68D72D75ED}"/>
              </a:ext>
            </a:extLst>
          </p:cNvPr>
          <p:cNvSpPr txBox="1"/>
          <p:nvPr/>
        </p:nvSpPr>
        <p:spPr>
          <a:xfrm>
            <a:off x="4630918" y="5320065"/>
            <a:ext cx="2524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 dirty="0"/>
              <a:t>Versionsverwaltung:</a:t>
            </a:r>
          </a:p>
          <a:p>
            <a:pPr algn="ctr"/>
            <a:r>
              <a:rPr lang="en-DE" sz="2100" dirty="0"/>
              <a:t>Github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1ECF5-4661-624B-8D37-99C28905D534}"/>
              </a:ext>
            </a:extLst>
          </p:cNvPr>
          <p:cNvSpPr txBox="1"/>
          <p:nvPr/>
        </p:nvSpPr>
        <p:spPr>
          <a:xfrm>
            <a:off x="8666113" y="5320065"/>
            <a:ext cx="2569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100"/>
              <a:t>Arbeitsweise:</a:t>
            </a:r>
          </a:p>
          <a:p>
            <a:pPr algn="ctr"/>
            <a:r>
              <a:rPr lang="en-DE" sz="2100"/>
              <a:t>Agile Vorgehensweise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A229511-797E-1546-83E5-E823B66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18413" r="19043" b="19699"/>
          <a:stretch/>
        </p:blipFill>
        <p:spPr bwMode="auto">
          <a:xfrm>
            <a:off x="4516658" y="2061812"/>
            <a:ext cx="2753438" cy="27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AE7872-1357-6E4B-83D8-CBE3BD086ACF}"/>
              </a:ext>
            </a:extLst>
          </p:cNvPr>
          <p:cNvGrpSpPr/>
          <p:nvPr/>
        </p:nvGrpSpPr>
        <p:grpSpPr>
          <a:xfrm>
            <a:off x="8619461" y="2189376"/>
            <a:ext cx="2663173" cy="2730106"/>
            <a:chOff x="8381150" y="2658272"/>
            <a:chExt cx="2663173" cy="2730106"/>
          </a:xfrm>
        </p:grpSpPr>
        <p:pic>
          <p:nvPicPr>
            <p:cNvPr id="7" name="Graphic 6" descr="Gears with solid fill">
              <a:extLst>
                <a:ext uri="{FF2B5EF4-FFF2-40B4-BE49-F238E27FC236}">
                  <a16:creationId xmlns:a16="http://schemas.microsoft.com/office/drawing/2014/main" id="{9CFE874F-4E74-D442-8688-0C8B8836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150" y="2658272"/>
              <a:ext cx="1814044" cy="1814044"/>
            </a:xfrm>
            <a:prstGeom prst="rect">
              <a:avLst/>
            </a:prstGeom>
          </p:spPr>
        </p:pic>
        <p:pic>
          <p:nvPicPr>
            <p:cNvPr id="11" name="Graphic 10" descr="Box with solid fill">
              <a:extLst>
                <a:ext uri="{FF2B5EF4-FFF2-40B4-BE49-F238E27FC236}">
                  <a16:creationId xmlns:a16="http://schemas.microsoft.com/office/drawing/2014/main" id="{62481364-B356-A34E-9FF7-C80A7131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80597" y="4322565"/>
              <a:ext cx="914400" cy="91440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75B3D83-B722-5D46-86EA-01DA7641C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7029" y="2815555"/>
              <a:ext cx="2257282" cy="2353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c 22" descr="Box with solid fill">
              <a:extLst>
                <a:ext uri="{FF2B5EF4-FFF2-40B4-BE49-F238E27FC236}">
                  <a16:creationId xmlns:a16="http://schemas.microsoft.com/office/drawing/2014/main" id="{378E4DED-1F2E-CC4D-BEDC-EB11DC0E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5073" y="3681697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Box with solid fill">
              <a:extLst>
                <a:ext uri="{FF2B5EF4-FFF2-40B4-BE49-F238E27FC236}">
                  <a16:creationId xmlns:a16="http://schemas.microsoft.com/office/drawing/2014/main" id="{F7FFED81-8B6B-F343-B863-C6B5C42E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29923" y="447397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48ED8404-AE13-D347-8F75-3EE0CCCD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Organisation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7F0A17-4C2E-B241-9AC5-D9331A2FF23E}"/>
              </a:ext>
            </a:extLst>
          </p:cNvPr>
          <p:cNvGrpSpPr>
            <a:grpSpLocks noChangeAspect="1"/>
          </p:cNvGrpSpPr>
          <p:nvPr/>
        </p:nvGrpSpPr>
        <p:grpSpPr>
          <a:xfrm>
            <a:off x="405246" y="2249240"/>
            <a:ext cx="2779070" cy="2733708"/>
            <a:chOff x="329331" y="2084543"/>
            <a:chExt cx="3187181" cy="3135157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18F42E8-E6C2-0849-8CD2-4510DD0A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9331" y="2084543"/>
              <a:ext cx="1609556" cy="1496858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04651E-96A2-BD49-9E4E-FFD154E78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33" y="2196268"/>
              <a:ext cx="2655294" cy="27295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8396018-E7AA-5B4E-81A2-51BEF38EA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28993" t="15385" r="28762" b="16053"/>
            <a:stretch/>
          </p:blipFill>
          <p:spPr>
            <a:xfrm>
              <a:off x="1908298" y="3479625"/>
              <a:ext cx="1608214" cy="174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57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355719F8-D075-4B51-905A-2E0E1EAE1250}"/>
              </a:ext>
            </a:extLst>
          </p:cNvPr>
          <p:cNvSpPr/>
          <p:nvPr/>
        </p:nvSpPr>
        <p:spPr>
          <a:xfrm>
            <a:off x="672740" y="3255831"/>
            <a:ext cx="1171738" cy="706967"/>
          </a:xfrm>
          <a:prstGeom prst="homePlat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PHASE 1 </a:t>
            </a:r>
            <a:r>
              <a:rPr lang="de-DE" sz="1200">
                <a:solidFill>
                  <a:schemeClr val="tx1"/>
                </a:solidFill>
                <a:cs typeface="Calibri"/>
              </a:rPr>
              <a:t>- Setup</a:t>
            </a:r>
            <a:endParaRPr lang="de-DE" b="1">
              <a:cs typeface="Calibri"/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845F92E1-1BEB-4CB4-B42D-BC0A81572371}"/>
              </a:ext>
            </a:extLst>
          </p:cNvPr>
          <p:cNvSpPr/>
          <p:nvPr/>
        </p:nvSpPr>
        <p:spPr>
          <a:xfrm>
            <a:off x="1630080" y="3243541"/>
            <a:ext cx="7217585" cy="71925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>
                <a:solidFill>
                  <a:schemeClr val="tx1"/>
                </a:solidFill>
                <a:cs typeface="Calibri"/>
              </a:rPr>
              <a:t>PHASE 2 </a:t>
            </a:r>
            <a:r>
              <a:rPr lang="de-DE" sz="1200">
                <a:solidFill>
                  <a:schemeClr val="tx1"/>
                </a:solidFill>
                <a:cs typeface="Calibri"/>
              </a:rPr>
              <a:t>–</a:t>
            </a:r>
            <a:r>
              <a:rPr lang="de-DE">
                <a:solidFill>
                  <a:schemeClr val="tx1"/>
                </a:solidFill>
                <a:cs typeface="Calibri"/>
              </a:rPr>
              <a:t> </a:t>
            </a:r>
            <a:r>
              <a:rPr lang="de-DE" sz="1200" err="1">
                <a:solidFill>
                  <a:schemeClr val="tx1"/>
                </a:solidFill>
                <a:cs typeface="Calibri"/>
              </a:rPr>
              <a:t>Implement</a:t>
            </a:r>
            <a:endParaRPr lang="de-DE" sz="12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D6F14BAD-4D92-4110-BDD8-AF2143D98FE4}"/>
              </a:ext>
            </a:extLst>
          </p:cNvPr>
          <p:cNvSpPr/>
          <p:nvPr/>
        </p:nvSpPr>
        <p:spPr>
          <a:xfrm>
            <a:off x="8636642" y="3253984"/>
            <a:ext cx="1757046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  <a:cs typeface="Calibri"/>
              </a:rPr>
              <a:t>PHASE 3</a:t>
            </a:r>
            <a:r>
              <a:rPr lang="de-DE" sz="1200" b="1">
                <a:solidFill>
                  <a:schemeClr val="tx1"/>
                </a:solidFill>
                <a:cs typeface="Calibri"/>
              </a:rPr>
              <a:t> - </a:t>
            </a:r>
            <a:r>
              <a:rPr lang="de-DE" sz="1200" b="1" err="1">
                <a:solidFill>
                  <a:schemeClr val="tx1"/>
                </a:solidFill>
                <a:cs typeface="Calibri"/>
              </a:rPr>
              <a:t>Testing</a:t>
            </a:r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8F2326DD-E1E1-4D70-8F62-3891061E99B0}"/>
              </a:ext>
            </a:extLst>
          </p:cNvPr>
          <p:cNvSpPr/>
          <p:nvPr/>
        </p:nvSpPr>
        <p:spPr>
          <a:xfrm>
            <a:off x="10178089" y="3272456"/>
            <a:ext cx="1712473" cy="70696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  <a:cs typeface="Calibri"/>
              </a:rPr>
              <a:t>PHASE 4</a:t>
            </a:r>
            <a:r>
              <a:rPr lang="de-DE" sz="1200" b="1">
                <a:solidFill>
                  <a:schemeClr val="tx1"/>
                </a:solidFill>
                <a:cs typeface="Calibri"/>
              </a:rPr>
              <a:t> - </a:t>
            </a:r>
            <a:r>
              <a:rPr lang="de-DE" sz="1200" b="1" err="1">
                <a:solidFill>
                  <a:schemeClr val="tx1"/>
                </a:solidFill>
                <a:cs typeface="Calibri"/>
              </a:rPr>
              <a:t>Finalize</a:t>
            </a:r>
            <a:endParaRPr lang="de-DE" b="1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135D3E5-0F43-4FBE-9FFD-C31C95F362AA}"/>
              </a:ext>
            </a:extLst>
          </p:cNvPr>
          <p:cNvCxnSpPr>
            <a:cxnSpLocks/>
          </p:cNvCxnSpPr>
          <p:nvPr/>
        </p:nvCxnSpPr>
        <p:spPr>
          <a:xfrm flipH="1">
            <a:off x="944233" y="3994475"/>
            <a:ext cx="1" cy="242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E7FB17B-1015-48DF-9F41-29C37D53206D}"/>
              </a:ext>
            </a:extLst>
          </p:cNvPr>
          <p:cNvSpPr/>
          <p:nvPr/>
        </p:nvSpPr>
        <p:spPr>
          <a:xfrm>
            <a:off x="87153" y="1836192"/>
            <a:ext cx="1544266" cy="10267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Start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Technologien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Brainstorming</a:t>
            </a:r>
          </a:p>
        </p:txBody>
      </p:sp>
      <p:pic>
        <p:nvPicPr>
          <p:cNvPr id="23" name="Graphic 22" descr="Badge Tick1 with solid fill">
            <a:extLst>
              <a:ext uri="{FF2B5EF4-FFF2-40B4-BE49-F238E27FC236}">
                <a16:creationId xmlns:a16="http://schemas.microsoft.com/office/drawing/2014/main" id="{2C54ADD3-F8AF-0545-AAE1-85AAE4C81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7283" y="1828034"/>
            <a:ext cx="355714" cy="355714"/>
          </a:xfrm>
          <a:prstGeom prst="rect">
            <a:avLst/>
          </a:prstGeom>
        </p:spPr>
      </p:pic>
      <p:cxnSp>
        <p:nvCxnSpPr>
          <p:cNvPr id="14" name="Gerade Verbindung mit Pfeil 19">
            <a:extLst>
              <a:ext uri="{FF2B5EF4-FFF2-40B4-BE49-F238E27FC236}">
                <a16:creationId xmlns:a16="http://schemas.microsoft.com/office/drawing/2014/main" id="{888BC385-43F7-4E2B-90C6-C93B24606AFE}"/>
              </a:ext>
            </a:extLst>
          </p:cNvPr>
          <p:cNvCxnSpPr>
            <a:cxnSpLocks/>
          </p:cNvCxnSpPr>
          <p:nvPr/>
        </p:nvCxnSpPr>
        <p:spPr>
          <a:xfrm>
            <a:off x="1133350" y="4007301"/>
            <a:ext cx="0" cy="1467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9">
            <a:extLst>
              <a:ext uri="{FF2B5EF4-FFF2-40B4-BE49-F238E27FC236}">
                <a16:creationId xmlns:a16="http://schemas.microsoft.com/office/drawing/2014/main" id="{9E0EBB8E-4D10-4BEC-AF35-EE132455787A}"/>
              </a:ext>
            </a:extLst>
          </p:cNvPr>
          <p:cNvCxnSpPr>
            <a:cxnSpLocks/>
          </p:cNvCxnSpPr>
          <p:nvPr/>
        </p:nvCxnSpPr>
        <p:spPr>
          <a:xfrm>
            <a:off x="8731294" y="4012279"/>
            <a:ext cx="0" cy="777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19">
            <a:extLst>
              <a:ext uri="{FF2B5EF4-FFF2-40B4-BE49-F238E27FC236}">
                <a16:creationId xmlns:a16="http://schemas.microsoft.com/office/drawing/2014/main" id="{AF224D9C-AFC7-4AF7-8744-A3D13ADFABD5}"/>
              </a:ext>
            </a:extLst>
          </p:cNvPr>
          <p:cNvCxnSpPr>
            <a:cxnSpLocks/>
          </p:cNvCxnSpPr>
          <p:nvPr/>
        </p:nvCxnSpPr>
        <p:spPr>
          <a:xfrm>
            <a:off x="10634360" y="4007301"/>
            <a:ext cx="3354" cy="782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1">
            <a:extLst>
              <a:ext uri="{FF2B5EF4-FFF2-40B4-BE49-F238E27FC236}">
                <a16:creationId xmlns:a16="http://schemas.microsoft.com/office/drawing/2014/main" id="{06ACA96E-D773-483B-B32F-9495D4DE0E62}"/>
              </a:ext>
            </a:extLst>
          </p:cNvPr>
          <p:cNvSpPr/>
          <p:nvPr/>
        </p:nvSpPr>
        <p:spPr>
          <a:xfrm>
            <a:off x="83490" y="4290596"/>
            <a:ext cx="2133787" cy="95426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Infrastruktur aufsetzen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Datenbank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Grundstruktur</a:t>
            </a:r>
          </a:p>
        </p:txBody>
      </p:sp>
      <p:sp>
        <p:nvSpPr>
          <p:cNvPr id="26" name="Rechteck 21">
            <a:extLst>
              <a:ext uri="{FF2B5EF4-FFF2-40B4-BE49-F238E27FC236}">
                <a16:creationId xmlns:a16="http://schemas.microsoft.com/office/drawing/2014/main" id="{43E1A43A-05DA-4171-90CE-1F6189FD5DF3}"/>
              </a:ext>
            </a:extLst>
          </p:cNvPr>
          <p:cNvSpPr/>
          <p:nvPr/>
        </p:nvSpPr>
        <p:spPr>
          <a:xfrm>
            <a:off x="2634220" y="218009"/>
            <a:ext cx="2061340" cy="37331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Zwischenpräsentation</a:t>
            </a:r>
            <a:endParaRPr lang="de-DE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27" name="Rechteck 21">
            <a:extLst>
              <a:ext uri="{FF2B5EF4-FFF2-40B4-BE49-F238E27FC236}">
                <a16:creationId xmlns:a16="http://schemas.microsoft.com/office/drawing/2014/main" id="{1BA633C1-33E6-4F77-BE03-7B7FA1CC4D5A}"/>
              </a:ext>
            </a:extLst>
          </p:cNvPr>
          <p:cNvSpPr/>
          <p:nvPr/>
        </p:nvSpPr>
        <p:spPr>
          <a:xfrm>
            <a:off x="8108432" y="4817620"/>
            <a:ext cx="832368" cy="345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err="1">
                <a:solidFill>
                  <a:schemeClr val="bg1"/>
                </a:solidFill>
                <a:cs typeface="Calibri"/>
              </a:rPr>
              <a:t>Testing</a:t>
            </a:r>
            <a:endParaRPr lang="de-DE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Rechteck 21">
            <a:extLst>
              <a:ext uri="{FF2B5EF4-FFF2-40B4-BE49-F238E27FC236}">
                <a16:creationId xmlns:a16="http://schemas.microsoft.com/office/drawing/2014/main" id="{BFE1FEB3-0170-49CE-9169-A89F1157FDB1}"/>
              </a:ext>
            </a:extLst>
          </p:cNvPr>
          <p:cNvSpPr/>
          <p:nvPr/>
        </p:nvSpPr>
        <p:spPr>
          <a:xfrm>
            <a:off x="10254954" y="4847873"/>
            <a:ext cx="825660" cy="345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Review</a:t>
            </a:r>
            <a:endParaRPr lang="de-DE" sz="16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9" name="Gerade Verbindung mit Pfeil 19">
            <a:extLst>
              <a:ext uri="{FF2B5EF4-FFF2-40B4-BE49-F238E27FC236}">
                <a16:creationId xmlns:a16="http://schemas.microsoft.com/office/drawing/2014/main" id="{69B980C3-AD67-9C42-B2ED-63FE212E1F10}"/>
              </a:ext>
            </a:extLst>
          </p:cNvPr>
          <p:cNvCxnSpPr>
            <a:cxnSpLocks/>
          </p:cNvCxnSpPr>
          <p:nvPr/>
        </p:nvCxnSpPr>
        <p:spPr>
          <a:xfrm flipV="1">
            <a:off x="758479" y="2899704"/>
            <a:ext cx="0" cy="339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1">
            <a:extLst>
              <a:ext uri="{FF2B5EF4-FFF2-40B4-BE49-F238E27FC236}">
                <a16:creationId xmlns:a16="http://schemas.microsoft.com/office/drawing/2014/main" id="{9917493B-0B69-F645-88E4-00FB42C8709A}"/>
              </a:ext>
            </a:extLst>
          </p:cNvPr>
          <p:cNvSpPr/>
          <p:nvPr/>
        </p:nvSpPr>
        <p:spPr>
          <a:xfrm>
            <a:off x="368582" y="5475247"/>
            <a:ext cx="1793245" cy="11518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Frontend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Light- / </a:t>
            </a:r>
            <a:r>
              <a:rPr lang="de-DE" sz="1400" err="1">
                <a:solidFill>
                  <a:schemeClr val="bg1"/>
                </a:solidFill>
                <a:cs typeface="Calibri"/>
              </a:rPr>
              <a:t>Darkmode</a:t>
            </a:r>
            <a:endParaRPr lang="de-DE" sz="14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I18N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Persistenz</a:t>
            </a:r>
          </a:p>
        </p:txBody>
      </p:sp>
      <p:sp>
        <p:nvSpPr>
          <p:cNvPr id="31" name="Rechteck 21">
            <a:extLst>
              <a:ext uri="{FF2B5EF4-FFF2-40B4-BE49-F238E27FC236}">
                <a16:creationId xmlns:a16="http://schemas.microsoft.com/office/drawing/2014/main" id="{6F4CD35B-45B3-4324-8112-92314DD2D8D4}"/>
              </a:ext>
            </a:extLst>
          </p:cNvPr>
          <p:cNvSpPr/>
          <p:nvPr/>
        </p:nvSpPr>
        <p:spPr>
          <a:xfrm>
            <a:off x="9960142" y="409069"/>
            <a:ext cx="2148368" cy="36511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Abschlusspräsentation</a:t>
            </a:r>
          </a:p>
        </p:txBody>
      </p:sp>
      <p:cxnSp>
        <p:nvCxnSpPr>
          <p:cNvPr id="32" name="Gerade Verbindung mit Pfeil 19">
            <a:extLst>
              <a:ext uri="{FF2B5EF4-FFF2-40B4-BE49-F238E27FC236}">
                <a16:creationId xmlns:a16="http://schemas.microsoft.com/office/drawing/2014/main" id="{FF2A89DE-33AB-4A61-9344-203B137692C3}"/>
              </a:ext>
            </a:extLst>
          </p:cNvPr>
          <p:cNvCxnSpPr>
            <a:cxnSpLocks/>
          </p:cNvCxnSpPr>
          <p:nvPr/>
        </p:nvCxnSpPr>
        <p:spPr>
          <a:xfrm flipV="1">
            <a:off x="11312223" y="793834"/>
            <a:ext cx="0" cy="2445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Badge Tick1 with solid fill">
            <a:extLst>
              <a:ext uri="{FF2B5EF4-FFF2-40B4-BE49-F238E27FC236}">
                <a16:creationId xmlns:a16="http://schemas.microsoft.com/office/drawing/2014/main" id="{023F36C0-17E9-954D-B555-47DED9279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0035" y="4284219"/>
            <a:ext cx="355714" cy="355714"/>
          </a:xfrm>
          <a:prstGeom prst="rect">
            <a:avLst/>
          </a:prstGeom>
        </p:spPr>
      </p:pic>
      <p:pic>
        <p:nvPicPr>
          <p:cNvPr id="34" name="Graphic 33" descr="Badge Tick1 with solid fill">
            <a:extLst>
              <a:ext uri="{FF2B5EF4-FFF2-40B4-BE49-F238E27FC236}">
                <a16:creationId xmlns:a16="http://schemas.microsoft.com/office/drawing/2014/main" id="{70EAE722-951C-6048-A243-23369986A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1497" y="5390467"/>
            <a:ext cx="355714" cy="355714"/>
          </a:xfrm>
          <a:prstGeom prst="rect">
            <a:avLst/>
          </a:prstGeom>
        </p:spPr>
      </p:pic>
      <p:cxnSp>
        <p:nvCxnSpPr>
          <p:cNvPr id="38" name="Gerade Verbindung mit Pfeil 19">
            <a:extLst>
              <a:ext uri="{FF2B5EF4-FFF2-40B4-BE49-F238E27FC236}">
                <a16:creationId xmlns:a16="http://schemas.microsoft.com/office/drawing/2014/main" id="{944EF9B6-A325-4BC6-81C9-150A44149285}"/>
              </a:ext>
            </a:extLst>
          </p:cNvPr>
          <p:cNvCxnSpPr>
            <a:cxnSpLocks/>
          </p:cNvCxnSpPr>
          <p:nvPr/>
        </p:nvCxnSpPr>
        <p:spPr>
          <a:xfrm flipV="1">
            <a:off x="1944704" y="1809837"/>
            <a:ext cx="0" cy="1417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19">
            <a:extLst>
              <a:ext uri="{FF2B5EF4-FFF2-40B4-BE49-F238E27FC236}">
                <a16:creationId xmlns:a16="http://schemas.microsoft.com/office/drawing/2014/main" id="{108F7EF8-CF09-4D3B-BD7D-D120B947D995}"/>
              </a:ext>
            </a:extLst>
          </p:cNvPr>
          <p:cNvCxnSpPr>
            <a:cxnSpLocks/>
          </p:cNvCxnSpPr>
          <p:nvPr/>
        </p:nvCxnSpPr>
        <p:spPr>
          <a:xfrm flipV="1">
            <a:off x="2390957" y="2916296"/>
            <a:ext cx="0" cy="322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9">
            <a:extLst>
              <a:ext uri="{FF2B5EF4-FFF2-40B4-BE49-F238E27FC236}">
                <a16:creationId xmlns:a16="http://schemas.microsoft.com/office/drawing/2014/main" id="{93C6B2F3-1569-5B45-8675-C0780E144221}"/>
              </a:ext>
            </a:extLst>
          </p:cNvPr>
          <p:cNvCxnSpPr>
            <a:cxnSpLocks/>
          </p:cNvCxnSpPr>
          <p:nvPr/>
        </p:nvCxnSpPr>
        <p:spPr>
          <a:xfrm flipV="1">
            <a:off x="2871641" y="663578"/>
            <a:ext cx="0" cy="2558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Up Arrow 51">
            <a:extLst>
              <a:ext uri="{FF2B5EF4-FFF2-40B4-BE49-F238E27FC236}">
                <a16:creationId xmlns:a16="http://schemas.microsoft.com/office/drawing/2014/main" id="{55CBAFCD-7FF5-0D44-BBBE-F406F6B6E397}"/>
              </a:ext>
            </a:extLst>
          </p:cNvPr>
          <p:cNvSpPr/>
          <p:nvPr/>
        </p:nvSpPr>
        <p:spPr>
          <a:xfrm rot="10800000">
            <a:off x="7627445" y="2103838"/>
            <a:ext cx="1886692" cy="1093785"/>
          </a:xfrm>
          <a:prstGeom prst="curvedUpArrow">
            <a:avLst>
              <a:gd name="adj1" fmla="val 11721"/>
              <a:gd name="adj2" fmla="val 34548"/>
              <a:gd name="adj3" fmla="val 17642"/>
            </a:avLst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9" name="Gerade Verbindung mit Pfeil 19">
            <a:extLst>
              <a:ext uri="{FF2B5EF4-FFF2-40B4-BE49-F238E27FC236}">
                <a16:creationId xmlns:a16="http://schemas.microsoft.com/office/drawing/2014/main" id="{596E0418-154B-6248-A367-515E86550DB5}"/>
              </a:ext>
            </a:extLst>
          </p:cNvPr>
          <p:cNvCxnSpPr>
            <a:cxnSpLocks/>
          </p:cNvCxnSpPr>
          <p:nvPr/>
        </p:nvCxnSpPr>
        <p:spPr>
          <a:xfrm flipV="1">
            <a:off x="9136251" y="2620306"/>
            <a:ext cx="0" cy="60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21">
            <a:extLst>
              <a:ext uri="{FF2B5EF4-FFF2-40B4-BE49-F238E27FC236}">
                <a16:creationId xmlns:a16="http://schemas.microsoft.com/office/drawing/2014/main" id="{9BD58D4F-0FA7-C644-AC5D-FC503135BBD8}"/>
              </a:ext>
            </a:extLst>
          </p:cNvPr>
          <p:cNvSpPr/>
          <p:nvPr/>
        </p:nvSpPr>
        <p:spPr>
          <a:xfrm>
            <a:off x="8624799" y="2261009"/>
            <a:ext cx="1335343" cy="345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Verbesserung</a:t>
            </a:r>
            <a:endParaRPr lang="de-DE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35" name="Rechteck 21">
            <a:extLst>
              <a:ext uri="{FF2B5EF4-FFF2-40B4-BE49-F238E27FC236}">
                <a16:creationId xmlns:a16="http://schemas.microsoft.com/office/drawing/2014/main" id="{2C0E9139-A541-496F-A5CA-5B683A550D3C}"/>
              </a:ext>
            </a:extLst>
          </p:cNvPr>
          <p:cNvSpPr/>
          <p:nvPr/>
        </p:nvSpPr>
        <p:spPr>
          <a:xfrm>
            <a:off x="1229246" y="897738"/>
            <a:ext cx="1803244" cy="8694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Frontend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Profil-Bereich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Login/Register</a:t>
            </a:r>
          </a:p>
        </p:txBody>
      </p:sp>
      <p:pic>
        <p:nvPicPr>
          <p:cNvPr id="53" name="Graphic 52" descr="Badge Tick1 with solid fill">
            <a:extLst>
              <a:ext uri="{FF2B5EF4-FFF2-40B4-BE49-F238E27FC236}">
                <a16:creationId xmlns:a16="http://schemas.microsoft.com/office/drawing/2014/main" id="{BE4D74F6-FE9C-2D4A-AE02-9DE77814F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5266" y="878951"/>
            <a:ext cx="355714" cy="355714"/>
          </a:xfrm>
          <a:prstGeom prst="rect">
            <a:avLst/>
          </a:prstGeom>
        </p:spPr>
      </p:pic>
      <p:sp>
        <p:nvSpPr>
          <p:cNvPr id="62" name="Rechteck 21">
            <a:extLst>
              <a:ext uri="{FF2B5EF4-FFF2-40B4-BE49-F238E27FC236}">
                <a16:creationId xmlns:a16="http://schemas.microsoft.com/office/drawing/2014/main" id="{B319B3EC-E954-AA4D-89A9-2C0F89A3F7FC}"/>
              </a:ext>
            </a:extLst>
          </p:cNvPr>
          <p:cNvSpPr/>
          <p:nvPr/>
        </p:nvSpPr>
        <p:spPr>
          <a:xfrm>
            <a:off x="3430604" y="786592"/>
            <a:ext cx="1519760" cy="8333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Aktienübersicht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Graphen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Suche</a:t>
            </a:r>
          </a:p>
        </p:txBody>
      </p:sp>
      <p:sp>
        <p:nvSpPr>
          <p:cNvPr id="63" name="Rechteck 21">
            <a:extLst>
              <a:ext uri="{FF2B5EF4-FFF2-40B4-BE49-F238E27FC236}">
                <a16:creationId xmlns:a16="http://schemas.microsoft.com/office/drawing/2014/main" id="{E85BCA98-6ECA-8E41-AAC3-5D1C82C5727C}"/>
              </a:ext>
            </a:extLst>
          </p:cNvPr>
          <p:cNvSpPr/>
          <p:nvPr/>
        </p:nvSpPr>
        <p:spPr>
          <a:xfrm>
            <a:off x="4118255" y="1683433"/>
            <a:ext cx="1519762" cy="9963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Aufgeben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Stornieren</a:t>
            </a:r>
          </a:p>
        </p:txBody>
      </p:sp>
      <p:sp>
        <p:nvSpPr>
          <p:cNvPr id="64" name="Rechteck 21">
            <a:extLst>
              <a:ext uri="{FF2B5EF4-FFF2-40B4-BE49-F238E27FC236}">
                <a16:creationId xmlns:a16="http://schemas.microsoft.com/office/drawing/2014/main" id="{77A8AC93-4A58-D147-A4FC-EED40F1DCF8B}"/>
              </a:ext>
            </a:extLst>
          </p:cNvPr>
          <p:cNvSpPr/>
          <p:nvPr/>
        </p:nvSpPr>
        <p:spPr>
          <a:xfrm>
            <a:off x="2573037" y="4479239"/>
            <a:ext cx="1928732" cy="99600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Depotübersicht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Einzelne Positionen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Depotkonto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Verrechnungskonto</a:t>
            </a:r>
          </a:p>
        </p:txBody>
      </p:sp>
      <p:cxnSp>
        <p:nvCxnSpPr>
          <p:cNvPr id="65" name="Gerade Verbindung mit Pfeil 19">
            <a:extLst>
              <a:ext uri="{FF2B5EF4-FFF2-40B4-BE49-F238E27FC236}">
                <a16:creationId xmlns:a16="http://schemas.microsoft.com/office/drawing/2014/main" id="{7A209EE1-27CD-D246-943B-AA255D4D9AB3}"/>
              </a:ext>
            </a:extLst>
          </p:cNvPr>
          <p:cNvCxnSpPr>
            <a:cxnSpLocks/>
          </p:cNvCxnSpPr>
          <p:nvPr/>
        </p:nvCxnSpPr>
        <p:spPr>
          <a:xfrm flipV="1">
            <a:off x="3475285" y="1668023"/>
            <a:ext cx="0" cy="1553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21">
            <a:extLst>
              <a:ext uri="{FF2B5EF4-FFF2-40B4-BE49-F238E27FC236}">
                <a16:creationId xmlns:a16="http://schemas.microsoft.com/office/drawing/2014/main" id="{0FD9047B-332F-474B-9392-9930467479E8}"/>
              </a:ext>
            </a:extLst>
          </p:cNvPr>
          <p:cNvSpPr/>
          <p:nvPr/>
        </p:nvSpPr>
        <p:spPr>
          <a:xfrm>
            <a:off x="2161986" y="1924634"/>
            <a:ext cx="1766374" cy="9911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>
                <a:solidFill>
                  <a:schemeClr val="bg1"/>
                </a:solidFill>
                <a:cs typeface="Calibri"/>
              </a:rPr>
              <a:t>Backend</a:t>
            </a:r>
            <a:endParaRPr lang="de-DE" sz="16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Login/Register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Grundfunktionen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chemeClr val="bg1"/>
                </a:solidFill>
                <a:cs typeface="Calibri"/>
              </a:rPr>
              <a:t>Anbindung Börse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67" name="Gerade Verbindung mit Pfeil 19">
            <a:extLst>
              <a:ext uri="{FF2B5EF4-FFF2-40B4-BE49-F238E27FC236}">
                <a16:creationId xmlns:a16="http://schemas.microsoft.com/office/drawing/2014/main" id="{4DA4ED17-E45A-3643-BEB4-D2A585B2E2C4}"/>
              </a:ext>
            </a:extLst>
          </p:cNvPr>
          <p:cNvCxnSpPr>
            <a:cxnSpLocks/>
          </p:cNvCxnSpPr>
          <p:nvPr/>
        </p:nvCxnSpPr>
        <p:spPr>
          <a:xfrm flipV="1">
            <a:off x="4205651" y="2713776"/>
            <a:ext cx="0" cy="513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19">
            <a:extLst>
              <a:ext uri="{FF2B5EF4-FFF2-40B4-BE49-F238E27FC236}">
                <a16:creationId xmlns:a16="http://schemas.microsoft.com/office/drawing/2014/main" id="{B0F86625-A578-2A43-8142-145A6A50F7B9}"/>
              </a:ext>
            </a:extLst>
          </p:cNvPr>
          <p:cNvCxnSpPr>
            <a:cxnSpLocks/>
          </p:cNvCxnSpPr>
          <p:nvPr/>
        </p:nvCxnSpPr>
        <p:spPr>
          <a:xfrm>
            <a:off x="2755932" y="4008069"/>
            <a:ext cx="0" cy="45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Badge Tick1 with solid fill">
            <a:extLst>
              <a:ext uri="{FF2B5EF4-FFF2-40B4-BE49-F238E27FC236}">
                <a16:creationId xmlns:a16="http://schemas.microsoft.com/office/drawing/2014/main" id="{45D71B65-38BD-7F4E-8DF5-DB6C2F9C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1405" y="1921598"/>
            <a:ext cx="355714" cy="3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574858-336E-45BB-A89E-6A1EAFC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Aufwands-schätzung</a:t>
            </a:r>
          </a:p>
        </p:txBody>
      </p:sp>
      <p:graphicFrame>
        <p:nvGraphicFramePr>
          <p:cNvPr id="3" name="Inhaltsplatzhalter 4">
            <a:extLst>
              <a:ext uri="{FF2B5EF4-FFF2-40B4-BE49-F238E27FC236}">
                <a16:creationId xmlns:a16="http://schemas.microsoft.com/office/drawing/2014/main" id="{FE203783-9AE9-46BD-B256-B4B7006AF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67310"/>
              </p:ext>
            </p:extLst>
          </p:nvPr>
        </p:nvGraphicFramePr>
        <p:xfrm>
          <a:off x="5035097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EA9F37-D046-466E-99B7-857E592D9E5A}"/>
              </a:ext>
            </a:extLst>
          </p:cNvPr>
          <p:cNvCxnSpPr/>
          <p:nvPr/>
        </p:nvCxnSpPr>
        <p:spPr>
          <a:xfrm flipH="1">
            <a:off x="758371" y="2445657"/>
            <a:ext cx="9071" cy="206828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ectangle 43" descr="Stoppuhr">
            <a:extLst>
              <a:ext uri="{FF2B5EF4-FFF2-40B4-BE49-F238E27FC236}">
                <a16:creationId xmlns:a16="http://schemas.microsoft.com/office/drawing/2014/main" id="{186E9C99-E854-CD4A-8364-8F125732EBC2}"/>
              </a:ext>
            </a:extLst>
          </p:cNvPr>
          <p:cNvSpPr/>
          <p:nvPr/>
        </p:nvSpPr>
        <p:spPr>
          <a:xfrm>
            <a:off x="5391372" y="4054242"/>
            <a:ext cx="919400" cy="91940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63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orking and looking out window smiling">
            <a:extLst>
              <a:ext uri="{FF2B5EF4-FFF2-40B4-BE49-F238E27FC236}">
                <a16:creationId xmlns:a16="http://schemas.microsoft.com/office/drawing/2014/main" id="{9809491F-156A-4A47-ADA8-40CE40717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-1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15D11F8-A44A-DB40-994E-AB4914545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2DAB8DC5-F972-0346-8E18-BAFC5B69D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0C3E7-EA4E-4CE5-8E07-DCDC5C6D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5040957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 dirty="0"/>
              <a:t>Was fehlt noch?</a:t>
            </a:r>
          </a:p>
          <a:p>
            <a:pPr lvl="1"/>
            <a:r>
              <a:rPr lang="de-DE" sz="2000" dirty="0">
                <a:cs typeface="Calibri"/>
              </a:rPr>
              <a:t>Dokumentation</a:t>
            </a:r>
          </a:p>
          <a:p>
            <a:pPr lvl="1"/>
            <a:r>
              <a:rPr lang="de-DE" sz="2000" dirty="0">
                <a:cs typeface="Calibri"/>
              </a:rPr>
              <a:t>Schnittstellenintegration der Börse</a:t>
            </a:r>
          </a:p>
          <a:p>
            <a:pPr lvl="1"/>
            <a:r>
              <a:rPr lang="de-DE" sz="2000" dirty="0">
                <a:cs typeface="Calibri"/>
              </a:rPr>
              <a:t>Hauptfunktionalitäten</a:t>
            </a:r>
          </a:p>
          <a:p>
            <a:pPr marL="457200" lvl="1" indent="0">
              <a:buNone/>
            </a:pPr>
            <a:endParaRPr lang="de-DE" sz="2000" dirty="0">
              <a:cs typeface="Calibri"/>
            </a:endParaRPr>
          </a:p>
          <a:p>
            <a:r>
              <a:rPr lang="de-DE" sz="2000" dirty="0">
                <a:cs typeface="Calibri"/>
              </a:rPr>
              <a:t>Wo liegt unser Fokus die nächsten Wochen?</a:t>
            </a:r>
          </a:p>
          <a:p>
            <a:pPr lvl="1"/>
            <a:r>
              <a:rPr lang="de-DE" sz="2000" dirty="0">
                <a:cs typeface="Calibri"/>
              </a:rPr>
              <a:t>Backend- &amp; Frontend-Funktionalität erweitern</a:t>
            </a:r>
          </a:p>
          <a:p>
            <a:pPr lvl="1"/>
            <a:r>
              <a:rPr lang="de-DE" sz="2000" dirty="0">
                <a:cs typeface="Calibri"/>
              </a:rPr>
              <a:t>Sicherheit der Transaktionen gewährleisten</a:t>
            </a:r>
          </a:p>
          <a:p>
            <a:pPr lvl="1"/>
            <a:r>
              <a:rPr lang="de-DE" sz="2000" dirty="0" err="1">
                <a:cs typeface="Calibri"/>
              </a:rPr>
              <a:t>Testing</a:t>
            </a:r>
            <a:endParaRPr lang="de-DE" sz="2000" dirty="0">
              <a:cs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A98687-DDD6-489F-997A-DCD05192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454400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4D5F88-4872-49B9-8EA3-6715EDE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DC3CF-20A8-4871-AACC-CAC35190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rgbClr val="FFFFFF"/>
                </a:solidFill>
              </a:rPr>
              <a:t>- Gemeinsam besprechen (Ansprechpartner)</a:t>
            </a:r>
          </a:p>
        </p:txBody>
      </p:sp>
    </p:spTree>
    <p:extLst>
      <p:ext uri="{BB962C8B-B14F-4D97-AF65-F5344CB8AC3E}">
        <p14:creationId xmlns:p14="http://schemas.microsoft.com/office/powerpoint/2010/main" val="1204329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A98687-DDD6-489F-997A-DCD05192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0C3E7-EA4E-4CE5-8E07-DCDC5C6D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de-DE" sz="2400">
                <a:solidFill>
                  <a:srgbClr val="FFFFFF"/>
                </a:solidFill>
              </a:rPr>
              <a:t>Einführung – Vorstellung Gesamtprojekt</a:t>
            </a:r>
          </a:p>
          <a:p>
            <a:r>
              <a:rPr lang="de-DE" sz="2400">
                <a:solidFill>
                  <a:srgbClr val="FFFFFF"/>
                </a:solidFill>
              </a:rPr>
              <a:t>Schnittstellendokumentation</a:t>
            </a:r>
          </a:p>
          <a:p>
            <a:r>
              <a:rPr lang="de-DE" sz="2400">
                <a:solidFill>
                  <a:srgbClr val="FFFFFF"/>
                </a:solidFill>
              </a:rPr>
              <a:t>Vorstellungen der einzelnen Gruppen</a:t>
            </a:r>
          </a:p>
          <a:p>
            <a:pPr lvl="1"/>
            <a:r>
              <a:rPr lang="de-DE" sz="2000">
                <a:solidFill>
                  <a:srgbClr val="FFFFFF"/>
                </a:solidFill>
              </a:rPr>
              <a:t>Geschäftsprozessanalyse/-modellierung</a:t>
            </a:r>
          </a:p>
          <a:p>
            <a:pPr lvl="1"/>
            <a:r>
              <a:rPr lang="de-DE" sz="2000">
                <a:solidFill>
                  <a:srgbClr val="FFFFFF"/>
                </a:solidFill>
              </a:rPr>
              <a:t>Prototyp</a:t>
            </a:r>
          </a:p>
          <a:p>
            <a:pPr lvl="1"/>
            <a:r>
              <a:rPr lang="de-DE" sz="2000">
                <a:solidFill>
                  <a:srgbClr val="FFFFFF"/>
                </a:solidFill>
              </a:rPr>
              <a:t>Arbeitsweise </a:t>
            </a:r>
            <a:endParaRPr lang="de-DE">
              <a:solidFill>
                <a:srgbClr val="FFFFFF"/>
              </a:solidFill>
            </a:endParaRPr>
          </a:p>
          <a:p>
            <a:pPr lvl="1"/>
            <a:r>
              <a:rPr lang="de-DE" sz="2000">
                <a:solidFill>
                  <a:srgbClr val="FFFFFF"/>
                </a:solidFill>
              </a:rPr>
              <a:t>Ausblick</a:t>
            </a:r>
          </a:p>
          <a:p>
            <a:r>
              <a:rPr lang="de-DE" sz="2400">
                <a:solidFill>
                  <a:srgbClr val="FFFFFF"/>
                </a:solidFill>
              </a:rPr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2856003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A8D330-67B9-4C41-87E6-DF1F7435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de-DE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E3769-C2EF-44BC-9941-8DF96757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de-DE" sz="2100">
                <a:solidFill>
                  <a:schemeClr val="bg1"/>
                </a:solidFill>
                <a:sym typeface="Wingdings" panose="05000000000000000000" pitchFamily="2" charset="2"/>
              </a:rPr>
              <a:t>Bereitet Jeannine vor</a:t>
            </a:r>
          </a:p>
        </p:txBody>
      </p:sp>
    </p:spTree>
    <p:extLst>
      <p:ext uri="{BB962C8B-B14F-4D97-AF65-F5344CB8AC3E}">
        <p14:creationId xmlns:p14="http://schemas.microsoft.com/office/powerpoint/2010/main" val="262350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4D5F88-4872-49B9-8EA3-6715EDE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Schnittstellendokumentation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DC3CF-20A8-4871-AACC-CAC35190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rgbClr val="FFFFFF"/>
                </a:solidFill>
              </a:rPr>
              <a:t>- Allgemeine Übersicht </a:t>
            </a:r>
            <a:r>
              <a:rPr lang="de-DE" sz="2000">
                <a:solidFill>
                  <a:srgbClr val="FFFFFF"/>
                </a:solidFill>
                <a:sym typeface="Wingdings" panose="05000000000000000000" pitchFamily="2" charset="2"/>
              </a:rPr>
              <a:t> erstellt Jeannine, mit Ansprechpartner abstimmen</a:t>
            </a:r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7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7A0866-4D60-4649-8B02-518BC7BF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240439"/>
            <a:ext cx="6555578" cy="1333774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5400"/>
              <a:t>Gruppe</a:t>
            </a:r>
            <a:br>
              <a:rPr lang="de-DE" sz="5400"/>
            </a:br>
            <a:r>
              <a:rPr lang="de-DE" sz="5400"/>
              <a:t>Privatkundenbroker</a:t>
            </a:r>
          </a:p>
        </p:txBody>
      </p:sp>
    </p:spTree>
    <p:extLst>
      <p:ext uri="{BB962C8B-B14F-4D97-AF65-F5344CB8AC3E}">
        <p14:creationId xmlns:p14="http://schemas.microsoft.com/office/powerpoint/2010/main" val="2506824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4187A-09FA-4DC4-9086-83C4330A7854}"/>
              </a:ext>
            </a:extLst>
          </p:cNvPr>
          <p:cNvSpPr txBox="1"/>
          <p:nvPr/>
        </p:nvSpPr>
        <p:spPr>
          <a:xfrm>
            <a:off x="6599282" y="39317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Calogero</a:t>
            </a:r>
            <a:r>
              <a:rPr lang="en-US">
                <a:cs typeface="Calibri"/>
              </a:rPr>
              <a:t> 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555F9-681C-4365-BF96-B9889B122448}"/>
              </a:ext>
            </a:extLst>
          </p:cNvPr>
          <p:cNvSpPr txBox="1"/>
          <p:nvPr/>
        </p:nvSpPr>
        <p:spPr>
          <a:xfrm>
            <a:off x="8712331" y="39321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Mahmoud 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7519A-8EAA-4ADB-9AB5-4DF54D64118C}"/>
              </a:ext>
            </a:extLst>
          </p:cNvPr>
          <p:cNvSpPr txBox="1"/>
          <p:nvPr/>
        </p:nvSpPr>
        <p:spPr>
          <a:xfrm>
            <a:off x="2935101" y="39321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Tobias J.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8178A-D67D-42B0-AE67-44E4316B429C}"/>
              </a:ext>
            </a:extLst>
          </p:cNvPr>
          <p:cNvSpPr txBox="1"/>
          <p:nvPr/>
        </p:nvSpPr>
        <p:spPr>
          <a:xfrm>
            <a:off x="870032" y="39681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Jan Z.</a:t>
            </a:r>
          </a:p>
          <a:p>
            <a:pPr algn="ctr"/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Projektmanager</a:t>
            </a:r>
            <a:r>
              <a:rPr lang="en-US">
                <a:cs typeface="Calibri"/>
              </a:rPr>
              <a:t>)</a:t>
            </a:r>
          </a:p>
        </p:txBody>
      </p:sp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7F3AFC19-8230-1344-93B4-6ED4AC01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28" y="2087514"/>
            <a:ext cx="1715908" cy="17159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profile image">
            <a:extLst>
              <a:ext uri="{FF2B5EF4-FFF2-40B4-BE49-F238E27FC236}">
                <a16:creationId xmlns:a16="http://schemas.microsoft.com/office/drawing/2014/main" id="{96090832-FEDA-394A-8999-32CA6FFBA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2" t="-3695" r="5991" b="6933"/>
          <a:stretch/>
        </p:blipFill>
        <p:spPr bwMode="auto">
          <a:xfrm>
            <a:off x="3454078" y="2087514"/>
            <a:ext cx="1705246" cy="17159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file photo of Mahmoud Mahdi">
            <a:extLst>
              <a:ext uri="{FF2B5EF4-FFF2-40B4-BE49-F238E27FC236}">
                <a16:creationId xmlns:a16="http://schemas.microsoft.com/office/drawing/2014/main" id="{44C6B417-DBD0-7D45-9400-BD04600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55" y="2087514"/>
            <a:ext cx="1715908" cy="17159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B3D889-F1DA-4138-8A97-884AECEA8D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4072" r="884" b="28740"/>
          <a:stretch/>
        </p:blipFill>
        <p:spPr>
          <a:xfrm>
            <a:off x="1342549" y="2087513"/>
            <a:ext cx="1798166" cy="17987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462676B-D33F-BE41-B5AC-B31BE9273649}"/>
              </a:ext>
            </a:extLst>
          </p:cNvPr>
          <p:cNvSpPr/>
          <p:nvPr/>
        </p:nvSpPr>
        <p:spPr>
          <a:xfrm rot="5400000">
            <a:off x="5886979" y="-3600943"/>
            <a:ext cx="535922" cy="9785680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64207FB-D731-5B45-9991-C0B944A5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45" y="3581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8F43AB9-10AA-E748-BA52-B20302BD6EC9}"/>
              </a:ext>
            </a:extLst>
          </p:cNvPr>
          <p:cNvSpPr/>
          <p:nvPr/>
        </p:nvSpPr>
        <p:spPr>
          <a:xfrm rot="5400000" flipH="1">
            <a:off x="2934216" y="2764737"/>
            <a:ext cx="535922" cy="431412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F1A0C-BB03-6C4F-949F-7E6C0DCFF95D}"/>
              </a:ext>
            </a:extLst>
          </p:cNvPr>
          <p:cNvSpPr txBox="1"/>
          <p:nvPr/>
        </p:nvSpPr>
        <p:spPr>
          <a:xfrm>
            <a:off x="1781624" y="5280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Backend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3FE5147-F992-E446-8394-8CE888E4B094}"/>
              </a:ext>
            </a:extLst>
          </p:cNvPr>
          <p:cNvSpPr/>
          <p:nvPr/>
        </p:nvSpPr>
        <p:spPr>
          <a:xfrm rot="5400000" flipH="1">
            <a:off x="8827355" y="2764738"/>
            <a:ext cx="535922" cy="431412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DA347-CE49-194C-9AC8-245D0B660688}"/>
              </a:ext>
            </a:extLst>
          </p:cNvPr>
          <p:cNvSpPr txBox="1"/>
          <p:nvPr/>
        </p:nvSpPr>
        <p:spPr>
          <a:xfrm>
            <a:off x="7674763" y="52807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02899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4D5F88-4872-49B9-8EA3-6715EDE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Geschäftsprozessanalyse/-modellierung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A6AEFDF-3007-0E4A-AB97-C30AB713D1DF}"/>
              </a:ext>
            </a:extLst>
          </p:cNvPr>
          <p:cNvSpPr/>
          <p:nvPr/>
        </p:nvSpPr>
        <p:spPr>
          <a:xfrm rot="5400000">
            <a:off x="5616490" y="-484194"/>
            <a:ext cx="953726" cy="9785680"/>
          </a:xfrm>
          <a:prstGeom prst="leftBrace">
            <a:avLst>
              <a:gd name="adj1" fmla="val 8333"/>
              <a:gd name="adj2" fmla="val 5642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1D0D9-0DE8-5C44-A062-71E4F19C574F}"/>
              </a:ext>
            </a:extLst>
          </p:cNvPr>
          <p:cNvCxnSpPr/>
          <p:nvPr/>
        </p:nvCxnSpPr>
        <p:spPr>
          <a:xfrm>
            <a:off x="5460274" y="4676503"/>
            <a:ext cx="0" cy="1733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Fünfeck 12">
            <a:extLst>
              <a:ext uri="{FF2B5EF4-FFF2-40B4-BE49-F238E27FC236}">
                <a16:creationId xmlns:a16="http://schemas.microsoft.com/office/drawing/2014/main" id="{62EF3E16-AB44-5D47-B267-9DEA2490DB02}"/>
              </a:ext>
            </a:extLst>
          </p:cNvPr>
          <p:cNvSpPr/>
          <p:nvPr/>
        </p:nvSpPr>
        <p:spPr>
          <a:xfrm>
            <a:off x="530458" y="3067708"/>
            <a:ext cx="1966652" cy="706967"/>
          </a:xfrm>
          <a:prstGeom prst="homePlat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Depoteröffnung</a:t>
            </a:r>
          </a:p>
        </p:txBody>
      </p:sp>
      <p:sp>
        <p:nvSpPr>
          <p:cNvPr id="11" name="Pfeil: Chevron 15">
            <a:extLst>
              <a:ext uri="{FF2B5EF4-FFF2-40B4-BE49-F238E27FC236}">
                <a16:creationId xmlns:a16="http://schemas.microsoft.com/office/drawing/2014/main" id="{5DFC8A22-267D-5547-852B-414E60644996}"/>
              </a:ext>
            </a:extLst>
          </p:cNvPr>
          <p:cNvSpPr/>
          <p:nvPr/>
        </p:nvSpPr>
        <p:spPr>
          <a:xfrm>
            <a:off x="4229418" y="3067709"/>
            <a:ext cx="2751912" cy="71925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b="1">
                <a:cs typeface="Calibri"/>
              </a:rPr>
              <a:t>Order</a:t>
            </a:r>
            <a:endParaRPr lang="de-DE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Pfeil: Chevron 17">
            <a:extLst>
              <a:ext uri="{FF2B5EF4-FFF2-40B4-BE49-F238E27FC236}">
                <a16:creationId xmlns:a16="http://schemas.microsoft.com/office/drawing/2014/main" id="{D93F05AB-9652-1346-9DDB-FE31F89FA243}"/>
              </a:ext>
            </a:extLst>
          </p:cNvPr>
          <p:cNvSpPr/>
          <p:nvPr/>
        </p:nvSpPr>
        <p:spPr>
          <a:xfrm>
            <a:off x="6745013" y="3067709"/>
            <a:ext cx="2612573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</a:rPr>
              <a:t>Auszahlung</a:t>
            </a:r>
          </a:p>
        </p:txBody>
      </p:sp>
      <p:sp>
        <p:nvSpPr>
          <p:cNvPr id="14" name="Pfeil: Chevron 18">
            <a:extLst>
              <a:ext uri="{FF2B5EF4-FFF2-40B4-BE49-F238E27FC236}">
                <a16:creationId xmlns:a16="http://schemas.microsoft.com/office/drawing/2014/main" id="{79E63583-0E3D-AF48-A3A3-EF6739B5C7F6}"/>
              </a:ext>
            </a:extLst>
          </p:cNvPr>
          <p:cNvSpPr/>
          <p:nvPr/>
        </p:nvSpPr>
        <p:spPr>
          <a:xfrm>
            <a:off x="9144816" y="3079998"/>
            <a:ext cx="2511431" cy="70696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  <a:cs typeface="Calibri"/>
              </a:rPr>
              <a:t>Kundenservice</a:t>
            </a:r>
            <a:endParaRPr lang="de-DE" b="1"/>
          </a:p>
        </p:txBody>
      </p:sp>
      <p:sp>
        <p:nvSpPr>
          <p:cNvPr id="17" name="Pfeil: Chevron 17">
            <a:extLst>
              <a:ext uri="{FF2B5EF4-FFF2-40B4-BE49-F238E27FC236}">
                <a16:creationId xmlns:a16="http://schemas.microsoft.com/office/drawing/2014/main" id="{D18A5C4E-9560-D54D-BCE9-0593A917BBFC}"/>
              </a:ext>
            </a:extLst>
          </p:cNvPr>
          <p:cNvSpPr/>
          <p:nvPr/>
        </p:nvSpPr>
        <p:spPr>
          <a:xfrm>
            <a:off x="2262765" y="3055419"/>
            <a:ext cx="2207135" cy="731547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de-DE" b="1">
                <a:solidFill>
                  <a:schemeClr val="tx1"/>
                </a:solidFill>
              </a:rPr>
              <a:t>Einzahlung</a:t>
            </a:r>
          </a:p>
        </p:txBody>
      </p:sp>
    </p:spTree>
    <p:extLst>
      <p:ext uri="{BB962C8B-B14F-4D97-AF65-F5344CB8AC3E}">
        <p14:creationId xmlns:p14="http://schemas.microsoft.com/office/powerpoint/2010/main" val="10703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4D5F88-4872-49B9-8EA3-6715EDEC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Geschäftsprozess: Kauf-Order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1ED52A5-0973-3448-B116-37C4AC62D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75" y="1378635"/>
            <a:ext cx="9251649" cy="53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DB9D9-7D4B-4C65-960C-FE115C3F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de-DE"/>
              <a:t>Prototyp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79210-43BC-4047-AD84-02F3FD2928BC}"/>
              </a:ext>
            </a:extLst>
          </p:cNvPr>
          <p:cNvSpPr/>
          <p:nvPr/>
        </p:nvSpPr>
        <p:spPr>
          <a:xfrm>
            <a:off x="7679094" y="774441"/>
            <a:ext cx="2696547" cy="57383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EAC1983E-1942-478B-860B-A9FE0D45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80" y="606491"/>
            <a:ext cx="3913908" cy="6602122"/>
          </a:xfrm>
          <a:prstGeom prst="rect">
            <a:avLst/>
          </a:prstGeom>
        </p:spPr>
      </p:pic>
      <p:pic>
        <p:nvPicPr>
          <p:cNvPr id="9" name="Grafik 8" descr="Ein Bild, das Text, iPod, Vektorgrafiken enthält.&#10;&#10;Beschreibung automatisch generiert.">
            <a:extLst>
              <a:ext uri="{FF2B5EF4-FFF2-40B4-BE49-F238E27FC236}">
                <a16:creationId xmlns:a16="http://schemas.microsoft.com/office/drawing/2014/main" id="{A5767A76-B675-4776-838C-A5354D40B5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62" y="2389499"/>
            <a:ext cx="2508209" cy="2508209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82000"/>
              </a:srgbClr>
            </a:outerShdw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135762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8234B009C4C4DA9F7A5B702CA468C" ma:contentTypeVersion="2" ma:contentTypeDescription="Create a new document." ma:contentTypeScope="" ma:versionID="592b2035cd15b203ae9db3941e17958c">
  <xsd:schema xmlns:xsd="http://www.w3.org/2001/XMLSchema" xmlns:xs="http://www.w3.org/2001/XMLSchema" xmlns:p="http://schemas.microsoft.com/office/2006/metadata/properties" xmlns:ns2="4615ef06-48c0-45c7-a461-f53e190af6dc" targetNamespace="http://schemas.microsoft.com/office/2006/metadata/properties" ma:root="true" ma:fieldsID="31528a1812e8b6e4e955ef0ff129f724" ns2:_="">
    <xsd:import namespace="4615ef06-48c0-45c7-a461-f53e190af6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5ef06-48c0-45c7-a461-f53e190af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2B62A3-5F5B-446F-8DA0-93B0593941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31B82A-BAC4-488C-A1AB-FBD2728E9F34}">
  <ds:schemaRefs>
    <ds:schemaRef ds:uri="4615ef06-48c0-45c7-a461-f53e190af6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FDD75C-7CC3-44B2-9884-794240BDF6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Widescreen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Projekt Tradingtool - Moonstonks</vt:lpstr>
      <vt:lpstr>Agenda</vt:lpstr>
      <vt:lpstr>Einführung</vt:lpstr>
      <vt:lpstr>Schnittstellendokumentation</vt:lpstr>
      <vt:lpstr>Gruppe Privatkundenbroker</vt:lpstr>
      <vt:lpstr>Team</vt:lpstr>
      <vt:lpstr>Geschäftsprozessanalyse/-modellierung</vt:lpstr>
      <vt:lpstr>Geschäftsprozess: Kauf-Order</vt:lpstr>
      <vt:lpstr>Prototyp</vt:lpstr>
      <vt:lpstr>Anforderungen</vt:lpstr>
      <vt:lpstr>Konsumierte Schnittstellen (von Börse)</vt:lpstr>
      <vt:lpstr>Technologien</vt:lpstr>
      <vt:lpstr>Vorschau</vt:lpstr>
      <vt:lpstr>Arbeitsweise</vt:lpstr>
      <vt:lpstr>Organisation</vt:lpstr>
      <vt:lpstr>PowerPoint Presentation</vt:lpstr>
      <vt:lpstr>Aufwands-schätzung</vt:lpstr>
      <vt:lpstr>Ausblick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Tradingtool</dc:title>
  <dc:creator>Jeannine Bertrand</dc:creator>
  <cp:lastModifiedBy>Meli, Calogero</cp:lastModifiedBy>
  <cp:revision>1</cp:revision>
  <dcterms:created xsi:type="dcterms:W3CDTF">2021-02-24T08:39:01Z</dcterms:created>
  <dcterms:modified xsi:type="dcterms:W3CDTF">2021-03-17T16:30:14Z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0x0101002598234B009C4C4DA9F7A5B702CA468C</vt:lpwstr>
  </property>
</Properties>
</file>