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5"/>
  </p:sldMasterIdLst>
  <p:notesMasterIdLst>
    <p:notesMasterId r:id="rId22"/>
  </p:notesMasterIdLst>
  <p:sldIdLst>
    <p:sldId id="296" r:id="rId6"/>
    <p:sldId id="297" r:id="rId7"/>
    <p:sldId id="284" r:id="rId8"/>
    <p:sldId id="286" r:id="rId9"/>
    <p:sldId id="285" r:id="rId10"/>
    <p:sldId id="287" r:id="rId11"/>
    <p:sldId id="289" r:id="rId12"/>
    <p:sldId id="290" r:id="rId13"/>
    <p:sldId id="288" r:id="rId14"/>
    <p:sldId id="291" r:id="rId15"/>
    <p:sldId id="292" r:id="rId16"/>
    <p:sldId id="293" r:id="rId17"/>
    <p:sldId id="294" r:id="rId18"/>
    <p:sldId id="295" r:id="rId19"/>
    <p:sldId id="298" r:id="rId20"/>
    <p:sldId id="300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0">
          <p15:clr>
            <a:srgbClr val="A4A3A4"/>
          </p15:clr>
        </p15:guide>
        <p15:guide id="2" orient="horz" pos="4110">
          <p15:clr>
            <a:srgbClr val="A4A3A4"/>
          </p15:clr>
        </p15:guide>
        <p15:guide id="3" pos="302">
          <p15:clr>
            <a:srgbClr val="A4A3A4"/>
          </p15:clr>
        </p15:guide>
        <p15:guide id="4" pos="7378">
          <p15:clr>
            <a:srgbClr val="A4A3A4"/>
          </p15:clr>
        </p15:guide>
        <p15:guide id="5" pos="2479">
          <p15:clr>
            <a:srgbClr val="A4A3A4"/>
          </p15:clr>
        </p15:guide>
        <p15:guide id="6" pos="5201">
          <p15:clr>
            <a:srgbClr val="A4A3A4"/>
          </p15:clr>
        </p15:guide>
        <p15:guide id="7" pos="4929">
          <p15:clr>
            <a:srgbClr val="A4A3A4"/>
          </p15:clr>
        </p15:guide>
        <p15:guide id="8" pos="2751">
          <p15:clr>
            <a:srgbClr val="A4A3A4"/>
          </p15:clr>
        </p15:guide>
        <p15:guide id="9" orient="horz" pos="7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8"/>
  </p:normalViewPr>
  <p:slideViewPr>
    <p:cSldViewPr showGuides="1">
      <p:cViewPr varScale="1">
        <p:scale>
          <a:sx n="122" d="100"/>
          <a:sy n="122" d="100"/>
        </p:scale>
        <p:origin x="96" y="282"/>
      </p:cViewPr>
      <p:guideLst>
        <p:guide orient="horz" pos="890"/>
        <p:guide orient="horz" pos="4110"/>
        <p:guide pos="302"/>
        <p:guide pos="7378"/>
        <p:guide pos="2479"/>
        <p:guide pos="5201"/>
        <p:guide pos="4929"/>
        <p:guide pos="2751"/>
        <p:guide orient="horz" pos="79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6" d="100"/>
          <a:sy n="96" d="100"/>
        </p:scale>
        <p:origin x="-360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DF482-0AD6-9440-AF2C-68EB6FFE614E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04664" y="827584"/>
            <a:ext cx="6128004" cy="316835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04664" y="4283968"/>
            <a:ext cx="6120680" cy="424847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D9602-A203-F04D-A1DC-6778B5527A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78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52463" y="827088"/>
            <a:ext cx="5632450" cy="31686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D9602-A203-F04D-A1DC-6778B5527AC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7033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256588" y="4501217"/>
            <a:ext cx="3094706" cy="1015663"/>
          </a:xfrm>
          <a:prstGeom prst="rect">
            <a:avLst/>
          </a:prstGeom>
          <a:noFill/>
        </p:spPr>
        <p:txBody>
          <a:bodyPr wrap="square" lIns="0" tIns="0" rIns="0" anchor="b" anchorCtr="0">
            <a:no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+mj-lt"/>
                <a:ea typeface="Century Gothic" charset="0"/>
                <a:cs typeface="Century Gothic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8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393" y="412307"/>
            <a:ext cx="1886829" cy="806645"/>
          </a:xfrm>
          <a:prstGeom prst="rect">
            <a:avLst/>
          </a:prstGeom>
        </p:spPr>
      </p:pic>
      <p:sp>
        <p:nvSpPr>
          <p:cNvPr id="6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38801" y="3252505"/>
            <a:ext cx="5257200" cy="2264375"/>
          </a:xfrm>
          <a:prstGeom prst="rect">
            <a:avLst/>
          </a:prstGeom>
          <a:gradFill>
            <a:gsLst>
              <a:gs pos="0">
                <a:srgbClr val="A9218E">
                  <a:shade val="30000"/>
                  <a:satMod val="115000"/>
                  <a:alpha val="90000"/>
                </a:srgbClr>
              </a:gs>
              <a:gs pos="50000">
                <a:srgbClr val="A9218E">
                  <a:shade val="67500"/>
                  <a:satMod val="115000"/>
                  <a:alpha val="90000"/>
                </a:srgbClr>
              </a:gs>
              <a:gs pos="100000">
                <a:srgbClr val="A9218E">
                  <a:shade val="100000"/>
                  <a:satMod val="115000"/>
                  <a:alpha val="90000"/>
                </a:srgbClr>
              </a:gs>
            </a:gsLst>
            <a:lin ang="0" scaled="1"/>
          </a:gradFill>
        </p:spPr>
        <p:txBody>
          <a:bodyPr wrap="square" lIns="360000" tIns="360000" rIns="360000" bIns="360000" anchor="b" anchorCtr="0">
            <a:spAutoFit/>
          </a:bodyPr>
          <a:lstStyle>
            <a:lvl1pPr marL="0" indent="0">
              <a:lnSpc>
                <a:spcPct val="95000"/>
              </a:lnSpc>
              <a:spcBef>
                <a:spcPts val="900"/>
              </a:spcBef>
              <a:buNone/>
              <a:defRPr sz="3600" b="1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0" indent="0">
              <a:spcBef>
                <a:spcPts val="900"/>
              </a:spcBef>
              <a:buNone/>
              <a:defRPr sz="2400" baseline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538163" indent="0">
              <a:buNone/>
              <a:defRPr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801688" indent="0">
              <a:buNone/>
              <a:defRPr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077912" indent="0">
              <a:buNone/>
              <a:defRPr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de-DE" dirty="0"/>
              <a:t>Präsentations-Titel hier einfügen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282768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n Drittel – Zwei Drittel mit blauer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>
          <a:xfrm>
            <a:off x="4367214" y="1412875"/>
            <a:ext cx="7345362" cy="5111750"/>
          </a:xfrm>
        </p:spPr>
        <p:txBody>
          <a:bodyPr rIns="0"/>
          <a:lstStyle>
            <a:lvl5pPr>
              <a:defRPr/>
            </a:lvl5pPr>
            <a:lvl6pPr>
              <a:defRPr baseline="0"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479424" y="404613"/>
            <a:ext cx="11233151" cy="432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Folientitel hinzufügen (Ein Drittel – Zwei Drittel mit blauer Box)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79737" y="836613"/>
            <a:ext cx="11232838" cy="432000"/>
          </a:xfrm>
          <a:prstGeom prst="rect">
            <a:avLst/>
          </a:prstGeom>
        </p:spPr>
        <p:txBody>
          <a:bodyPr tIns="0" anchor="t" anchorCtr="0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Unterüberschrift einfügen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0" y="1412875"/>
            <a:ext cx="3935413" cy="5445125"/>
          </a:xfrm>
          <a:solidFill>
            <a:schemeClr val="bg2"/>
          </a:solidFill>
        </p:spPr>
        <p:txBody>
          <a:bodyPr lIns="478800" rIns="144000" bIns="334800"/>
          <a:lstStyle>
            <a:lvl1pPr>
              <a:tabLst>
                <a:tab pos="3308400" algn="r"/>
              </a:tabLst>
              <a:defRPr/>
            </a:lvl1pPr>
            <a:lvl2pPr>
              <a:tabLst>
                <a:tab pos="3308400" algn="r"/>
              </a:tabLst>
              <a:defRPr/>
            </a:lvl2pPr>
            <a:lvl3pPr>
              <a:tabLst>
                <a:tab pos="3308400" algn="r"/>
              </a:tabLst>
              <a:defRPr/>
            </a:lvl3pPr>
            <a:lvl4pPr>
              <a:tabLst>
                <a:tab pos="3308400" algn="r"/>
              </a:tabLst>
              <a:defRPr/>
            </a:lvl4pPr>
            <a:lvl5pPr>
              <a:tabLst>
                <a:tab pos="3308400" algn="r"/>
              </a:tabLst>
              <a:defRPr/>
            </a:lvl5pPr>
            <a:lvl6pPr>
              <a:tabLst>
                <a:tab pos="3308400" algn="r"/>
              </a:tabLst>
              <a:defRPr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DE"/>
              <a:t>TT.MM.JJJJ | ggf. Text</a:t>
            </a:r>
            <a:endParaRPr lang="de-DE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11712574" y="404614"/>
            <a:ext cx="286225" cy="432000"/>
          </a:xfrm>
        </p:spPr>
        <p:txBody>
          <a:bodyPr/>
          <a:lstStyle/>
          <a:p>
            <a:fld id="{F86FCC4D-0438-154F-9910-1CF4711F77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639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Drittel – Ein Drittel mit blauer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11712572" y="1412875"/>
            <a:ext cx="479427" cy="544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900"/>
              </a:spcBef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23"/>
          </p:nvPr>
        </p:nvSpPr>
        <p:spPr>
          <a:xfrm>
            <a:off x="8256588" y="1412875"/>
            <a:ext cx="3455987" cy="5445125"/>
          </a:xfrm>
          <a:solidFill>
            <a:schemeClr val="bg2"/>
          </a:solidFill>
        </p:spPr>
        <p:txBody>
          <a:bodyPr lIns="144000" rIns="0" bIns="334800"/>
          <a:lstStyle>
            <a:lvl1pPr>
              <a:tabLst>
                <a:tab pos="3308400" algn="r"/>
              </a:tabLst>
              <a:defRPr/>
            </a:lvl1pPr>
            <a:lvl2pPr>
              <a:tabLst>
                <a:tab pos="3308400" algn="r"/>
              </a:tabLst>
              <a:defRPr/>
            </a:lvl2pPr>
            <a:lvl3pPr>
              <a:tabLst>
                <a:tab pos="3308400" algn="r"/>
              </a:tabLst>
              <a:defRPr/>
            </a:lvl3pPr>
            <a:lvl4pPr>
              <a:tabLst>
                <a:tab pos="3308400" algn="r"/>
              </a:tabLst>
              <a:defRPr/>
            </a:lvl4pPr>
            <a:lvl5pPr>
              <a:tabLst>
                <a:tab pos="3308400" algn="r"/>
              </a:tabLst>
              <a:defRPr/>
            </a:lvl5pPr>
            <a:lvl6pPr>
              <a:tabLst>
                <a:tab pos="3308400" algn="r"/>
              </a:tabLst>
              <a:defRPr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479424" y="404613"/>
            <a:ext cx="11233149" cy="432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Folientitel hinzufügen (Zwei Drittel – Ein Drittel mit blauer Box)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79737" y="836613"/>
            <a:ext cx="11232836" cy="432000"/>
          </a:xfrm>
          <a:prstGeom prst="rect">
            <a:avLst/>
          </a:prstGeom>
        </p:spPr>
        <p:txBody>
          <a:bodyPr tIns="0" anchor="t" anchorCtr="0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Unterüberschrift einfügen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86FCC4D-0438-154F-9910-1CF4711F77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22"/>
          </p:nvPr>
        </p:nvSpPr>
        <p:spPr>
          <a:xfrm>
            <a:off x="479424" y="1412875"/>
            <a:ext cx="7345363" cy="5111750"/>
          </a:xfrm>
        </p:spPr>
        <p:txBody>
          <a:bodyPr lIns="0"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11712575" y="5948413"/>
            <a:ext cx="286225" cy="576212"/>
          </a:xfrm>
          <a:prstGeom prst="rect">
            <a:avLst/>
          </a:prstGeom>
          <a:noFill/>
        </p:spPr>
        <p:txBody>
          <a:bodyPr vert="vert270" wrap="none" lIns="0" tIns="0" rIns="0" bIns="0" rtlCol="0" anchor="b" anchorCtr="0">
            <a:noAutofit/>
          </a:bodyPr>
          <a:lstStyle/>
          <a:p>
            <a:r>
              <a:rPr lang="de-DE" sz="1000" noProof="1">
                <a:solidFill>
                  <a:schemeClr val="accent2"/>
                </a:solidFill>
                <a:latin typeface="+mn-lt"/>
              </a:rPr>
              <a:t>©</a:t>
            </a:r>
            <a:r>
              <a:rPr lang="de-DE" sz="1000" noProof="1">
                <a:solidFill>
                  <a:schemeClr val="accent2"/>
                </a:solidFill>
              </a:rPr>
              <a:t>iteratec</a:t>
            </a:r>
          </a:p>
        </p:txBody>
      </p:sp>
      <p:sp>
        <p:nvSpPr>
          <p:cNvPr id="15" name="Datumsplatzhalter 1"/>
          <p:cNvSpPr>
            <a:spLocks noGrp="1"/>
          </p:cNvSpPr>
          <p:nvPr>
            <p:ph type="dt" sz="half" idx="13"/>
          </p:nvPr>
        </p:nvSpPr>
        <p:spPr>
          <a:xfrm>
            <a:off x="11712576" y="2901600"/>
            <a:ext cx="286224" cy="3017018"/>
          </a:xfrm>
        </p:spPr>
        <p:txBody>
          <a:bodyPr/>
          <a:lstStyle/>
          <a:p>
            <a:r>
              <a:rPr lang="de-DE"/>
              <a:t>TT.MM.JJJJ | ggf. 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279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ktreferenz Lang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25" hasCustomPrompt="1"/>
          </p:nvPr>
        </p:nvSpPr>
        <p:spPr>
          <a:xfrm>
            <a:off x="8256588" y="4509119"/>
            <a:ext cx="3455987" cy="2015505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  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 hasCustomPrompt="1"/>
          </p:nvPr>
        </p:nvSpPr>
        <p:spPr>
          <a:xfrm>
            <a:off x="8472264" y="4653136"/>
            <a:ext cx="2952328" cy="16847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 b="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durch Klicken auf Symbol hinzufügen, ggf. Größe des blauen Hintergrunds anpassen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21"/>
          </p:nvPr>
        </p:nvSpPr>
        <p:spPr>
          <a:xfrm>
            <a:off x="0" y="1268760"/>
            <a:ext cx="3935413" cy="5589240"/>
          </a:xfrm>
          <a:solidFill>
            <a:schemeClr val="bg2"/>
          </a:solidFill>
        </p:spPr>
        <p:txBody>
          <a:bodyPr lIns="478800" rIns="144000" bIns="334800"/>
          <a:lstStyle>
            <a:lvl1pPr marL="216000" indent="-216000">
              <a:defRPr sz="1600" b="1">
                <a:solidFill>
                  <a:schemeClr val="accent2"/>
                </a:solidFill>
              </a:defRPr>
            </a:lvl1pPr>
            <a:lvl2pPr marL="216000" indent="-216000">
              <a:spcBef>
                <a:spcPts val="600"/>
              </a:spcBef>
              <a:buClr>
                <a:schemeClr val="tx2"/>
              </a:buClr>
              <a:buSzPct val="150000"/>
              <a:buFont typeface="Calibri" panose="020F0502020204030204" pitchFamily="34" charset="0"/>
              <a:buChar char="›"/>
              <a:defRPr sz="1400"/>
            </a:lvl2pPr>
            <a:lvl3pPr marL="432000" indent="-216000">
              <a:lnSpc>
                <a:spcPct val="110000"/>
              </a:lnSpc>
              <a:spcBef>
                <a:spcPts val="300"/>
              </a:spcBef>
              <a:buSzPct val="150000"/>
              <a:buFont typeface="Calibri" panose="020F0502020204030204" pitchFamily="34" charset="0"/>
              <a:buChar char="›"/>
              <a:defRPr sz="1400"/>
            </a:lvl3pPr>
            <a:lvl4pPr marL="648000" indent="-216000">
              <a:lnSpc>
                <a:spcPct val="110000"/>
              </a:lnSpc>
              <a:buSzPct val="150000"/>
              <a:buFont typeface="Calibri" panose="020F0502020204030204" pitchFamily="34" charset="0"/>
              <a:buChar char="›"/>
              <a:defRPr sz="1400"/>
            </a:lvl4pPr>
            <a:lvl5pPr marL="864000" indent="-216000">
              <a:lnSpc>
                <a:spcPct val="110000"/>
              </a:lnSpc>
              <a:buSzPct val="150000"/>
              <a:buFont typeface="Calibri" panose="020F0502020204030204" pitchFamily="34" charset="0"/>
              <a:buChar char="›"/>
              <a:defRPr sz="140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22"/>
          </p:nvPr>
        </p:nvSpPr>
        <p:spPr>
          <a:xfrm>
            <a:off x="4368801" y="1268759"/>
            <a:ext cx="3455988" cy="5255865"/>
          </a:xfrm>
          <a:noFill/>
        </p:spPr>
        <p:txBody>
          <a:bodyPr lIns="0" rIns="0" bIns="144000"/>
          <a:lstStyle>
            <a:lvl1pPr marL="216000" indent="-216000">
              <a:defRPr sz="1600" b="1">
                <a:solidFill>
                  <a:schemeClr val="accent2"/>
                </a:solidFill>
              </a:defRPr>
            </a:lvl1pPr>
            <a:lvl2pPr marL="216000" indent="-216000">
              <a:spcBef>
                <a:spcPts val="600"/>
              </a:spcBef>
              <a:buClr>
                <a:schemeClr val="tx2"/>
              </a:buClr>
              <a:buSzPct val="150000"/>
              <a:buFont typeface="Calibri" panose="020F0502020204030204" pitchFamily="34" charset="0"/>
              <a:buChar char="›"/>
              <a:defRPr sz="1100"/>
            </a:lvl2pPr>
            <a:lvl3pPr marL="432000" indent="-216000">
              <a:lnSpc>
                <a:spcPct val="110000"/>
              </a:lnSpc>
              <a:spcBef>
                <a:spcPts val="300"/>
              </a:spcBef>
              <a:buSzPct val="150000"/>
              <a:buFont typeface="Calibri" panose="020F0502020204030204" pitchFamily="34" charset="0"/>
              <a:buChar char="›"/>
              <a:defRPr sz="1100"/>
            </a:lvl3pPr>
            <a:lvl4pPr marL="648000" indent="-216000">
              <a:lnSpc>
                <a:spcPct val="110000"/>
              </a:lnSpc>
              <a:buSzPct val="150000"/>
              <a:buFont typeface="Calibri" panose="020F0502020204030204" pitchFamily="34" charset="0"/>
              <a:buChar char="›"/>
              <a:defRPr sz="1100"/>
            </a:lvl4pPr>
            <a:lvl5pPr marL="864000" indent="-216000">
              <a:lnSpc>
                <a:spcPct val="110000"/>
              </a:lnSpc>
              <a:buSzPct val="150000"/>
              <a:buFont typeface="Calibri" panose="020F0502020204030204" pitchFamily="34" charset="0"/>
              <a:buChar char="›"/>
              <a:defRPr sz="110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8258177" y="1268760"/>
            <a:ext cx="3455988" cy="3204000"/>
          </a:xfrm>
          <a:noFill/>
        </p:spPr>
        <p:txBody>
          <a:bodyPr lIns="0" rIns="0" bIns="144000"/>
          <a:lstStyle>
            <a:lvl1pPr marL="216000" indent="-216000">
              <a:defRPr sz="1600" b="1">
                <a:solidFill>
                  <a:schemeClr val="accent2"/>
                </a:solidFill>
              </a:defRPr>
            </a:lvl1pPr>
            <a:lvl2pPr marL="216000" indent="-216000">
              <a:spcBef>
                <a:spcPts val="600"/>
              </a:spcBef>
              <a:buClr>
                <a:schemeClr val="tx2"/>
              </a:buClr>
              <a:buSzPct val="150000"/>
              <a:buFont typeface="Calibri" panose="020F0502020204030204" pitchFamily="34" charset="0"/>
              <a:buChar char="›"/>
              <a:defRPr sz="1100"/>
            </a:lvl2pPr>
            <a:lvl3pPr marL="432000" indent="-216000">
              <a:lnSpc>
                <a:spcPct val="110000"/>
              </a:lnSpc>
              <a:spcBef>
                <a:spcPts val="300"/>
              </a:spcBef>
              <a:buSzPct val="150000"/>
              <a:buFont typeface="Calibri" panose="020F0502020204030204" pitchFamily="34" charset="0"/>
              <a:buChar char="›"/>
              <a:defRPr sz="1100"/>
            </a:lvl3pPr>
            <a:lvl4pPr marL="648000" indent="-216000">
              <a:lnSpc>
                <a:spcPct val="110000"/>
              </a:lnSpc>
              <a:buSzPct val="150000"/>
              <a:buFont typeface="Calibri" panose="020F0502020204030204" pitchFamily="34" charset="0"/>
              <a:buChar char="›"/>
              <a:defRPr sz="1100"/>
            </a:lvl4pPr>
            <a:lvl5pPr marL="864000" indent="-216000">
              <a:lnSpc>
                <a:spcPct val="110000"/>
              </a:lnSpc>
              <a:buSzPct val="150000"/>
              <a:buFont typeface="Calibri" panose="020F0502020204030204" pitchFamily="34" charset="0"/>
              <a:buChar char="›"/>
              <a:defRPr sz="110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12" hasCustomPrompt="1"/>
          </p:nvPr>
        </p:nvSpPr>
        <p:spPr>
          <a:xfrm>
            <a:off x="479737" y="836613"/>
            <a:ext cx="11232838" cy="432000"/>
          </a:xfrm>
          <a:prstGeom prst="rect">
            <a:avLst/>
          </a:prstGeom>
        </p:spPr>
        <p:txBody>
          <a:bodyPr tIns="0" anchor="t" anchorCtr="0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Ggf. Unterüberschrift einfügen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479425" y="404613"/>
            <a:ext cx="9000952" cy="432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Folientitel hinzufügen</a:t>
            </a:r>
          </a:p>
        </p:txBody>
      </p:sp>
      <p:sp>
        <p:nvSpPr>
          <p:cNvPr id="19" name="Bildplatzhalter 4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9509759" y="174533"/>
            <a:ext cx="2202816" cy="832252"/>
          </a:xfrm>
          <a:prstGeom prst="rect">
            <a:avLst/>
          </a:prstGeo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Logo</a:t>
            </a:r>
          </a:p>
        </p:txBody>
      </p:sp>
      <p:sp>
        <p:nvSpPr>
          <p:cNvPr id="10" name="Datumsplatzhalter 1"/>
          <p:cNvSpPr>
            <a:spLocks noGrp="1"/>
          </p:cNvSpPr>
          <p:nvPr>
            <p:ph type="dt" sz="half" idx="13"/>
          </p:nvPr>
        </p:nvSpPr>
        <p:spPr>
          <a:xfrm>
            <a:off x="11712576" y="2901600"/>
            <a:ext cx="286224" cy="3017018"/>
          </a:xfrm>
        </p:spPr>
        <p:txBody>
          <a:bodyPr/>
          <a:lstStyle/>
          <a:p>
            <a:r>
              <a:rPr lang="de-DE"/>
              <a:t>TT.MM.JJJJ | ggf. Text</a:t>
            </a:r>
            <a:endParaRPr lang="de-DE" dirty="0"/>
          </a:p>
        </p:txBody>
      </p:sp>
      <p:sp>
        <p:nvSpPr>
          <p:cNvPr id="11" name="Foliennummernplatzhalter 6"/>
          <p:cNvSpPr>
            <a:spLocks noGrp="1"/>
          </p:cNvSpPr>
          <p:nvPr>
            <p:ph type="sldNum" sz="quarter" idx="24"/>
          </p:nvPr>
        </p:nvSpPr>
        <p:spPr>
          <a:xfrm>
            <a:off x="11712574" y="404614"/>
            <a:ext cx="286225" cy="432000"/>
          </a:xfrm>
        </p:spPr>
        <p:txBody>
          <a:bodyPr/>
          <a:lstStyle/>
          <a:p>
            <a:fld id="{F86FCC4D-0438-154F-9910-1CF4711F77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576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ktreferenz Kurz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1268760"/>
            <a:ext cx="11712575" cy="5589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 sz="3200" b="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</a:t>
            </a:r>
            <a:br>
              <a:rPr lang="de-DE" dirty="0"/>
            </a:br>
            <a:r>
              <a:rPr lang="de-DE" dirty="0"/>
              <a:t>durch Klicken</a:t>
            </a: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22"/>
          </p:nvPr>
        </p:nvSpPr>
        <p:spPr>
          <a:xfrm>
            <a:off x="7824788" y="1268760"/>
            <a:ext cx="4367212" cy="5589240"/>
          </a:xfrm>
          <a:gradFill>
            <a:gsLst>
              <a:gs pos="0">
                <a:srgbClr val="A9218E">
                  <a:shade val="30000"/>
                  <a:satMod val="115000"/>
                  <a:alpha val="90000"/>
                </a:srgbClr>
              </a:gs>
              <a:gs pos="50000">
                <a:srgbClr val="A9218E">
                  <a:shade val="67500"/>
                  <a:satMod val="115000"/>
                  <a:alpha val="80000"/>
                </a:srgbClr>
              </a:gs>
              <a:gs pos="100000">
                <a:srgbClr val="A9218E">
                  <a:shade val="100000"/>
                  <a:satMod val="115000"/>
                  <a:alpha val="70000"/>
                </a:srgbClr>
              </a:gs>
            </a:gsLst>
            <a:lin ang="0" scaled="1"/>
          </a:gradFill>
        </p:spPr>
        <p:txBody>
          <a:bodyPr lIns="432000" rIns="478800" bIns="3348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type="body" idx="12" hasCustomPrompt="1"/>
          </p:nvPr>
        </p:nvSpPr>
        <p:spPr>
          <a:xfrm>
            <a:off x="479737" y="836613"/>
            <a:ext cx="11232836" cy="432000"/>
          </a:xfrm>
          <a:prstGeom prst="rect">
            <a:avLst/>
          </a:prstGeom>
        </p:spPr>
        <p:txBody>
          <a:bodyPr tIns="0" anchor="t" anchorCtr="0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Ggf. Unterüberschrift einfügen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479424" y="404613"/>
            <a:ext cx="11233149" cy="432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Folientitel hinzufügen</a:t>
            </a:r>
          </a:p>
        </p:txBody>
      </p:sp>
      <p:sp>
        <p:nvSpPr>
          <p:cNvPr id="19" name="Bildplatzhalter 4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9509759" y="174533"/>
            <a:ext cx="2203291" cy="832252"/>
          </a:xfrm>
          <a:prstGeom prst="rect">
            <a:avLst/>
          </a:prstGeo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Logo</a:t>
            </a:r>
          </a:p>
        </p:txBody>
      </p:sp>
      <p:sp>
        <p:nvSpPr>
          <p:cNvPr id="9" name="Foliennummernplatzhalter 6"/>
          <p:cNvSpPr>
            <a:spLocks noGrp="1"/>
          </p:cNvSpPr>
          <p:nvPr>
            <p:ph type="sldNum" sz="quarter" idx="23"/>
          </p:nvPr>
        </p:nvSpPr>
        <p:spPr>
          <a:xfrm>
            <a:off x="11712574" y="404614"/>
            <a:ext cx="286225" cy="432000"/>
          </a:xfrm>
        </p:spPr>
        <p:txBody>
          <a:bodyPr/>
          <a:lstStyle/>
          <a:p>
            <a:fld id="{F86FCC4D-0438-154F-9910-1CF4711F77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144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tarbeiter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8"/>
          <p:cNvSpPr>
            <a:spLocks noGrp="1"/>
          </p:cNvSpPr>
          <p:nvPr>
            <p:ph type="body" sz="quarter" idx="24"/>
          </p:nvPr>
        </p:nvSpPr>
        <p:spPr>
          <a:xfrm>
            <a:off x="0" y="1268413"/>
            <a:ext cx="3935412" cy="5589587"/>
          </a:xfrm>
          <a:prstGeom prst="rect">
            <a:avLst/>
          </a:prstGeom>
          <a:solidFill>
            <a:schemeClr val="bg2"/>
          </a:solidFill>
        </p:spPr>
        <p:txBody>
          <a:bodyPr lIns="478800" tIns="1476000" rIns="144000" bIns="334800">
            <a:noAutofit/>
          </a:bodyPr>
          <a:lstStyle>
            <a:lvl1pPr marL="216000" indent="-21600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Font typeface="Calibri" panose="020F0502020204030204" pitchFamily="34" charset="0"/>
              <a:buChar char="›"/>
              <a:defRPr sz="1200" b="1">
                <a:solidFill>
                  <a:schemeClr val="accent2"/>
                </a:solidFill>
              </a:defRPr>
            </a:lvl1pPr>
            <a:lvl2pPr marL="216000" indent="-21600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150000"/>
              <a:buFont typeface="Calibri" panose="020F0502020204030204" pitchFamily="34" charset="0"/>
              <a:buChar char="›"/>
              <a:defRPr sz="1200" b="0">
                <a:solidFill>
                  <a:schemeClr val="tx1"/>
                </a:solidFill>
              </a:defRPr>
            </a:lvl2pPr>
            <a:lvl3pPr marL="432000" indent="-21600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SzPct val="150000"/>
              <a:buFont typeface="Calibri" panose="020F0502020204030204" pitchFamily="34" charset="0"/>
              <a:buChar char="›"/>
              <a:defRPr sz="1200"/>
            </a:lvl3pPr>
            <a:lvl4pPr marL="648000" indent="-21600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SzPct val="150000"/>
              <a:buFont typeface="LucidaGrande" charset="0"/>
              <a:buChar char="›"/>
              <a:defRPr sz="1200"/>
            </a:lvl4pPr>
            <a:lvl5pPr marL="864000" indent="-21600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SzPct val="150000"/>
              <a:buFont typeface="Calibri" panose="020F0502020204030204" pitchFamily="34" charset="0"/>
              <a:buChar char="›"/>
              <a:defRPr sz="120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2882145" y="1268413"/>
            <a:ext cx="1053267" cy="14404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txBody>
          <a:bodyPr anchor="ctr" anchorCtr="0"/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20"/>
          </p:nvPr>
        </p:nvSpPr>
        <p:spPr>
          <a:xfrm>
            <a:off x="4367213" y="1268413"/>
            <a:ext cx="7343768" cy="5256211"/>
          </a:xfrm>
          <a:prstGeom prst="rect">
            <a:avLst/>
          </a:prstGeom>
          <a:noFill/>
        </p:spPr>
        <p:txBody>
          <a:bodyPr lIns="0" tIns="108000" rIns="0" bIns="0">
            <a:noAutofit/>
          </a:bodyPr>
          <a:lstStyle>
            <a:lvl1pPr marL="216000" indent="-21600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Font typeface="Calibri" panose="020F0502020204030204" pitchFamily="34" charset="0"/>
              <a:buChar char="›"/>
              <a:defRPr sz="1200" b="1">
                <a:solidFill>
                  <a:schemeClr val="accent2"/>
                </a:solidFill>
              </a:defRPr>
            </a:lvl1pPr>
            <a:lvl2pPr marL="216000" indent="-21600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150000"/>
              <a:buFont typeface="Calibri" panose="020F0502020204030204" pitchFamily="34" charset="0"/>
              <a:buChar char="›"/>
              <a:defRPr sz="1200" b="0">
                <a:solidFill>
                  <a:schemeClr val="tx1"/>
                </a:solidFill>
              </a:defRPr>
            </a:lvl2pPr>
            <a:lvl3pPr marL="432000" indent="-21600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SzPct val="150000"/>
              <a:buFont typeface="Calibri" panose="020F0502020204030204" pitchFamily="34" charset="0"/>
              <a:buChar char="›"/>
              <a:defRPr sz="1200"/>
            </a:lvl3pPr>
            <a:lvl4pPr marL="648000" indent="-21600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SzPct val="150000"/>
              <a:buFont typeface="LucidaGrande" charset="0"/>
              <a:buChar char="›"/>
              <a:defRPr sz="1200"/>
            </a:lvl4pPr>
            <a:lvl5pPr marL="864000" indent="-21600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SzPct val="150000"/>
              <a:buFont typeface="Calibri" panose="020F0502020204030204" pitchFamily="34" charset="0"/>
              <a:buChar char="›"/>
              <a:defRPr sz="120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Textplatzhalter 8"/>
          <p:cNvSpPr>
            <a:spLocks noGrp="1"/>
          </p:cNvSpPr>
          <p:nvPr>
            <p:ph type="body" sz="quarter" idx="25"/>
          </p:nvPr>
        </p:nvSpPr>
        <p:spPr>
          <a:xfrm>
            <a:off x="0" y="1268413"/>
            <a:ext cx="2880550" cy="1332547"/>
          </a:xfrm>
          <a:prstGeom prst="rect">
            <a:avLst/>
          </a:prstGeom>
          <a:noFill/>
        </p:spPr>
        <p:txBody>
          <a:bodyPr lIns="478800" tIns="108000" rIns="144000" bIns="0">
            <a:noAutofit/>
          </a:bodyPr>
          <a:lstStyle>
            <a:lvl1pPr marL="216000" indent="-21600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Font typeface="Calibri" panose="020F0502020204030204" pitchFamily="34" charset="0"/>
              <a:buChar char="›"/>
              <a:defRPr sz="1200" b="1">
                <a:solidFill>
                  <a:schemeClr val="tx2"/>
                </a:solidFill>
              </a:defRPr>
            </a:lvl1pPr>
            <a:lvl2pPr marL="216000" indent="-21600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150000"/>
              <a:buFont typeface="Calibri" panose="020F0502020204030204" pitchFamily="34" charset="0"/>
              <a:buChar char="›"/>
              <a:defRPr sz="1200" b="0">
                <a:solidFill>
                  <a:schemeClr val="tx1"/>
                </a:solidFill>
              </a:defRPr>
            </a:lvl2pPr>
            <a:lvl3pPr marL="432000" indent="-21600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SzPct val="150000"/>
              <a:buFont typeface="Calibri" panose="020F0502020204030204" pitchFamily="34" charset="0"/>
              <a:buChar char="›"/>
              <a:defRPr sz="1200"/>
            </a:lvl3pPr>
            <a:lvl4pPr marL="648000" indent="-21600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SzPct val="150000"/>
              <a:buFont typeface="LucidaGrande" charset="0"/>
              <a:buChar char="›"/>
              <a:defRPr sz="1200"/>
            </a:lvl4pPr>
            <a:lvl5pPr marL="864000" indent="-21600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SzPct val="150000"/>
              <a:buFont typeface="Calibri" panose="020F0502020204030204" pitchFamily="34" charset="0"/>
              <a:buChar char="›"/>
              <a:defRPr sz="120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79424" y="404613"/>
            <a:ext cx="11233149" cy="432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Folientitel hinzufügen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2" hasCustomPrompt="1"/>
          </p:nvPr>
        </p:nvSpPr>
        <p:spPr>
          <a:xfrm>
            <a:off x="479737" y="836613"/>
            <a:ext cx="11232836" cy="432000"/>
          </a:xfrm>
          <a:prstGeom prst="rect">
            <a:avLst/>
          </a:prstGeom>
        </p:spPr>
        <p:txBody>
          <a:bodyPr tIns="0" anchor="t" anchorCtr="0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Ggf. Unterüberschrift einfügen</a:t>
            </a:r>
          </a:p>
        </p:txBody>
      </p:sp>
      <p:sp>
        <p:nvSpPr>
          <p:cNvPr id="9" name="Datumsplatzhalter 1"/>
          <p:cNvSpPr>
            <a:spLocks noGrp="1"/>
          </p:cNvSpPr>
          <p:nvPr>
            <p:ph type="dt" sz="half" idx="13"/>
          </p:nvPr>
        </p:nvSpPr>
        <p:spPr>
          <a:xfrm>
            <a:off x="11712576" y="2901600"/>
            <a:ext cx="286224" cy="3017018"/>
          </a:xfrm>
        </p:spPr>
        <p:txBody>
          <a:bodyPr/>
          <a:lstStyle/>
          <a:p>
            <a:r>
              <a:rPr lang="de-DE"/>
              <a:t>TT.MM.JJJJ | ggf. Text</a:t>
            </a:r>
            <a:endParaRPr lang="de-DE" dirty="0"/>
          </a:p>
        </p:txBody>
      </p:sp>
      <p:sp>
        <p:nvSpPr>
          <p:cNvPr id="10" name="Foliennummernplatzhalter 6"/>
          <p:cNvSpPr>
            <a:spLocks noGrp="1"/>
          </p:cNvSpPr>
          <p:nvPr>
            <p:ph type="sldNum" sz="quarter" idx="26"/>
          </p:nvPr>
        </p:nvSpPr>
        <p:spPr>
          <a:xfrm>
            <a:off x="11712574" y="404614"/>
            <a:ext cx="286225" cy="432000"/>
          </a:xfrm>
        </p:spPr>
        <p:txBody>
          <a:bodyPr/>
          <a:lstStyle/>
          <a:p>
            <a:fld id="{F86FCC4D-0438-154F-9910-1CF4711F77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134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ontak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393" y="412307"/>
            <a:ext cx="1886829" cy="806645"/>
          </a:xfrm>
          <a:prstGeom prst="rect">
            <a:avLst/>
          </a:prstGeom>
        </p:spPr>
      </p:pic>
      <p:sp>
        <p:nvSpPr>
          <p:cNvPr id="10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38801" y="4077346"/>
            <a:ext cx="5257200" cy="1439534"/>
          </a:xfrm>
          <a:prstGeom prst="rect">
            <a:avLst/>
          </a:prstGeom>
          <a:gradFill>
            <a:gsLst>
              <a:gs pos="0">
                <a:srgbClr val="A9218E">
                  <a:shade val="30000"/>
                  <a:satMod val="115000"/>
                  <a:alpha val="90000"/>
                </a:srgbClr>
              </a:gs>
              <a:gs pos="50000">
                <a:srgbClr val="A9218E">
                  <a:shade val="67500"/>
                  <a:satMod val="115000"/>
                  <a:alpha val="80000"/>
                </a:srgbClr>
              </a:gs>
              <a:gs pos="100000">
                <a:srgbClr val="A9218E">
                  <a:shade val="100000"/>
                  <a:satMod val="115000"/>
                  <a:alpha val="70000"/>
                </a:srgbClr>
              </a:gs>
            </a:gsLst>
            <a:lin ang="0" scaled="1"/>
          </a:gradFill>
        </p:spPr>
        <p:txBody>
          <a:bodyPr wrap="square" lIns="360000" tIns="360000" rIns="360000" bIns="360000" anchor="b" anchorCtr="0">
            <a:spAutoFit/>
          </a:bodyPr>
          <a:lstStyle>
            <a:lvl1pPr marL="0" indent="0">
              <a:lnSpc>
                <a:spcPct val="95000"/>
              </a:lnSpc>
              <a:spcBef>
                <a:spcPts val="900"/>
              </a:spcBef>
              <a:buNone/>
              <a:defRPr sz="2400" b="1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0" indent="0">
              <a:spcBef>
                <a:spcPts val="600"/>
              </a:spcBef>
              <a:buNone/>
              <a:defRPr sz="1600" baseline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538163" indent="0">
              <a:buNone/>
              <a:defRPr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801688" indent="0">
              <a:buNone/>
              <a:defRPr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077912" indent="0">
              <a:buNone/>
              <a:defRPr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de-DE" dirty="0"/>
              <a:t>Kontakt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363418" y="4581625"/>
            <a:ext cx="3335804" cy="93525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indent="0" algn="r">
              <a:spcBef>
                <a:spcPts val="60"/>
              </a:spcBef>
              <a:buClr>
                <a:schemeClr val="tx2"/>
              </a:buClr>
              <a:buSzPct val="150000"/>
              <a:buFont typeface="Calibri" panose="020F0502020204030204" pitchFamily="34" charset="0"/>
              <a:buNone/>
            </a:pPr>
            <a:r>
              <a:rPr lang="de-DE" sz="2000" dirty="0"/>
              <a:t>www.iteratec.de</a:t>
            </a:r>
          </a:p>
        </p:txBody>
      </p:sp>
    </p:spTree>
    <p:extLst>
      <p:ext uri="{BB962C8B-B14F-4D97-AF65-F5344CB8AC3E}">
        <p14:creationId xmlns:p14="http://schemas.microsoft.com/office/powerpoint/2010/main" val="140948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4"/>
          <p:cNvSpPr>
            <a:spLocks noGrp="1"/>
          </p:cNvSpPr>
          <p:nvPr>
            <p:ph type="pic" sz="quarter" idx="16" hasCustomPrompt="1"/>
          </p:nvPr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 anchorCtr="0"/>
          <a:lstStyle>
            <a:lvl1pPr marL="0" indent="0" algn="ctr">
              <a:buNone/>
              <a:defRPr sz="3200" b="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r>
              <a:rPr lang="de-DE" dirty="0"/>
              <a:t>durch Klicken</a:t>
            </a:r>
            <a:br>
              <a:rPr lang="de-DE" dirty="0"/>
            </a:br>
            <a:r>
              <a:rPr lang="de-DE" dirty="0"/>
              <a:t>einfügen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38801" y="3252505"/>
            <a:ext cx="5257200" cy="2264375"/>
          </a:xfrm>
          <a:prstGeom prst="rect">
            <a:avLst/>
          </a:prstGeom>
          <a:gradFill>
            <a:gsLst>
              <a:gs pos="0">
                <a:srgbClr val="A9218E">
                  <a:shade val="30000"/>
                  <a:satMod val="115000"/>
                  <a:alpha val="90000"/>
                </a:srgbClr>
              </a:gs>
              <a:gs pos="50000">
                <a:srgbClr val="A9218E">
                  <a:shade val="67500"/>
                  <a:satMod val="115000"/>
                  <a:alpha val="80000"/>
                </a:srgbClr>
              </a:gs>
              <a:gs pos="100000">
                <a:srgbClr val="A9218E">
                  <a:shade val="100000"/>
                  <a:satMod val="115000"/>
                  <a:alpha val="70000"/>
                </a:srgbClr>
              </a:gs>
            </a:gsLst>
            <a:lin ang="0" scaled="1"/>
          </a:gradFill>
        </p:spPr>
        <p:txBody>
          <a:bodyPr wrap="square" lIns="360000" tIns="360000" rIns="360000" bIns="360000" anchor="b" anchorCtr="0">
            <a:spAutoFit/>
          </a:bodyPr>
          <a:lstStyle>
            <a:lvl1pPr marL="0" indent="0">
              <a:lnSpc>
                <a:spcPct val="95000"/>
              </a:lnSpc>
              <a:spcBef>
                <a:spcPts val="900"/>
              </a:spcBef>
              <a:buNone/>
              <a:defRPr sz="3600" b="1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0" indent="0">
              <a:spcBef>
                <a:spcPts val="900"/>
              </a:spcBef>
              <a:buNone/>
              <a:defRPr sz="2400" baseline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538163" indent="0">
              <a:buNone/>
              <a:defRPr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801688" indent="0">
              <a:buNone/>
              <a:defRPr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077912" indent="0">
              <a:buNone/>
              <a:defRPr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de-DE" dirty="0"/>
              <a:t>Zwischenfolien-Titel hier einfügen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338021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oku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0" y="1517196"/>
            <a:ext cx="12192000" cy="432000"/>
          </a:xfr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11712574" y="404614"/>
            <a:ext cx="286225" cy="43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100">
                <a:solidFill>
                  <a:schemeClr val="accent2"/>
                </a:solidFill>
              </a:defRPr>
            </a:lvl1pPr>
          </a:lstStyle>
          <a:p>
            <a:fld id="{F86FCC4D-0438-154F-9910-1CF4711F77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1412875"/>
            <a:ext cx="11233150" cy="5111750"/>
          </a:xfrm>
          <a:prstGeom prst="rect">
            <a:avLst/>
          </a:prstGeom>
        </p:spPr>
        <p:txBody>
          <a:bodyPr tIns="144000">
            <a:noAutofit/>
          </a:bodyPr>
          <a:lstStyle>
            <a:lvl1pPr marL="450000" indent="-450000">
              <a:spcBef>
                <a:spcPts val="1200"/>
              </a:spcBef>
              <a:buClr>
                <a:schemeClr val="tx2"/>
              </a:buClr>
              <a:buSzPct val="100000"/>
              <a:buFont typeface="+mj-lt"/>
              <a:buAutoNum type="arabicPeriod"/>
              <a:defRPr sz="2400" b="0">
                <a:solidFill>
                  <a:schemeClr val="tx1"/>
                </a:solidFill>
              </a:defRPr>
            </a:lvl1pPr>
            <a:lvl2pPr marL="450000" indent="0">
              <a:buNone/>
              <a:defRPr sz="2000"/>
            </a:lvl2pPr>
          </a:lstStyle>
          <a:p>
            <a:pPr lvl="0"/>
            <a:r>
              <a:rPr lang="de-DE" dirty="0"/>
              <a:t>Agenda Hauptpunkte einfügen</a:t>
            </a:r>
          </a:p>
          <a:p>
            <a:pPr lvl="1"/>
            <a:r>
              <a:rPr lang="de-DE" dirty="0"/>
              <a:t>Unterpunkte einfügen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79737" y="836613"/>
            <a:ext cx="11232838" cy="432000"/>
          </a:xfrm>
          <a:prstGeom prst="rect">
            <a:avLst/>
          </a:prstGeom>
        </p:spPr>
        <p:txBody>
          <a:bodyPr tIns="0" anchor="t" anchorCtr="0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Unterüberschrift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9057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Vortr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79737" y="836613"/>
            <a:ext cx="11232838" cy="432000"/>
          </a:xfrm>
          <a:prstGeom prst="rect">
            <a:avLst/>
          </a:prstGeom>
        </p:spPr>
        <p:txBody>
          <a:bodyPr tIns="0" anchor="t" anchorCtr="0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Unterüberschrift einfügen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86FCC4D-0438-154F-9910-1CF4711F77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20" hasCustomPrompt="1"/>
          </p:nvPr>
        </p:nvSpPr>
        <p:spPr>
          <a:xfrm>
            <a:off x="479425" y="3933056"/>
            <a:ext cx="3455988" cy="2591569"/>
          </a:xfrm>
        </p:spPr>
        <p:txBody>
          <a:bodyPr/>
          <a:lstStyle>
            <a:lvl1pPr marL="0" indent="0" algn="ctr">
              <a:buNone/>
              <a:defRPr i="1"/>
            </a:lvl1pPr>
          </a:lstStyle>
          <a:p>
            <a:r>
              <a:rPr lang="de-DE" dirty="0"/>
              <a:t>Ggf. passendes Bild oder Grafik einfügen</a:t>
            </a:r>
          </a:p>
        </p:txBody>
      </p:sp>
      <p:sp>
        <p:nvSpPr>
          <p:cNvPr id="11" name="Bildplatzhalter 3"/>
          <p:cNvSpPr>
            <a:spLocks noGrp="1"/>
          </p:cNvSpPr>
          <p:nvPr>
            <p:ph type="pic" sz="quarter" idx="21" hasCustomPrompt="1"/>
          </p:nvPr>
        </p:nvSpPr>
        <p:spPr>
          <a:xfrm>
            <a:off x="4368800" y="3933056"/>
            <a:ext cx="3455988" cy="2591569"/>
          </a:xfrm>
        </p:spPr>
        <p:txBody>
          <a:bodyPr/>
          <a:lstStyle>
            <a:lvl1pPr marL="0" indent="0" algn="ctr">
              <a:buNone/>
              <a:defRPr i="1"/>
            </a:lvl1pPr>
          </a:lstStyle>
          <a:p>
            <a:r>
              <a:rPr lang="de-DE" dirty="0"/>
              <a:t>Ggf. passendes Bild oder Grafik einfügen</a:t>
            </a:r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22" hasCustomPrompt="1"/>
          </p:nvPr>
        </p:nvSpPr>
        <p:spPr>
          <a:xfrm>
            <a:off x="8256588" y="3933056"/>
            <a:ext cx="3455988" cy="2591569"/>
          </a:xfrm>
        </p:spPr>
        <p:txBody>
          <a:bodyPr/>
          <a:lstStyle>
            <a:lvl1pPr marL="0" indent="0" algn="ctr">
              <a:buNone/>
              <a:defRPr i="1"/>
            </a:lvl1pPr>
          </a:lstStyle>
          <a:p>
            <a:r>
              <a:rPr lang="de-DE" dirty="0"/>
              <a:t>Ggf. passendes Bild oder Grafik einfügen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479425" y="1412875"/>
            <a:ext cx="3455988" cy="2520181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bg2"/>
              </a:gs>
              <a:gs pos="100000">
                <a:schemeClr val="bg1"/>
              </a:gs>
            </a:gsLst>
            <a:lin ang="5400000" scaled="1"/>
            <a:tileRect/>
          </a:gradFill>
        </p:spPr>
        <p:txBody>
          <a:bodyPr lIns="144000" tIns="144000" rIns="144000" bIns="1440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0" indent="0" algn="ctr">
              <a:buNone/>
              <a:defRPr sz="2000"/>
            </a:lvl3pPr>
            <a:lvl4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0" indent="0" algn="ctr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6"/>
          </p:nvPr>
        </p:nvSpPr>
        <p:spPr>
          <a:xfrm>
            <a:off x="4367213" y="1412875"/>
            <a:ext cx="3455988" cy="2520181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bg2"/>
              </a:gs>
              <a:gs pos="100000">
                <a:schemeClr val="bg1"/>
              </a:gs>
            </a:gsLst>
            <a:lin ang="5400000" scaled="1"/>
            <a:tileRect/>
          </a:gradFill>
        </p:spPr>
        <p:txBody>
          <a:bodyPr lIns="144000" tIns="144000" rIns="144000" bIns="1440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0" indent="0" algn="ctr">
              <a:buNone/>
              <a:defRPr sz="2000"/>
            </a:lvl3pPr>
            <a:lvl4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0" indent="0" algn="ctr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8256588" y="1412875"/>
            <a:ext cx="3455988" cy="2520181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bg2"/>
              </a:gs>
              <a:gs pos="100000">
                <a:schemeClr val="bg1"/>
              </a:gs>
            </a:gsLst>
            <a:lin ang="5400000" scaled="1"/>
            <a:tileRect/>
          </a:gradFill>
        </p:spPr>
        <p:txBody>
          <a:bodyPr lIns="144000" tIns="144000" rIns="144000" bIns="1440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0" indent="0" algn="ctr">
              <a:buNone/>
              <a:defRPr sz="2000"/>
            </a:lvl3pPr>
            <a:lvl4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0" indent="0" algn="ctr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2535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Folientitel einfügen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idx="12" hasCustomPrompt="1"/>
          </p:nvPr>
        </p:nvSpPr>
        <p:spPr>
          <a:xfrm>
            <a:off x="479737" y="836613"/>
            <a:ext cx="11232836" cy="432000"/>
          </a:xfrm>
          <a:prstGeom prst="rect">
            <a:avLst/>
          </a:prstGeom>
        </p:spPr>
        <p:txBody>
          <a:bodyPr tIns="0" anchor="t" anchorCtr="0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Unterüberschrift einfügen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>
            <a:lvl1pPr>
              <a:tabLst>
                <a:tab pos="3452400" algn="r"/>
                <a:tab pos="3888000" algn="l"/>
                <a:tab pos="7340400" algn="r"/>
                <a:tab pos="7776000" algn="l"/>
                <a:tab pos="11228400" algn="r"/>
              </a:tabLst>
              <a:defRPr/>
            </a:lvl1pPr>
            <a:lvl2pPr>
              <a:tabLst>
                <a:tab pos="3452400" algn="r"/>
                <a:tab pos="3888000" algn="l"/>
                <a:tab pos="7340400" algn="r"/>
                <a:tab pos="7776000" algn="l"/>
                <a:tab pos="11228400" algn="r"/>
              </a:tabLst>
              <a:defRPr/>
            </a:lvl2pPr>
            <a:lvl3pPr>
              <a:tabLst>
                <a:tab pos="3452400" algn="r"/>
                <a:tab pos="3888000" algn="l"/>
                <a:tab pos="7340400" algn="r"/>
                <a:tab pos="7776000" algn="l"/>
                <a:tab pos="11228400" algn="r"/>
              </a:tabLst>
              <a:defRPr/>
            </a:lvl3pPr>
            <a:lvl4pPr>
              <a:tabLst>
                <a:tab pos="3452400" algn="r"/>
                <a:tab pos="3888000" algn="l"/>
                <a:tab pos="7340400" algn="r"/>
                <a:tab pos="7776000" algn="l"/>
                <a:tab pos="11228400" algn="r"/>
              </a:tabLst>
              <a:defRPr/>
            </a:lvl4pPr>
            <a:lvl5pPr>
              <a:tabLst>
                <a:tab pos="3452400" algn="r"/>
                <a:tab pos="3888000" algn="l"/>
                <a:tab pos="7340400" algn="r"/>
                <a:tab pos="7776000" algn="l"/>
                <a:tab pos="11228400" algn="r"/>
              </a:tabLst>
              <a:defRPr/>
            </a:lvl5pPr>
            <a:lvl6pPr>
              <a:tabLst>
                <a:tab pos="3452400" algn="r"/>
                <a:tab pos="3888000" algn="l"/>
                <a:tab pos="7340400" algn="r"/>
                <a:tab pos="7776000" algn="l"/>
                <a:tab pos="11228400" algn="r"/>
              </a:tabLst>
              <a:defRPr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TT.MM.JJJJ | ggf. Text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86FCC4D-0438-154F-9910-1CF4711F77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416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TT.MM.JJJJ | ggf. Text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FCC4D-0438-154F-9910-1CF4711F77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extplatzhalter 2"/>
          <p:cNvSpPr>
            <a:spLocks noGrp="1"/>
          </p:cNvSpPr>
          <p:nvPr>
            <p:ph type="body" idx="12" hasCustomPrompt="1"/>
          </p:nvPr>
        </p:nvSpPr>
        <p:spPr>
          <a:xfrm>
            <a:off x="479737" y="836613"/>
            <a:ext cx="11232836" cy="432000"/>
          </a:xfrm>
          <a:prstGeom prst="rect">
            <a:avLst/>
          </a:prstGeom>
        </p:spPr>
        <p:txBody>
          <a:bodyPr tIns="0" anchor="t" anchorCtr="0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Unterüberschrift einfügen</a:t>
            </a:r>
          </a:p>
        </p:txBody>
      </p:sp>
    </p:spTree>
    <p:extLst>
      <p:ext uri="{BB962C8B-B14F-4D97-AF65-F5344CB8AC3E}">
        <p14:creationId xmlns:p14="http://schemas.microsoft.com/office/powerpoint/2010/main" val="384237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TT.MM.JJJJ | ggf. Text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FCC4D-0438-154F-9910-1CF4711F77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374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79737" y="836613"/>
            <a:ext cx="11232836" cy="432000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Unterüberschrift einfügen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79424" y="404613"/>
            <a:ext cx="11233149" cy="432000"/>
          </a:xfrm>
        </p:spPr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de-DE" dirty="0"/>
              <a:t>Folientitel einfügen (Drei Spalten)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TT.MM.JJJJ | ggf. Text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86FCC4D-0438-154F-9910-1CF4711F77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7"/>
          </p:nvPr>
        </p:nvSpPr>
        <p:spPr>
          <a:xfrm>
            <a:off x="479425" y="1412875"/>
            <a:ext cx="3455988" cy="5111750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6"/>
          <p:cNvSpPr>
            <a:spLocks noGrp="1"/>
          </p:cNvSpPr>
          <p:nvPr>
            <p:ph sz="quarter" idx="18"/>
          </p:nvPr>
        </p:nvSpPr>
        <p:spPr>
          <a:xfrm>
            <a:off x="4367213" y="1412875"/>
            <a:ext cx="3455988" cy="5111750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6"/>
          <p:cNvSpPr>
            <a:spLocks noGrp="1"/>
          </p:cNvSpPr>
          <p:nvPr>
            <p:ph sz="quarter" idx="19"/>
          </p:nvPr>
        </p:nvSpPr>
        <p:spPr>
          <a:xfrm>
            <a:off x="8255001" y="1412875"/>
            <a:ext cx="3455988" cy="5111750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604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n Drittel – Zwei Dr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>
          <a:xfrm>
            <a:off x="4367214" y="1412875"/>
            <a:ext cx="7345362" cy="5111750"/>
          </a:xfrm>
        </p:spPr>
        <p:txBody>
          <a:bodyPr rIns="0"/>
          <a:lstStyle>
            <a:lvl5pPr>
              <a:defRPr/>
            </a:lvl5pPr>
            <a:lvl6pPr>
              <a:defRPr baseline="0"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479424" y="404613"/>
            <a:ext cx="11233151" cy="432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Folientitel hinzufügen (Ein Drittel – Zwei Drittel)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79737" y="836613"/>
            <a:ext cx="11232838" cy="432000"/>
          </a:xfrm>
          <a:prstGeom prst="rect">
            <a:avLst/>
          </a:prstGeom>
        </p:spPr>
        <p:txBody>
          <a:bodyPr tIns="0" anchor="t" anchorCtr="0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Unterüberschrift einfügen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TT.MM.JJJJ | ggf. Text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479425" y="1412875"/>
            <a:ext cx="3455988" cy="5111750"/>
          </a:xfrm>
        </p:spPr>
        <p:txBody>
          <a:bodyPr lIns="0"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11712574" y="404614"/>
            <a:ext cx="286225" cy="432000"/>
          </a:xfrm>
        </p:spPr>
        <p:txBody>
          <a:bodyPr/>
          <a:lstStyle/>
          <a:p>
            <a:fld id="{F86FCC4D-0438-154F-9910-1CF4711F77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59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1712576" y="2901600"/>
            <a:ext cx="286224" cy="3017018"/>
          </a:xfrm>
          <a:prstGeom prst="rect">
            <a:avLst/>
          </a:prstGeom>
        </p:spPr>
        <p:txBody>
          <a:bodyPr vert="vert270" lIns="0" tIns="0" rIns="0" bIns="0" rtlCol="0" anchor="b" anchorCtr="0"/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de-DE"/>
              <a:t>TT.MM.JJJJ | ggf. Text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11712574" y="404614"/>
            <a:ext cx="286225" cy="43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100">
                <a:solidFill>
                  <a:schemeClr val="accent2"/>
                </a:solidFill>
              </a:defRPr>
            </a:lvl1pPr>
          </a:lstStyle>
          <a:p>
            <a:fld id="{F86FCC4D-0438-154F-9910-1CF4711F77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79425" y="404613"/>
            <a:ext cx="11233150" cy="43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Folientitel einfügen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11712575" y="5948413"/>
            <a:ext cx="286225" cy="576212"/>
          </a:xfrm>
          <a:prstGeom prst="rect">
            <a:avLst/>
          </a:prstGeom>
          <a:noFill/>
        </p:spPr>
        <p:txBody>
          <a:bodyPr vert="vert270" wrap="none" lIns="0" tIns="0" rIns="0" bIns="0" rtlCol="0" anchor="b" anchorCtr="0">
            <a:noAutofit/>
          </a:bodyPr>
          <a:lstStyle/>
          <a:p>
            <a:r>
              <a:rPr lang="de-DE" sz="1000" noProof="1">
                <a:solidFill>
                  <a:schemeClr val="accent2"/>
                </a:solidFill>
                <a:latin typeface="+mn-lt"/>
              </a:rPr>
              <a:t>©</a:t>
            </a:r>
            <a:r>
              <a:rPr lang="de-DE" sz="1000" noProof="1">
                <a:solidFill>
                  <a:schemeClr val="accent2"/>
                </a:solidFill>
              </a:rPr>
              <a:t>iteratec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479425" y="1412876"/>
            <a:ext cx="11233148" cy="5111749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</p:txBody>
      </p:sp>
    </p:spTree>
    <p:extLst>
      <p:ext uri="{BB962C8B-B14F-4D97-AF65-F5344CB8AC3E}">
        <p14:creationId xmlns:p14="http://schemas.microsoft.com/office/powerpoint/2010/main" val="361504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2000" marR="0" indent="-252000" algn="l" defTabSz="914400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SzPct val="150000"/>
        <a:buFont typeface="Calibri" panose="020F0502020204030204" pitchFamily="34" charset="0"/>
        <a:buChar char="›"/>
        <a:tabLst>
          <a:tab pos="3452400" algn="r"/>
          <a:tab pos="3888000" algn="l"/>
          <a:tab pos="7340400" algn="r"/>
          <a:tab pos="7776000" algn="l"/>
          <a:tab pos="11228400" algn="r"/>
        </a:tabLst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504000" marR="0" indent="-252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150000"/>
        <a:buFont typeface="Calibri" panose="020F0502020204030204" pitchFamily="34" charset="0"/>
        <a:buChar char="›"/>
        <a:tabLst>
          <a:tab pos="3452400" algn="r"/>
          <a:tab pos="3888000" algn="l"/>
          <a:tab pos="7340400" algn="r"/>
          <a:tab pos="7776000" algn="l"/>
          <a:tab pos="11228400" algn="r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56000" marR="0" indent="-252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150000"/>
        <a:buFont typeface="Calibri" panose="020F0502020204030204" pitchFamily="34" charset="0"/>
        <a:buChar char="›"/>
        <a:tabLst>
          <a:tab pos="3452400" algn="r"/>
          <a:tab pos="3888000" algn="l"/>
          <a:tab pos="7340400" algn="r"/>
          <a:tab pos="7776000" algn="l"/>
          <a:tab pos="11228400" algn="r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72000" marR="0" indent="-216000" algn="l" defTabSz="914400" rtl="0" eaLnBrk="1" fontAlgn="auto" latinLnBrk="0" hangingPunct="1">
        <a:lnSpc>
          <a:spcPct val="110000"/>
        </a:lnSpc>
        <a:spcBef>
          <a:spcPts val="300"/>
        </a:spcBef>
        <a:spcAft>
          <a:spcPts val="0"/>
        </a:spcAft>
        <a:buClr>
          <a:schemeClr val="tx1"/>
        </a:buClr>
        <a:buSzPct val="150000"/>
        <a:buFont typeface="Calibri" panose="020F0502020204030204" pitchFamily="34" charset="0"/>
        <a:buChar char="›"/>
        <a:tabLst>
          <a:tab pos="3452400" algn="r"/>
          <a:tab pos="3888000" algn="l"/>
          <a:tab pos="7340400" algn="r"/>
          <a:tab pos="7776000" algn="l"/>
          <a:tab pos="11228400" algn="r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000" marR="0" indent="-216000" algn="l" defTabSz="914400" rtl="0" eaLnBrk="1" fontAlgn="auto" latinLnBrk="0" hangingPunct="1">
        <a:lnSpc>
          <a:spcPct val="110000"/>
        </a:lnSpc>
        <a:spcBef>
          <a:spcPts val="300"/>
        </a:spcBef>
        <a:spcAft>
          <a:spcPts val="0"/>
        </a:spcAft>
        <a:buClr>
          <a:schemeClr val="tx1"/>
        </a:buClr>
        <a:buSzPct val="150000"/>
        <a:buFont typeface="Calibri" panose="020F0502020204030204" pitchFamily="34" charset="0"/>
        <a:buChar char="›"/>
        <a:tabLst>
          <a:tab pos="3452400" algn="r"/>
          <a:tab pos="3888000" algn="l"/>
          <a:tab pos="7340400" algn="r"/>
          <a:tab pos="7776000" algn="l"/>
          <a:tab pos="11228400" algn="r"/>
        </a:tabLst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04000" indent="-216000" algn="l" defTabSz="914400" rtl="0" eaLnBrk="1" latinLnBrk="0" hangingPunct="1">
        <a:lnSpc>
          <a:spcPct val="110000"/>
        </a:lnSpc>
        <a:spcBef>
          <a:spcPts val="300"/>
        </a:spcBef>
        <a:buClr>
          <a:schemeClr val="tx1"/>
        </a:buClr>
        <a:buSzPct val="150000"/>
        <a:buFont typeface="Calibri" panose="020F0502020204030204" pitchFamily="34" charset="0"/>
        <a:buChar char="›"/>
        <a:tabLst>
          <a:tab pos="3452400" algn="r"/>
          <a:tab pos="3888000" algn="l"/>
          <a:tab pos="7340400" algn="r"/>
          <a:tab pos="7776000" algn="l"/>
          <a:tab pos="11228400" algn="r"/>
        </a:tabLst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9" pos="2751" userDrawn="1">
          <p15:clr>
            <a:srgbClr val="F26B43"/>
          </p15:clr>
        </p15:guide>
        <p15:guide id="20" pos="4929" userDrawn="1">
          <p15:clr>
            <a:srgbClr val="F26B43"/>
          </p15:clr>
        </p15:guide>
        <p15:guide id="21" pos="2479" userDrawn="1">
          <p15:clr>
            <a:srgbClr val="F26B43"/>
          </p15:clr>
        </p15:guide>
        <p15:guide id="22" pos="5201" userDrawn="1">
          <p15:clr>
            <a:srgbClr val="F26B43"/>
          </p15:clr>
        </p15:guide>
        <p15:guide id="23" pos="302" userDrawn="1">
          <p15:clr>
            <a:srgbClr val="F26B43"/>
          </p15:clr>
        </p15:guide>
        <p15:guide id="24" pos="7378" userDrawn="1">
          <p15:clr>
            <a:srgbClr val="F26B43"/>
          </p15:clr>
        </p15:guide>
        <p15:guide id="25" orient="horz" pos="890" userDrawn="1">
          <p15:clr>
            <a:srgbClr val="F26B43"/>
          </p15:clr>
        </p15:guide>
        <p15:guide id="27" orient="horz" pos="41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Vienna, </a:t>
            </a:r>
            <a:r>
              <a:rPr lang="de-DE" dirty="0" err="1"/>
              <a:t>January</a:t>
            </a:r>
            <a:r>
              <a:rPr lang="de-DE" dirty="0"/>
              <a:t> 23</a:t>
            </a:r>
            <a:r>
              <a:rPr lang="de-DE" baseline="30000" dirty="0"/>
              <a:t>rd</a:t>
            </a:r>
            <a:r>
              <a:rPr lang="de-DE" dirty="0"/>
              <a:t> 2020</a:t>
            </a:r>
            <a:br>
              <a:rPr lang="de-DE" dirty="0"/>
            </a:br>
            <a:r>
              <a:rPr lang="de-DE" dirty="0"/>
              <a:t>Herwig Steininger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>
          <a:xfrm>
            <a:off x="838800" y="3409471"/>
            <a:ext cx="6193304" cy="2107409"/>
          </a:xfrm>
        </p:spPr>
        <p:txBody>
          <a:bodyPr/>
          <a:lstStyle/>
          <a:p>
            <a:r>
              <a:rPr lang="de-DE" dirty="0"/>
              <a:t>Security &amp; Microservices</a:t>
            </a:r>
          </a:p>
          <a:p>
            <a:pPr lvl="1"/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Spring Boot and Keycloak</a:t>
            </a:r>
          </a:p>
        </p:txBody>
      </p:sp>
    </p:spTree>
    <p:extLst>
      <p:ext uri="{BB962C8B-B14F-4D97-AF65-F5344CB8AC3E}">
        <p14:creationId xmlns:p14="http://schemas.microsoft.com/office/powerpoint/2010/main" val="341990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CEBBC3C-7E30-4CCA-A1E4-6DD0FF0B5323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79737" y="836613"/>
            <a:ext cx="11232836" cy="432000"/>
          </a:xfrm>
        </p:spPr>
        <p:txBody>
          <a:bodyPr/>
          <a:lstStyle/>
          <a:p>
            <a:r>
              <a:rPr lang="de-DE" dirty="0"/>
              <a:t>General </a:t>
            </a:r>
            <a:r>
              <a:rPr lang="de-DE" dirty="0" err="1"/>
              <a:t>composition</a:t>
            </a:r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C7A1F04-027B-42BC-93C2-2975D2F791F2}"/>
              </a:ext>
            </a:extLst>
          </p:cNvPr>
          <p:cNvSpPr/>
          <p:nvPr/>
        </p:nvSpPr>
        <p:spPr>
          <a:xfrm>
            <a:off x="5519936" y="3230552"/>
            <a:ext cx="2016224" cy="14945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900"/>
              </a:spcBef>
            </a:pPr>
            <a:r>
              <a:rPr lang="de-DE" sz="2000" dirty="0">
                <a:solidFill>
                  <a:schemeClr val="tx2"/>
                </a:solidFill>
              </a:rPr>
              <a:t>Service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3C88922D-0766-47A4-8095-022507D6236F}"/>
              </a:ext>
            </a:extLst>
          </p:cNvPr>
          <p:cNvSpPr/>
          <p:nvPr/>
        </p:nvSpPr>
        <p:spPr>
          <a:xfrm>
            <a:off x="4921300" y="3230552"/>
            <a:ext cx="541313" cy="1494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900"/>
              </a:spcBef>
            </a:pPr>
            <a:r>
              <a:rPr lang="de-DE" sz="2000" dirty="0">
                <a:solidFill>
                  <a:schemeClr val="tx2"/>
                </a:solidFill>
              </a:rPr>
              <a:t>myStarter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EBA901C-E2E2-4356-87EC-DDBFA7D50120}"/>
              </a:ext>
            </a:extLst>
          </p:cNvPr>
          <p:cNvSpPr/>
          <p:nvPr/>
        </p:nvSpPr>
        <p:spPr>
          <a:xfrm>
            <a:off x="5519936" y="1556791"/>
            <a:ext cx="2016224" cy="14945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900"/>
              </a:spcBef>
            </a:pPr>
            <a:r>
              <a:rPr lang="de-DE" sz="2000" dirty="0">
                <a:solidFill>
                  <a:schemeClr val="tx2"/>
                </a:solidFill>
              </a:rPr>
              <a:t>Portal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683A39B0-FA33-46B0-AA58-32947BAFE11A}"/>
              </a:ext>
            </a:extLst>
          </p:cNvPr>
          <p:cNvSpPr/>
          <p:nvPr/>
        </p:nvSpPr>
        <p:spPr>
          <a:xfrm>
            <a:off x="4921300" y="1556791"/>
            <a:ext cx="541313" cy="1494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900"/>
              </a:spcBef>
            </a:pPr>
            <a:r>
              <a:rPr lang="de-DE" sz="2000" dirty="0">
                <a:solidFill>
                  <a:schemeClr val="tx2"/>
                </a:solidFill>
              </a:rPr>
              <a:t>myStarter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7E1BAB8B-20FD-44E4-A8EF-320931A05F25}"/>
              </a:ext>
            </a:extLst>
          </p:cNvPr>
          <p:cNvSpPr/>
          <p:nvPr/>
        </p:nvSpPr>
        <p:spPr>
          <a:xfrm>
            <a:off x="481588" y="1556791"/>
            <a:ext cx="2016224" cy="50305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900"/>
              </a:spcBef>
            </a:pPr>
            <a:r>
              <a:rPr lang="de-DE" sz="2000" dirty="0">
                <a:solidFill>
                  <a:schemeClr val="tx2"/>
                </a:solidFill>
              </a:rPr>
              <a:t>Client</a:t>
            </a:r>
          </a:p>
        </p:txBody>
      </p:sp>
      <p:pic>
        <p:nvPicPr>
          <p:cNvPr id="3076" name="Picture 4" descr="Browser Technical Support Number">
            <a:extLst>
              <a:ext uri="{FF2B5EF4-FFF2-40B4-BE49-F238E27FC236}">
                <a16:creationId xmlns:a16="http://schemas.microsoft.com/office/drawing/2014/main" id="{DC345DC0-CEEE-4B39-8DE0-BDA9D77FC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85" y="4335607"/>
            <a:ext cx="1379430" cy="96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423382F-810E-42D9-BBAA-33871533D483}"/>
              </a:ext>
            </a:extLst>
          </p:cNvPr>
          <p:cNvGrpSpPr/>
          <p:nvPr/>
        </p:nvGrpSpPr>
        <p:grpSpPr>
          <a:xfrm>
            <a:off x="9984432" y="1556791"/>
            <a:ext cx="2016224" cy="5030573"/>
            <a:chOff x="8717476" y="1556791"/>
            <a:chExt cx="2016224" cy="5030573"/>
          </a:xfrm>
          <a:solidFill>
            <a:schemeClr val="bg1">
              <a:lumMod val="85000"/>
            </a:schemeClr>
          </a:solidFill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815DC003-1C94-410F-9E61-8919261ED714}"/>
                </a:ext>
              </a:extLst>
            </p:cNvPr>
            <p:cNvSpPr/>
            <p:nvPr/>
          </p:nvSpPr>
          <p:spPr>
            <a:xfrm>
              <a:off x="8717476" y="1556791"/>
              <a:ext cx="2016224" cy="50305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900"/>
                </a:spcBef>
              </a:pPr>
              <a:endParaRPr lang="de-DE" sz="2000" dirty="0">
                <a:solidFill>
                  <a:schemeClr val="tx2"/>
                </a:solidFill>
              </a:endParaRPr>
            </a:p>
          </p:txBody>
        </p:sp>
        <p:pic>
          <p:nvPicPr>
            <p:cNvPr id="3078" name="Picture 6" descr="Bildergebnis für keycloak logo">
              <a:extLst>
                <a:ext uri="{FF2B5EF4-FFF2-40B4-BE49-F238E27FC236}">
                  <a16:creationId xmlns:a16="http://schemas.microsoft.com/office/drawing/2014/main" id="{A650043D-91E2-4D32-BA17-09E4646597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7476" y="3793006"/>
              <a:ext cx="1968843" cy="567683"/>
            </a:xfrm>
            <a:prstGeom prst="rect">
              <a:avLst/>
            </a:prstGeom>
            <a:grpFill/>
            <a:extLst/>
          </p:spPr>
        </p:pic>
      </p:grpSp>
      <p:sp>
        <p:nvSpPr>
          <p:cNvPr id="43" name="Pfeil: nach rechts 42">
            <a:extLst>
              <a:ext uri="{FF2B5EF4-FFF2-40B4-BE49-F238E27FC236}">
                <a16:creationId xmlns:a16="http://schemas.microsoft.com/office/drawing/2014/main" id="{55DE1257-4FF3-473B-8DB5-C8724DC9AEA9}"/>
              </a:ext>
            </a:extLst>
          </p:cNvPr>
          <p:cNvSpPr/>
          <p:nvPr/>
        </p:nvSpPr>
        <p:spPr>
          <a:xfrm>
            <a:off x="2595257" y="1677289"/>
            <a:ext cx="2222770" cy="72003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900"/>
              </a:spcBef>
            </a:pPr>
            <a:r>
              <a:rPr lang="de-DE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44" name="Pfeil: nach links 43">
            <a:extLst>
              <a:ext uri="{FF2B5EF4-FFF2-40B4-BE49-F238E27FC236}">
                <a16:creationId xmlns:a16="http://schemas.microsoft.com/office/drawing/2014/main" id="{8F68A0E8-38E0-423A-9504-14DC771563C2}"/>
              </a:ext>
            </a:extLst>
          </p:cNvPr>
          <p:cNvSpPr/>
          <p:nvPr/>
        </p:nvSpPr>
        <p:spPr>
          <a:xfrm>
            <a:off x="2589430" y="2325313"/>
            <a:ext cx="2222770" cy="720032"/>
          </a:xfrm>
          <a:prstGeom prst="lef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900"/>
              </a:spcBef>
            </a:pPr>
            <a:r>
              <a:rPr lang="de-DE" dirty="0"/>
              <a:t>Tokens</a:t>
            </a:r>
          </a:p>
        </p:txBody>
      </p:sp>
      <p:sp>
        <p:nvSpPr>
          <p:cNvPr id="45" name="Pfeil: nach rechts 44">
            <a:extLst>
              <a:ext uri="{FF2B5EF4-FFF2-40B4-BE49-F238E27FC236}">
                <a16:creationId xmlns:a16="http://schemas.microsoft.com/office/drawing/2014/main" id="{8D1EA48A-74EB-4AA7-B7B0-27DA0B5C0147}"/>
              </a:ext>
            </a:extLst>
          </p:cNvPr>
          <p:cNvSpPr/>
          <p:nvPr/>
        </p:nvSpPr>
        <p:spPr>
          <a:xfrm>
            <a:off x="7645997" y="1678411"/>
            <a:ext cx="2222770" cy="72003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900"/>
              </a:spcBef>
            </a:pPr>
            <a:r>
              <a:rPr lang="de-DE" dirty="0">
                <a:solidFill>
                  <a:schemeClr val="bg1"/>
                </a:solidFill>
              </a:rPr>
              <a:t>getAccessToken</a:t>
            </a:r>
            <a:r>
              <a:rPr lang="de-DE" sz="20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6" name="Pfeil: nach links 45">
            <a:extLst>
              <a:ext uri="{FF2B5EF4-FFF2-40B4-BE49-F238E27FC236}">
                <a16:creationId xmlns:a16="http://schemas.microsoft.com/office/drawing/2014/main" id="{265B5EF5-99CC-42C9-9662-0F81048C94E1}"/>
              </a:ext>
            </a:extLst>
          </p:cNvPr>
          <p:cNvSpPr/>
          <p:nvPr/>
        </p:nvSpPr>
        <p:spPr>
          <a:xfrm>
            <a:off x="7640170" y="2326435"/>
            <a:ext cx="2222770" cy="720032"/>
          </a:xfrm>
          <a:prstGeom prst="lef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900"/>
              </a:spcBef>
            </a:pPr>
            <a:r>
              <a:rPr lang="de-DE" dirty="0"/>
              <a:t>Tokens</a:t>
            </a:r>
          </a:p>
        </p:txBody>
      </p:sp>
      <p:sp>
        <p:nvSpPr>
          <p:cNvPr id="48" name="Pfeil: nach rechts 47">
            <a:extLst>
              <a:ext uri="{FF2B5EF4-FFF2-40B4-BE49-F238E27FC236}">
                <a16:creationId xmlns:a16="http://schemas.microsoft.com/office/drawing/2014/main" id="{99568934-2274-48FE-BFA6-2E9FDDD0DE10}"/>
              </a:ext>
            </a:extLst>
          </p:cNvPr>
          <p:cNvSpPr/>
          <p:nvPr/>
        </p:nvSpPr>
        <p:spPr>
          <a:xfrm>
            <a:off x="2589430" y="3316209"/>
            <a:ext cx="2222770" cy="72003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900"/>
              </a:spcBef>
            </a:pPr>
            <a:r>
              <a:rPr lang="de-DE" dirty="0">
                <a:solidFill>
                  <a:schemeClr val="bg1"/>
                </a:solidFill>
              </a:rPr>
              <a:t>Request</a:t>
            </a:r>
          </a:p>
        </p:txBody>
      </p:sp>
      <p:sp>
        <p:nvSpPr>
          <p:cNvPr id="49" name="Pfeil: nach links 48">
            <a:extLst>
              <a:ext uri="{FF2B5EF4-FFF2-40B4-BE49-F238E27FC236}">
                <a16:creationId xmlns:a16="http://schemas.microsoft.com/office/drawing/2014/main" id="{89538204-8117-4DE9-93DE-8DC5B4EB1FA3}"/>
              </a:ext>
            </a:extLst>
          </p:cNvPr>
          <p:cNvSpPr/>
          <p:nvPr/>
        </p:nvSpPr>
        <p:spPr>
          <a:xfrm>
            <a:off x="2583603" y="3964233"/>
            <a:ext cx="2222770" cy="720032"/>
          </a:xfrm>
          <a:prstGeom prst="lef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900"/>
              </a:spcBef>
            </a:pPr>
            <a:r>
              <a:rPr lang="de-DE" dirty="0"/>
              <a:t>Response</a:t>
            </a:r>
          </a:p>
        </p:txBody>
      </p:sp>
      <p:sp>
        <p:nvSpPr>
          <p:cNvPr id="50" name="Pfeil: nach rechts 49">
            <a:extLst>
              <a:ext uri="{FF2B5EF4-FFF2-40B4-BE49-F238E27FC236}">
                <a16:creationId xmlns:a16="http://schemas.microsoft.com/office/drawing/2014/main" id="{FFDDFBAB-13BB-4704-95AF-983E9B3A87C2}"/>
              </a:ext>
            </a:extLst>
          </p:cNvPr>
          <p:cNvSpPr/>
          <p:nvPr/>
        </p:nvSpPr>
        <p:spPr>
          <a:xfrm>
            <a:off x="5015881" y="5661296"/>
            <a:ext cx="4824536" cy="72003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900"/>
              </a:spcBef>
            </a:pPr>
            <a:r>
              <a:rPr lang="de-DE" dirty="0">
                <a:solidFill>
                  <a:schemeClr val="bg1"/>
                </a:solidFill>
              </a:rPr>
              <a:t>Handle Refresh Token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37" name="Pfeil: nach oben 36">
            <a:extLst>
              <a:ext uri="{FF2B5EF4-FFF2-40B4-BE49-F238E27FC236}">
                <a16:creationId xmlns:a16="http://schemas.microsoft.com/office/drawing/2014/main" id="{B586B5CE-54BE-4048-9EEE-428A2D741C2C}"/>
              </a:ext>
            </a:extLst>
          </p:cNvPr>
          <p:cNvSpPr/>
          <p:nvPr/>
        </p:nvSpPr>
        <p:spPr>
          <a:xfrm>
            <a:off x="4861485" y="4815929"/>
            <a:ext cx="645860" cy="1358481"/>
          </a:xfrm>
          <a:prstGeom prst="up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900"/>
              </a:spcBef>
            </a:pPr>
            <a:endParaRPr lang="de-D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0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  <p:bldP spid="43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CEBBC3C-7E30-4CCA-A1E4-6DD0FF0B5323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79737" y="836613"/>
            <a:ext cx="11232836" cy="432000"/>
          </a:xfrm>
        </p:spPr>
        <p:txBody>
          <a:bodyPr/>
          <a:lstStyle/>
          <a:p>
            <a:r>
              <a:rPr lang="de-DE" dirty="0" err="1"/>
              <a:t>My</a:t>
            </a:r>
            <a:r>
              <a:rPr lang="de-DE" dirty="0"/>
              <a:t> Spring Boot Security Starter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BF49748-F04E-46D6-8AF0-460247EB983A}"/>
              </a:ext>
            </a:extLst>
          </p:cNvPr>
          <p:cNvSpPr txBox="1"/>
          <p:nvPr/>
        </p:nvSpPr>
        <p:spPr>
          <a:xfrm>
            <a:off x="479425" y="6011538"/>
            <a:ext cx="1584176" cy="453183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>
              <a:spcBef>
                <a:spcPts val="60"/>
              </a:spcBef>
              <a:buClr>
                <a:schemeClr val="tx2"/>
              </a:buClr>
              <a:buSzPct val="150000"/>
            </a:pPr>
            <a:r>
              <a:rPr lang="de-DE" sz="2000" u="sng" dirty="0">
                <a:solidFill>
                  <a:schemeClr val="accent2"/>
                </a:solidFill>
              </a:rPr>
              <a:t>Live Demo</a:t>
            </a:r>
            <a:r>
              <a:rPr lang="de-DE" sz="2000" dirty="0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28" name="Picture 6" descr="Mouse Cursor">
            <a:extLst>
              <a:ext uri="{FF2B5EF4-FFF2-40B4-BE49-F238E27FC236}">
                <a16:creationId xmlns:a16="http://schemas.microsoft.com/office/drawing/2014/main" id="{1C4A7D96-0CEB-4444-A154-59F02E79B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6326155"/>
            <a:ext cx="360089" cy="36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18AA299D-5DCC-4939-AE57-4C12A6B5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25" y="1353461"/>
            <a:ext cx="4572000" cy="46767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539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CEBBC3C-7E30-4CCA-A1E4-6DD0FF0B5323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79737" y="836613"/>
            <a:ext cx="11232836" cy="432000"/>
          </a:xfrm>
        </p:spPr>
        <p:txBody>
          <a:bodyPr/>
          <a:lstStyle/>
          <a:p>
            <a:r>
              <a:rPr lang="de-DE" dirty="0"/>
              <a:t>The Portal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BF49748-F04E-46D6-8AF0-460247EB983A}"/>
              </a:ext>
            </a:extLst>
          </p:cNvPr>
          <p:cNvSpPr txBox="1"/>
          <p:nvPr/>
        </p:nvSpPr>
        <p:spPr>
          <a:xfrm>
            <a:off x="479425" y="6011538"/>
            <a:ext cx="1584176" cy="453183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>
              <a:spcBef>
                <a:spcPts val="60"/>
              </a:spcBef>
              <a:buClr>
                <a:schemeClr val="tx2"/>
              </a:buClr>
              <a:buSzPct val="150000"/>
            </a:pPr>
            <a:r>
              <a:rPr lang="de-DE" sz="2000" u="sng" dirty="0">
                <a:solidFill>
                  <a:schemeClr val="accent2"/>
                </a:solidFill>
              </a:rPr>
              <a:t>Live Demo</a:t>
            </a:r>
            <a:r>
              <a:rPr lang="de-DE" sz="2000" dirty="0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28" name="Picture 6" descr="Mouse Cursor">
            <a:extLst>
              <a:ext uri="{FF2B5EF4-FFF2-40B4-BE49-F238E27FC236}">
                <a16:creationId xmlns:a16="http://schemas.microsoft.com/office/drawing/2014/main" id="{1C4A7D96-0CEB-4444-A154-59F02E79B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6326155"/>
            <a:ext cx="360089" cy="36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95D60E72-1E36-4242-A38D-1EA82F8E1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25" y="1330558"/>
            <a:ext cx="4434127" cy="483474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129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CEBBC3C-7E30-4CCA-A1E4-6DD0FF0B5323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79737" y="836613"/>
            <a:ext cx="11232836" cy="432000"/>
          </a:xfrm>
        </p:spPr>
        <p:txBody>
          <a:bodyPr/>
          <a:lstStyle/>
          <a:p>
            <a:r>
              <a:rPr lang="de-DE" dirty="0"/>
              <a:t>Service #1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BF49748-F04E-46D6-8AF0-460247EB983A}"/>
              </a:ext>
            </a:extLst>
          </p:cNvPr>
          <p:cNvSpPr txBox="1"/>
          <p:nvPr/>
        </p:nvSpPr>
        <p:spPr>
          <a:xfrm>
            <a:off x="479425" y="6011538"/>
            <a:ext cx="1584176" cy="453183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>
              <a:spcBef>
                <a:spcPts val="60"/>
              </a:spcBef>
              <a:buClr>
                <a:schemeClr val="tx2"/>
              </a:buClr>
              <a:buSzPct val="150000"/>
            </a:pPr>
            <a:r>
              <a:rPr lang="de-DE" sz="2000" u="sng" dirty="0">
                <a:solidFill>
                  <a:schemeClr val="accent2"/>
                </a:solidFill>
              </a:rPr>
              <a:t>Live Demo</a:t>
            </a:r>
            <a:r>
              <a:rPr lang="de-DE" sz="2000" dirty="0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28" name="Picture 6" descr="Mouse Cursor">
            <a:extLst>
              <a:ext uri="{FF2B5EF4-FFF2-40B4-BE49-F238E27FC236}">
                <a16:creationId xmlns:a16="http://schemas.microsoft.com/office/drawing/2014/main" id="{1C4A7D96-0CEB-4444-A154-59F02E79B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6326155"/>
            <a:ext cx="360089" cy="36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577327B-E2B1-4D79-84B5-7B066DB39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78" y="1309939"/>
            <a:ext cx="4572000" cy="46482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83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Keycloak </a:t>
            </a:r>
            <a:r>
              <a:rPr lang="de-DE" dirty="0" err="1"/>
              <a:t>integration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CEBBC3C-7E30-4CCA-A1E4-6DD0FF0B5323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79737" y="836613"/>
            <a:ext cx="11232836" cy="432000"/>
          </a:xfrm>
        </p:spPr>
        <p:txBody>
          <a:bodyPr/>
          <a:lstStyle/>
          <a:p>
            <a:r>
              <a:rPr lang="de-DE" dirty="0"/>
              <a:t>Service #2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BF49748-F04E-46D6-8AF0-460247EB983A}"/>
              </a:ext>
            </a:extLst>
          </p:cNvPr>
          <p:cNvSpPr txBox="1"/>
          <p:nvPr/>
        </p:nvSpPr>
        <p:spPr>
          <a:xfrm>
            <a:off x="479425" y="6011538"/>
            <a:ext cx="1584176" cy="453183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>
              <a:spcBef>
                <a:spcPts val="60"/>
              </a:spcBef>
              <a:buClr>
                <a:schemeClr val="tx2"/>
              </a:buClr>
              <a:buSzPct val="150000"/>
            </a:pPr>
            <a:r>
              <a:rPr lang="de-DE" sz="2000" u="sng" dirty="0">
                <a:solidFill>
                  <a:schemeClr val="accent2"/>
                </a:solidFill>
              </a:rPr>
              <a:t>Live Demo</a:t>
            </a:r>
            <a:r>
              <a:rPr lang="de-DE" sz="2000" dirty="0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28" name="Picture 6" descr="Mouse Cursor">
            <a:extLst>
              <a:ext uri="{FF2B5EF4-FFF2-40B4-BE49-F238E27FC236}">
                <a16:creationId xmlns:a16="http://schemas.microsoft.com/office/drawing/2014/main" id="{1C4A7D96-0CEB-4444-A154-59F02E79B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6326155"/>
            <a:ext cx="360089" cy="36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468F80F-454F-4D68-8DAD-0923FF18E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25" y="1336129"/>
            <a:ext cx="4572000" cy="48291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689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>
          <a:xfrm>
            <a:off x="838801" y="3737253"/>
            <a:ext cx="5257200" cy="1779627"/>
          </a:xfrm>
        </p:spPr>
        <p:txBody>
          <a:bodyPr/>
          <a:lstStyle/>
          <a:p>
            <a:r>
              <a:rPr lang="de-DE" dirty="0"/>
              <a:t>Share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experience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Security in Microservices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206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>
          <a:xfrm>
            <a:off x="838801" y="4438983"/>
            <a:ext cx="5257200" cy="1077897"/>
          </a:xfrm>
        </p:spPr>
        <p:txBody>
          <a:bodyPr/>
          <a:lstStyle/>
          <a:p>
            <a:r>
              <a:rPr lang="en-US" dirty="0"/>
              <a:t>Thanks for your attention</a:t>
            </a:r>
            <a:r>
              <a:rPr lang="de-DE" dirty="0"/>
              <a:t>!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177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Preview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expect</a:t>
            </a:r>
            <a:r>
              <a:rPr lang="de-DE" dirty="0"/>
              <a:t> </a:t>
            </a:r>
            <a:r>
              <a:rPr lang="de-DE" dirty="0" err="1"/>
              <a:t>today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86FCC4D-0438-154F-9910-1CF4711F776F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0EAD9B20-E571-414B-8A80-BF2859DB47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9425" y="1412876"/>
            <a:ext cx="11233148" cy="5111749"/>
          </a:xfrm>
        </p:spPr>
        <p:txBody>
          <a:bodyPr/>
          <a:lstStyle/>
          <a:p>
            <a:r>
              <a:rPr lang="de-DE" b="1" dirty="0"/>
              <a:t>Onfarming</a:t>
            </a:r>
          </a:p>
          <a:p>
            <a:pPr lvl="1"/>
            <a:r>
              <a:rPr lang="de-DE" dirty="0" err="1"/>
              <a:t>From</a:t>
            </a:r>
            <a:r>
              <a:rPr lang="de-DE" dirty="0"/>
              <a:t> a </a:t>
            </a:r>
            <a:r>
              <a:rPr lang="de-DE" dirty="0" err="1"/>
              <a:t>user‘s</a:t>
            </a:r>
            <a:r>
              <a:rPr lang="de-DE" dirty="0"/>
              <a:t> </a:t>
            </a:r>
            <a:r>
              <a:rPr lang="de-DE" dirty="0" err="1"/>
              <a:t>perspective</a:t>
            </a:r>
            <a:endParaRPr lang="de-DE" dirty="0"/>
          </a:p>
          <a:p>
            <a:pPr lvl="1"/>
            <a:r>
              <a:rPr lang="de-DE" dirty="0"/>
              <a:t>Looking </a:t>
            </a:r>
            <a:r>
              <a:rPr lang="de-DE" dirty="0" err="1"/>
              <a:t>inside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Authentication &amp; </a:t>
            </a:r>
            <a:r>
              <a:rPr lang="de-DE" b="1" dirty="0" err="1"/>
              <a:t>Authorization</a:t>
            </a:r>
            <a:endParaRPr lang="de-DE" b="1" dirty="0"/>
          </a:p>
          <a:p>
            <a:pPr lvl="1"/>
            <a:r>
              <a:rPr lang="de-DE" dirty="0"/>
              <a:t>OpenID Connect &amp; JWT</a:t>
            </a:r>
          </a:p>
          <a:p>
            <a:pPr lvl="1"/>
            <a:r>
              <a:rPr lang="de-DE" dirty="0"/>
              <a:t>Keycloak</a:t>
            </a:r>
          </a:p>
          <a:p>
            <a:endParaRPr lang="de-DE" dirty="0"/>
          </a:p>
          <a:p>
            <a:r>
              <a:rPr lang="de-DE" b="1" dirty="0"/>
              <a:t>Coding </a:t>
            </a:r>
            <a:r>
              <a:rPr lang="de-DE" b="1" dirty="0" err="1"/>
              <a:t>examples</a:t>
            </a:r>
            <a:endParaRPr lang="de-DE" b="1" dirty="0"/>
          </a:p>
          <a:p>
            <a:pPr lvl="1"/>
            <a:r>
              <a:rPr lang="de-DE" dirty="0"/>
              <a:t>Approach #1 (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Approach #2 (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210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Security in Onfarming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de-DE" dirty="0"/>
              <a:t>View: Login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25126F9-D818-47C8-B329-C5FBFBEDE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375" y="1379312"/>
            <a:ext cx="9245249" cy="507402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135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Security in Onfarming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de-DE" dirty="0"/>
              <a:t>View: Dashboard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2B2FA3C-93A0-4550-A069-03CAAC54D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548" y="1379363"/>
            <a:ext cx="9254904" cy="507402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932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Security in Onfarming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de-DE" dirty="0"/>
              <a:t>Architecture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80679DB5-7409-4A7D-A2E5-9C36B73C794A}"/>
              </a:ext>
            </a:extLst>
          </p:cNvPr>
          <p:cNvGrpSpPr/>
          <p:nvPr/>
        </p:nvGrpSpPr>
        <p:grpSpPr>
          <a:xfrm>
            <a:off x="5122632" y="1498526"/>
            <a:ext cx="1405081" cy="730642"/>
            <a:chOff x="1838591" y="1045919"/>
            <a:chExt cx="1800200" cy="936104"/>
          </a:xfrm>
          <a:solidFill>
            <a:schemeClr val="bg1"/>
          </a:solidFill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2CDF0132-CFFA-49D2-8812-85EF0E5D56BC}"/>
                </a:ext>
              </a:extLst>
            </p:cNvPr>
            <p:cNvSpPr/>
            <p:nvPr/>
          </p:nvSpPr>
          <p:spPr>
            <a:xfrm>
              <a:off x="1838591" y="1045919"/>
              <a:ext cx="1800200" cy="9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900"/>
                </a:spcBef>
              </a:pPr>
              <a:endParaRPr lang="de-DE" sz="2200" b="1" dirty="0">
                <a:solidFill>
                  <a:schemeClr val="tx1"/>
                </a:solidFill>
              </a:endParaRPr>
            </a:p>
          </p:txBody>
        </p:sp>
        <p:pic>
          <p:nvPicPr>
            <p:cNvPr id="12" name="Picture 2" descr="Bildergebnis fÃ¼r nginx">
              <a:extLst>
                <a:ext uri="{FF2B5EF4-FFF2-40B4-BE49-F238E27FC236}">
                  <a16:creationId xmlns:a16="http://schemas.microsoft.com/office/drawing/2014/main" id="{F8516D1A-E677-4C8E-B2DB-CCA7389EEB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3912" y="1277301"/>
              <a:ext cx="1409558" cy="473340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4D25ADD7-0521-43A3-AB15-AC7FB4D9D8BB}"/>
              </a:ext>
            </a:extLst>
          </p:cNvPr>
          <p:cNvGrpSpPr/>
          <p:nvPr/>
        </p:nvGrpSpPr>
        <p:grpSpPr>
          <a:xfrm>
            <a:off x="1558237" y="4387477"/>
            <a:ext cx="1405081" cy="730642"/>
            <a:chOff x="7320136" y="1045919"/>
            <a:chExt cx="1800200" cy="936104"/>
          </a:xfrm>
          <a:solidFill>
            <a:schemeClr val="bg1"/>
          </a:solidFill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481F1613-5D01-4FE0-80BF-D2023AA6C6D7}"/>
                </a:ext>
              </a:extLst>
            </p:cNvPr>
            <p:cNvSpPr/>
            <p:nvPr/>
          </p:nvSpPr>
          <p:spPr>
            <a:xfrm>
              <a:off x="7320136" y="1045919"/>
              <a:ext cx="1800200" cy="9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900"/>
                </a:spcBef>
              </a:pPr>
              <a:endParaRPr lang="de-DE" sz="2200" b="1" dirty="0">
                <a:solidFill>
                  <a:schemeClr val="tx1"/>
                </a:solidFill>
              </a:endParaRPr>
            </a:p>
          </p:txBody>
        </p:sp>
        <p:pic>
          <p:nvPicPr>
            <p:cNvPr id="15" name="Picture 8" descr="Bildergebnis fÃ¼r keycloak logo">
              <a:extLst>
                <a:ext uri="{FF2B5EF4-FFF2-40B4-BE49-F238E27FC236}">
                  <a16:creationId xmlns:a16="http://schemas.microsoft.com/office/drawing/2014/main" id="{544FC96C-742C-43DF-B5C4-44E5D67804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3554" y="1291123"/>
              <a:ext cx="1633364" cy="470953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7BB5AF80-16F2-41BE-A41B-F0F29DB8450B}"/>
              </a:ext>
            </a:extLst>
          </p:cNvPr>
          <p:cNvGrpSpPr/>
          <p:nvPr/>
        </p:nvGrpSpPr>
        <p:grpSpPr>
          <a:xfrm>
            <a:off x="7697381" y="2840326"/>
            <a:ext cx="1405081" cy="730642"/>
            <a:chOff x="4511824" y="3501008"/>
            <a:chExt cx="1800200" cy="936104"/>
          </a:xfrm>
          <a:solidFill>
            <a:schemeClr val="bg1"/>
          </a:solidFill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09B07C35-E3F2-4E05-BFB5-16731FF7A4B5}"/>
                </a:ext>
              </a:extLst>
            </p:cNvPr>
            <p:cNvSpPr/>
            <p:nvPr/>
          </p:nvSpPr>
          <p:spPr>
            <a:xfrm>
              <a:off x="4511824" y="3501008"/>
              <a:ext cx="1800200" cy="9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900"/>
                </a:spcBef>
              </a:pPr>
              <a:r>
                <a:rPr lang="de-DE" sz="2200" b="1" dirty="0">
                  <a:solidFill>
                    <a:schemeClr val="tx1"/>
                  </a:solidFill>
                </a:rPr>
                <a:t>Eureka</a:t>
              </a:r>
            </a:p>
          </p:txBody>
        </p:sp>
        <p:pic>
          <p:nvPicPr>
            <p:cNvPr id="18" name="Picture 10" descr="Bildergebnis fÃ¼r netflix oss">
              <a:extLst>
                <a:ext uri="{FF2B5EF4-FFF2-40B4-BE49-F238E27FC236}">
                  <a16:creationId xmlns:a16="http://schemas.microsoft.com/office/drawing/2014/main" id="{022ACE96-3AA3-4522-96FD-B6C4B200AB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3736" y="3539695"/>
              <a:ext cx="959591" cy="322032"/>
            </a:xfrm>
            <a:prstGeom prst="rect">
              <a:avLst/>
            </a:prstGeom>
            <a:grpFill/>
            <a:extLst/>
          </p:spPr>
        </p:pic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853379D3-33EC-4429-B86D-20EDD9B089A9}"/>
              </a:ext>
            </a:extLst>
          </p:cNvPr>
          <p:cNvGrpSpPr/>
          <p:nvPr/>
        </p:nvGrpSpPr>
        <p:grpSpPr>
          <a:xfrm>
            <a:off x="1558237" y="5530974"/>
            <a:ext cx="8545096" cy="730642"/>
            <a:chOff x="1631505" y="4609013"/>
            <a:chExt cx="8928992" cy="730642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7E0160E6-7346-42A4-B8C8-D3FF244064B8}"/>
                </a:ext>
              </a:extLst>
            </p:cNvPr>
            <p:cNvSpPr/>
            <p:nvPr/>
          </p:nvSpPr>
          <p:spPr>
            <a:xfrm>
              <a:off x="1631505" y="4609013"/>
              <a:ext cx="8928992" cy="7306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900"/>
                </a:spcBef>
              </a:pPr>
              <a:r>
                <a:rPr lang="de-DE" sz="2200" b="1" dirty="0">
                  <a:solidFill>
                    <a:schemeClr val="tx1"/>
                  </a:solidFill>
                </a:rPr>
                <a:t>Database</a:t>
              </a:r>
            </a:p>
          </p:txBody>
        </p:sp>
        <p:pic>
          <p:nvPicPr>
            <p:cNvPr id="21" name="Picture 14" descr="Bildergebnis fÃ¼r postgres logo">
              <a:extLst>
                <a:ext uri="{FF2B5EF4-FFF2-40B4-BE49-F238E27FC236}">
                  <a16:creationId xmlns:a16="http://schemas.microsoft.com/office/drawing/2014/main" id="{88E21F99-B3C5-41DE-8A27-86415D589A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5520" y="4704417"/>
              <a:ext cx="523339" cy="53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43B9908F-AFBC-4C32-B179-AAC835B0DECF}"/>
              </a:ext>
            </a:extLst>
          </p:cNvPr>
          <p:cNvGrpSpPr/>
          <p:nvPr/>
        </p:nvGrpSpPr>
        <p:grpSpPr>
          <a:xfrm>
            <a:off x="5121280" y="2840326"/>
            <a:ext cx="1405081" cy="730642"/>
            <a:chOff x="4511824" y="3501008"/>
            <a:chExt cx="1800200" cy="936104"/>
          </a:xfrm>
          <a:solidFill>
            <a:schemeClr val="bg1"/>
          </a:solidFill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AB3159D7-C7B9-4A51-A470-0F6E800B0B51}"/>
                </a:ext>
              </a:extLst>
            </p:cNvPr>
            <p:cNvSpPr/>
            <p:nvPr/>
          </p:nvSpPr>
          <p:spPr>
            <a:xfrm>
              <a:off x="4511824" y="3501008"/>
              <a:ext cx="1800200" cy="9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900"/>
                </a:spcBef>
              </a:pPr>
              <a:r>
                <a:rPr lang="de-DE" sz="2200" b="1" dirty="0" err="1">
                  <a:solidFill>
                    <a:schemeClr val="tx1"/>
                  </a:solidFill>
                </a:rPr>
                <a:t>Zuul</a:t>
              </a:r>
              <a:endParaRPr lang="de-DE" sz="2200" b="1" dirty="0">
                <a:solidFill>
                  <a:schemeClr val="tx1"/>
                </a:solidFill>
              </a:endParaRPr>
            </a:p>
          </p:txBody>
        </p:sp>
        <p:pic>
          <p:nvPicPr>
            <p:cNvPr id="24" name="Picture 10" descr="Bildergebnis fÃ¼r netflix oss">
              <a:extLst>
                <a:ext uri="{FF2B5EF4-FFF2-40B4-BE49-F238E27FC236}">
                  <a16:creationId xmlns:a16="http://schemas.microsoft.com/office/drawing/2014/main" id="{43B480A4-E07A-489F-86FD-B69D64FDE5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3736" y="3539695"/>
              <a:ext cx="959591" cy="322032"/>
            </a:xfrm>
            <a:prstGeom prst="rect">
              <a:avLst/>
            </a:prstGeom>
            <a:grpFill/>
            <a:extLst/>
          </p:spPr>
        </p:pic>
      </p:grp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F9C03525-6E6A-4801-AE7C-94BB00675CB0}"/>
              </a:ext>
            </a:extLst>
          </p:cNvPr>
          <p:cNvCxnSpPr>
            <a:cxnSpLocks/>
          </p:cNvCxnSpPr>
          <p:nvPr/>
        </p:nvCxnSpPr>
        <p:spPr>
          <a:xfrm flipH="1">
            <a:off x="5825173" y="1282502"/>
            <a:ext cx="1" cy="2160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5A23C270-EE4C-42ED-8E3C-60D6C5DEA223}"/>
              </a:ext>
            </a:extLst>
          </p:cNvPr>
          <p:cNvCxnSpPr>
            <a:cxnSpLocks/>
          </p:cNvCxnSpPr>
          <p:nvPr/>
        </p:nvCxnSpPr>
        <p:spPr>
          <a:xfrm>
            <a:off x="5825173" y="2235518"/>
            <a:ext cx="0" cy="60879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93A46640-1382-4002-A5DA-0B0E734073A5}"/>
              </a:ext>
            </a:extLst>
          </p:cNvPr>
          <p:cNvCxnSpPr>
            <a:cxnSpLocks/>
            <a:endCxn id="14" idx="0"/>
          </p:cNvCxnSpPr>
          <p:nvPr/>
        </p:nvCxnSpPr>
        <p:spPr>
          <a:xfrm rot="10800000" flipV="1">
            <a:off x="2260778" y="1807575"/>
            <a:ext cx="2860502" cy="2579902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6C7E56DC-D289-40D0-9F23-1DB37B454E0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533325" y="1807575"/>
            <a:ext cx="1866597" cy="1032751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8F02EFB8-0C22-404B-8D00-8482C9D4BC0C}"/>
              </a:ext>
            </a:extLst>
          </p:cNvPr>
          <p:cNvCxnSpPr>
            <a:stCxn id="44" idx="0"/>
            <a:endCxn id="59" idx="0"/>
          </p:cNvCxnSpPr>
          <p:nvPr/>
        </p:nvCxnSpPr>
        <p:spPr>
          <a:xfrm rot="5400000" flipH="1" flipV="1">
            <a:off x="6723287" y="1709971"/>
            <a:ext cx="12700" cy="5355012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A5D7789F-E0BE-41ED-B771-05F79DB42ED9}"/>
              </a:ext>
            </a:extLst>
          </p:cNvPr>
          <p:cNvCxnSpPr>
            <a:cxnSpLocks/>
            <a:endCxn id="49" idx="0"/>
          </p:cNvCxnSpPr>
          <p:nvPr/>
        </p:nvCxnSpPr>
        <p:spPr>
          <a:xfrm rot="5400000">
            <a:off x="5434461" y="3979223"/>
            <a:ext cx="816507" cy="1"/>
          </a:xfrm>
          <a:prstGeom prst="bent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B55E0B76-F97D-4DAA-B24F-D44521B0C322}"/>
              </a:ext>
            </a:extLst>
          </p:cNvPr>
          <p:cNvCxnSpPr>
            <a:endCxn id="54" idx="0"/>
          </p:cNvCxnSpPr>
          <p:nvPr/>
        </p:nvCxnSpPr>
        <p:spPr>
          <a:xfrm rot="16200000" flipH="1">
            <a:off x="7503461" y="4275148"/>
            <a:ext cx="224655" cy="1"/>
          </a:xfrm>
          <a:prstGeom prst="bent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95670BBD-FED0-4492-B79C-E6993828056E}"/>
              </a:ext>
            </a:extLst>
          </p:cNvPr>
          <p:cNvCxnSpPr>
            <a:stCxn id="14" idx="2"/>
          </p:cNvCxnSpPr>
          <p:nvPr/>
        </p:nvCxnSpPr>
        <p:spPr>
          <a:xfrm rot="5400000">
            <a:off x="2054351" y="5324546"/>
            <a:ext cx="412855" cy="1"/>
          </a:xfrm>
          <a:prstGeom prst="bentConnector3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6958F43B-F171-4193-88D6-E7EB26B4454A}"/>
              </a:ext>
            </a:extLst>
          </p:cNvPr>
          <p:cNvCxnSpPr/>
          <p:nvPr/>
        </p:nvCxnSpPr>
        <p:spPr>
          <a:xfrm rot="5400000">
            <a:off x="3845703" y="5318197"/>
            <a:ext cx="412855" cy="1"/>
          </a:xfrm>
          <a:prstGeom prst="bentConnector3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90313BC4-202C-42EF-93DB-065BA8436FFB}"/>
              </a:ext>
            </a:extLst>
          </p:cNvPr>
          <p:cNvCxnSpPr/>
          <p:nvPr/>
        </p:nvCxnSpPr>
        <p:spPr>
          <a:xfrm rot="5400000">
            <a:off x="5646121" y="5324546"/>
            <a:ext cx="412855" cy="1"/>
          </a:xfrm>
          <a:prstGeom prst="bentConnector3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EC1A51E8-FB3F-4BB4-9FDF-BDA73F58D210}"/>
              </a:ext>
            </a:extLst>
          </p:cNvPr>
          <p:cNvCxnSpPr/>
          <p:nvPr/>
        </p:nvCxnSpPr>
        <p:spPr>
          <a:xfrm rot="5400000">
            <a:off x="7419155" y="5324547"/>
            <a:ext cx="412855" cy="1"/>
          </a:xfrm>
          <a:prstGeom prst="bentConnector3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0257311C-3FBF-439D-924F-52F5F6E5E302}"/>
              </a:ext>
            </a:extLst>
          </p:cNvPr>
          <p:cNvCxnSpPr/>
          <p:nvPr/>
        </p:nvCxnSpPr>
        <p:spPr>
          <a:xfrm rot="5400000">
            <a:off x="9199511" y="5318196"/>
            <a:ext cx="412855" cy="1"/>
          </a:xfrm>
          <a:prstGeom prst="bentConnector3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632718D1-8DEF-4D00-BAC8-1AD4D2C2C9E3}"/>
              </a:ext>
            </a:extLst>
          </p:cNvPr>
          <p:cNvCxnSpPr>
            <a:endCxn id="44" idx="1"/>
          </p:cNvCxnSpPr>
          <p:nvPr/>
        </p:nvCxnSpPr>
        <p:spPr>
          <a:xfrm>
            <a:off x="2963318" y="4752798"/>
            <a:ext cx="37992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A00E330-0E37-4770-B6B9-541201FA9C7A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4748321" y="4751842"/>
            <a:ext cx="391851" cy="95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1F4181B3-9CDB-43F0-8321-70167A9DC992}"/>
              </a:ext>
            </a:extLst>
          </p:cNvPr>
          <p:cNvCxnSpPr>
            <a:cxnSpLocks/>
          </p:cNvCxnSpPr>
          <p:nvPr/>
        </p:nvCxnSpPr>
        <p:spPr>
          <a:xfrm>
            <a:off x="6545253" y="4762654"/>
            <a:ext cx="367995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4148EEF4-C8F7-461B-8AE9-656D0F1A043D}"/>
              </a:ext>
            </a:extLst>
          </p:cNvPr>
          <p:cNvCxnSpPr/>
          <p:nvPr/>
        </p:nvCxnSpPr>
        <p:spPr>
          <a:xfrm>
            <a:off x="8318330" y="4751842"/>
            <a:ext cx="37992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34F5CB98-A616-4E2C-AD9E-53481836AF22}"/>
              </a:ext>
            </a:extLst>
          </p:cNvPr>
          <p:cNvGrpSpPr/>
          <p:nvPr/>
        </p:nvGrpSpPr>
        <p:grpSpPr>
          <a:xfrm>
            <a:off x="3343240" y="4387477"/>
            <a:ext cx="1405081" cy="730642"/>
            <a:chOff x="3614067" y="3725663"/>
            <a:chExt cx="1405081" cy="730642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C89E29D3-FAD9-40B3-80C1-4B6A32A44E9D}"/>
                </a:ext>
              </a:extLst>
            </p:cNvPr>
            <p:cNvGrpSpPr/>
            <p:nvPr/>
          </p:nvGrpSpPr>
          <p:grpSpPr>
            <a:xfrm>
              <a:off x="3614067" y="3725663"/>
              <a:ext cx="1405081" cy="730642"/>
              <a:chOff x="6672066" y="1340768"/>
              <a:chExt cx="1800200" cy="936104"/>
            </a:xfrm>
            <a:solidFill>
              <a:schemeClr val="bg1"/>
            </a:solidFill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CFC0F9BF-C9A8-4161-A5C4-DBAC2C8B5785}"/>
                  </a:ext>
                </a:extLst>
              </p:cNvPr>
              <p:cNvSpPr/>
              <p:nvPr/>
            </p:nvSpPr>
            <p:spPr>
              <a:xfrm>
                <a:off x="6672066" y="1340768"/>
                <a:ext cx="1800200" cy="9361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900"/>
                  </a:spcBef>
                </a:pPr>
                <a:r>
                  <a:rPr lang="de-DE" sz="2200" b="1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 Portal</a:t>
                </a:r>
              </a:p>
            </p:txBody>
          </p:sp>
          <p:pic>
            <p:nvPicPr>
              <p:cNvPr id="45" name="Picture 6" descr="Bildergebnis fÃ¼r spring boot logo">
                <a:extLst>
                  <a:ext uri="{FF2B5EF4-FFF2-40B4-BE49-F238E27FC236}">
                    <a16:creationId xmlns:a16="http://schemas.microsoft.com/office/drawing/2014/main" id="{B3350F9D-B08C-4A21-AE2C-652E5B5129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3773" y="1382477"/>
                <a:ext cx="318331" cy="318331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pic>
          <p:nvPicPr>
            <p:cNvPr id="43" name="Picture 2" descr="Datei:Angular full color logo.svg">
              <a:extLst>
                <a:ext uri="{FF2B5EF4-FFF2-40B4-BE49-F238E27FC236}">
                  <a16:creationId xmlns:a16="http://schemas.microsoft.com/office/drawing/2014/main" id="{B7AB32A3-28FC-4502-A9FD-37277EBD17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5996" y="4018250"/>
              <a:ext cx="292037" cy="292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9279006A-89B7-408E-97D3-4F4025B4BA5B}"/>
              </a:ext>
            </a:extLst>
          </p:cNvPr>
          <p:cNvGrpSpPr/>
          <p:nvPr/>
        </p:nvGrpSpPr>
        <p:grpSpPr>
          <a:xfrm>
            <a:off x="5140172" y="4387477"/>
            <a:ext cx="1405081" cy="730642"/>
            <a:chOff x="5410999" y="3725663"/>
            <a:chExt cx="1405081" cy="730642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1C6B985E-031C-4863-B1DC-3F37168C8500}"/>
                </a:ext>
              </a:extLst>
            </p:cNvPr>
            <p:cNvGrpSpPr/>
            <p:nvPr/>
          </p:nvGrpSpPr>
          <p:grpSpPr>
            <a:xfrm>
              <a:off x="5410999" y="3725663"/>
              <a:ext cx="1405081" cy="730642"/>
              <a:chOff x="6672064" y="1340768"/>
              <a:chExt cx="1800200" cy="936104"/>
            </a:xfrm>
            <a:solidFill>
              <a:schemeClr val="bg1"/>
            </a:solidFill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28AD0124-07E0-47DC-A664-7CAA3FDA6449}"/>
                  </a:ext>
                </a:extLst>
              </p:cNvPr>
              <p:cNvSpPr/>
              <p:nvPr/>
            </p:nvSpPr>
            <p:spPr>
              <a:xfrm>
                <a:off x="6672064" y="1340768"/>
                <a:ext cx="1800200" cy="9361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900"/>
                  </a:spcBef>
                </a:pPr>
                <a:r>
                  <a:rPr lang="de-DE" sz="2200" b="1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  Saatgut</a:t>
                </a:r>
              </a:p>
            </p:txBody>
          </p:sp>
          <p:pic>
            <p:nvPicPr>
              <p:cNvPr id="50" name="Picture 6" descr="Bildergebnis fÃ¼r spring boot logo">
                <a:extLst>
                  <a:ext uri="{FF2B5EF4-FFF2-40B4-BE49-F238E27FC236}">
                    <a16:creationId xmlns:a16="http://schemas.microsoft.com/office/drawing/2014/main" id="{3C7EB1E4-879A-4C8E-B2CC-75EA53CA30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3773" y="1382477"/>
                <a:ext cx="318331" cy="318331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pic>
          <p:nvPicPr>
            <p:cNvPr id="48" name="Picture 2" descr="Datei:Angular full color logo.svg">
              <a:extLst>
                <a:ext uri="{FF2B5EF4-FFF2-40B4-BE49-F238E27FC236}">
                  <a16:creationId xmlns:a16="http://schemas.microsoft.com/office/drawing/2014/main" id="{E67A3955-1A0E-405F-BC0D-E21B7137FA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3687" y="4018249"/>
              <a:ext cx="292037" cy="292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B72C8132-9405-459A-AC37-61763AC15997}"/>
              </a:ext>
            </a:extLst>
          </p:cNvPr>
          <p:cNvGrpSpPr/>
          <p:nvPr/>
        </p:nvGrpSpPr>
        <p:grpSpPr>
          <a:xfrm>
            <a:off x="6913248" y="4387477"/>
            <a:ext cx="1405081" cy="730642"/>
            <a:chOff x="7184075" y="3725663"/>
            <a:chExt cx="1405081" cy="730642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2B91B96C-5957-48C5-8D57-65A19A932724}"/>
                </a:ext>
              </a:extLst>
            </p:cNvPr>
            <p:cNvGrpSpPr/>
            <p:nvPr/>
          </p:nvGrpSpPr>
          <p:grpSpPr>
            <a:xfrm>
              <a:off x="7184075" y="3725663"/>
              <a:ext cx="1405081" cy="730642"/>
              <a:chOff x="6672064" y="1340767"/>
              <a:chExt cx="1800200" cy="936103"/>
            </a:xfrm>
            <a:solidFill>
              <a:schemeClr val="bg1"/>
            </a:solidFill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E9D15910-9B21-490F-B532-0F4A4CC23319}"/>
                  </a:ext>
                </a:extLst>
              </p:cNvPr>
              <p:cNvSpPr/>
              <p:nvPr/>
            </p:nvSpPr>
            <p:spPr>
              <a:xfrm>
                <a:off x="6672064" y="1340767"/>
                <a:ext cx="1800200" cy="93610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900"/>
                  </a:spcBef>
                </a:pPr>
                <a:r>
                  <a:rPr lang="de-DE" sz="2200" b="1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  Wetter</a:t>
                </a:r>
              </a:p>
            </p:txBody>
          </p:sp>
          <p:pic>
            <p:nvPicPr>
              <p:cNvPr id="55" name="Picture 6" descr="Bildergebnis fÃ¼r spring boot logo">
                <a:extLst>
                  <a:ext uri="{FF2B5EF4-FFF2-40B4-BE49-F238E27FC236}">
                    <a16:creationId xmlns:a16="http://schemas.microsoft.com/office/drawing/2014/main" id="{4A726AFD-2D70-4A3D-A1E3-B54965D5D9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3773" y="1382477"/>
                <a:ext cx="318331" cy="318331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pic>
          <p:nvPicPr>
            <p:cNvPr id="53" name="Picture 2" descr="Datei:Angular full color logo.svg">
              <a:extLst>
                <a:ext uri="{FF2B5EF4-FFF2-40B4-BE49-F238E27FC236}">
                  <a16:creationId xmlns:a16="http://schemas.microsoft.com/office/drawing/2014/main" id="{E00B72B5-6E32-421B-9DB3-F1796C97E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6002" y="4019917"/>
              <a:ext cx="292037" cy="292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32E9071C-FAD8-4CD9-88B6-4D746C30A012}"/>
              </a:ext>
            </a:extLst>
          </p:cNvPr>
          <p:cNvGrpSpPr/>
          <p:nvPr/>
        </p:nvGrpSpPr>
        <p:grpSpPr>
          <a:xfrm>
            <a:off x="8698252" y="4387477"/>
            <a:ext cx="1405081" cy="730642"/>
            <a:chOff x="8969079" y="3725663"/>
            <a:chExt cx="1405081" cy="730642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EB23B02B-6D5B-42B7-8151-E69795C2098D}"/>
                </a:ext>
              </a:extLst>
            </p:cNvPr>
            <p:cNvGrpSpPr/>
            <p:nvPr/>
          </p:nvGrpSpPr>
          <p:grpSpPr>
            <a:xfrm>
              <a:off x="8969079" y="3725663"/>
              <a:ext cx="1405081" cy="730642"/>
              <a:chOff x="6672064" y="1340768"/>
              <a:chExt cx="1800200" cy="936104"/>
            </a:xfrm>
            <a:solidFill>
              <a:schemeClr val="bg1"/>
            </a:solidFill>
          </p:grpSpPr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64F4C2D6-6932-402B-A055-9AC59F80F6BB}"/>
                  </a:ext>
                </a:extLst>
              </p:cNvPr>
              <p:cNvSpPr/>
              <p:nvPr/>
            </p:nvSpPr>
            <p:spPr>
              <a:xfrm>
                <a:off x="6672064" y="1340768"/>
                <a:ext cx="1800200" cy="9361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900"/>
                  </a:spcBef>
                </a:pPr>
                <a:r>
                  <a:rPr lang="de-DE" sz="2200" b="1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  Flächen</a:t>
                </a:r>
              </a:p>
            </p:txBody>
          </p:sp>
          <p:pic>
            <p:nvPicPr>
              <p:cNvPr id="60" name="Picture 6" descr="Bildergebnis fÃ¼r spring boot logo">
                <a:extLst>
                  <a:ext uri="{FF2B5EF4-FFF2-40B4-BE49-F238E27FC236}">
                    <a16:creationId xmlns:a16="http://schemas.microsoft.com/office/drawing/2014/main" id="{5849CA22-962E-44AE-8AA8-41B1322337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3773" y="1382477"/>
                <a:ext cx="318331" cy="318331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pic>
          <p:nvPicPr>
            <p:cNvPr id="58" name="Picture 2" descr="Datei:Angular full color logo.svg">
              <a:extLst>
                <a:ext uri="{FF2B5EF4-FFF2-40B4-BE49-F238E27FC236}">
                  <a16:creationId xmlns:a16="http://schemas.microsoft.com/office/drawing/2014/main" id="{A4D4B75C-DACC-458A-862C-CD3895F47F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9845" y="4018249"/>
              <a:ext cx="292037" cy="292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" name="Picture 6" descr="Bildergebnis fÃ¼r spring boot logo">
            <a:extLst>
              <a:ext uri="{FF2B5EF4-FFF2-40B4-BE49-F238E27FC236}">
                <a16:creationId xmlns:a16="http://schemas.microsoft.com/office/drawing/2014/main" id="{0B7E7B0B-98D1-4E8E-8568-285A2316E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328" y="2877475"/>
            <a:ext cx="248462" cy="248462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62" name="Picture 6" descr="Bildergebnis fÃ¼r spring boot logo">
            <a:extLst>
              <a:ext uri="{FF2B5EF4-FFF2-40B4-BE49-F238E27FC236}">
                <a16:creationId xmlns:a16="http://schemas.microsoft.com/office/drawing/2014/main" id="{AC3028C4-7B35-41BE-9DDC-72CB7CFE1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999" y="2880914"/>
            <a:ext cx="248462" cy="248462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891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0E5637DE-7FB7-4172-BEEE-50AB26B252A8}"/>
              </a:ext>
            </a:extLst>
          </p:cNvPr>
          <p:cNvSpPr/>
          <p:nvPr/>
        </p:nvSpPr>
        <p:spPr>
          <a:xfrm>
            <a:off x="4223793" y="1909329"/>
            <a:ext cx="5544616" cy="16293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900"/>
              </a:spcBef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Security in Onfarming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login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</p:txBody>
      </p: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55858FA0-2F3F-4701-A311-1DFAD4A4C87C}"/>
              </a:ext>
            </a:extLst>
          </p:cNvPr>
          <p:cNvGrpSpPr/>
          <p:nvPr/>
        </p:nvGrpSpPr>
        <p:grpSpPr>
          <a:xfrm>
            <a:off x="5367619" y="2256564"/>
            <a:ext cx="1405081" cy="730642"/>
            <a:chOff x="3614067" y="3725662"/>
            <a:chExt cx="1405081" cy="730642"/>
          </a:xfrm>
        </p:grpSpPr>
        <p:grpSp>
          <p:nvGrpSpPr>
            <p:cNvPr id="90" name="Gruppieren 89">
              <a:extLst>
                <a:ext uri="{FF2B5EF4-FFF2-40B4-BE49-F238E27FC236}">
                  <a16:creationId xmlns:a16="http://schemas.microsoft.com/office/drawing/2014/main" id="{9AEB37CF-F4E6-4838-8415-DC0A12E04744}"/>
                </a:ext>
              </a:extLst>
            </p:cNvPr>
            <p:cNvGrpSpPr/>
            <p:nvPr/>
          </p:nvGrpSpPr>
          <p:grpSpPr>
            <a:xfrm>
              <a:off x="3614067" y="3725662"/>
              <a:ext cx="1405081" cy="730642"/>
              <a:chOff x="6672066" y="1340769"/>
              <a:chExt cx="1800200" cy="936105"/>
            </a:xfrm>
            <a:solidFill>
              <a:schemeClr val="bg1"/>
            </a:solidFill>
          </p:grpSpPr>
          <p:sp>
            <p:nvSpPr>
              <p:cNvPr id="92" name="Rechteck 91">
                <a:extLst>
                  <a:ext uri="{FF2B5EF4-FFF2-40B4-BE49-F238E27FC236}">
                    <a16:creationId xmlns:a16="http://schemas.microsoft.com/office/drawing/2014/main" id="{5F363E38-483A-4938-BFD8-7186C3099A61}"/>
                  </a:ext>
                </a:extLst>
              </p:cNvPr>
              <p:cNvSpPr/>
              <p:nvPr/>
            </p:nvSpPr>
            <p:spPr>
              <a:xfrm>
                <a:off x="6672066" y="1340769"/>
                <a:ext cx="1800200" cy="9361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900"/>
                  </a:spcBef>
                </a:pPr>
                <a:r>
                  <a:rPr lang="de-DE" sz="2200" b="1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 Portal</a:t>
                </a:r>
              </a:p>
            </p:txBody>
          </p:sp>
          <p:pic>
            <p:nvPicPr>
              <p:cNvPr id="93" name="Picture 6" descr="Bildergebnis fÃ¼r spring boot logo">
                <a:extLst>
                  <a:ext uri="{FF2B5EF4-FFF2-40B4-BE49-F238E27FC236}">
                    <a16:creationId xmlns:a16="http://schemas.microsoft.com/office/drawing/2014/main" id="{5686A051-FA29-4181-9CF7-DA0FDF8B35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3773" y="1382477"/>
                <a:ext cx="318331" cy="318331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pic>
          <p:nvPicPr>
            <p:cNvPr id="91" name="Picture 2" descr="Datei:Angular full color logo.svg">
              <a:extLst>
                <a:ext uri="{FF2B5EF4-FFF2-40B4-BE49-F238E27FC236}">
                  <a16:creationId xmlns:a16="http://schemas.microsoft.com/office/drawing/2014/main" id="{E93B2FF0-7835-49B1-A941-07C1587293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5996" y="4018250"/>
              <a:ext cx="292037" cy="292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5" name="Grafik 94">
            <a:extLst>
              <a:ext uri="{FF2B5EF4-FFF2-40B4-BE49-F238E27FC236}">
                <a16:creationId xmlns:a16="http://schemas.microsoft.com/office/drawing/2014/main" id="{45ED214E-96D8-4623-84C0-FC9BBDD6F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379" y="2260823"/>
            <a:ext cx="2686050" cy="34004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96" name="Gruppieren 95">
            <a:extLst>
              <a:ext uri="{FF2B5EF4-FFF2-40B4-BE49-F238E27FC236}">
                <a16:creationId xmlns:a16="http://schemas.microsoft.com/office/drawing/2014/main" id="{C8C1119C-8800-4DEB-9B81-CBBACE0D4E41}"/>
              </a:ext>
            </a:extLst>
          </p:cNvPr>
          <p:cNvGrpSpPr/>
          <p:nvPr/>
        </p:nvGrpSpPr>
        <p:grpSpPr>
          <a:xfrm>
            <a:off x="8216310" y="2250479"/>
            <a:ext cx="1405081" cy="730642"/>
            <a:chOff x="7320136" y="1045919"/>
            <a:chExt cx="1800200" cy="936104"/>
          </a:xfrm>
          <a:solidFill>
            <a:schemeClr val="bg1"/>
          </a:solidFill>
        </p:grpSpPr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C0F29788-FD60-411C-B426-91869704FE70}"/>
                </a:ext>
              </a:extLst>
            </p:cNvPr>
            <p:cNvSpPr/>
            <p:nvPr/>
          </p:nvSpPr>
          <p:spPr>
            <a:xfrm>
              <a:off x="7320136" y="1045919"/>
              <a:ext cx="1800200" cy="9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900"/>
                </a:spcBef>
              </a:pPr>
              <a:endParaRPr lang="de-DE" sz="2200" b="1" dirty="0">
                <a:solidFill>
                  <a:schemeClr val="tx1"/>
                </a:solidFill>
              </a:endParaRPr>
            </a:p>
          </p:txBody>
        </p:sp>
        <p:pic>
          <p:nvPicPr>
            <p:cNvPr id="98" name="Picture 8" descr="Bildergebnis fÃ¼r keycloak logo">
              <a:extLst>
                <a:ext uri="{FF2B5EF4-FFF2-40B4-BE49-F238E27FC236}">
                  <a16:creationId xmlns:a16="http://schemas.microsoft.com/office/drawing/2014/main" id="{8C417C1B-7FA7-49BB-974D-9B054FBE98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3554" y="1291123"/>
              <a:ext cx="1633364" cy="470953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7D957435-544E-4EDC-8CF3-8A8734716B8F}"/>
              </a:ext>
            </a:extLst>
          </p:cNvPr>
          <p:cNvGrpSpPr/>
          <p:nvPr/>
        </p:nvGrpSpPr>
        <p:grpSpPr>
          <a:xfrm>
            <a:off x="8216310" y="3978453"/>
            <a:ext cx="1405081" cy="730642"/>
            <a:chOff x="8187181" y="3639858"/>
            <a:chExt cx="1405081" cy="730642"/>
          </a:xfrm>
        </p:grpSpPr>
        <p:sp>
          <p:nvSpPr>
            <p:cNvPr id="100" name="Rechteck 99">
              <a:extLst>
                <a:ext uri="{FF2B5EF4-FFF2-40B4-BE49-F238E27FC236}">
                  <a16:creationId xmlns:a16="http://schemas.microsoft.com/office/drawing/2014/main" id="{AA870744-484F-4DEF-AB46-35625E24FCA3}"/>
                </a:ext>
              </a:extLst>
            </p:cNvPr>
            <p:cNvSpPr/>
            <p:nvPr/>
          </p:nvSpPr>
          <p:spPr>
            <a:xfrm>
              <a:off x="8187181" y="3639858"/>
              <a:ext cx="1405081" cy="7306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900"/>
                </a:spcBef>
              </a:pPr>
              <a:endParaRPr lang="de-DE" sz="2200" b="1" dirty="0">
                <a:solidFill>
                  <a:schemeClr val="tx1"/>
                </a:solidFill>
              </a:endParaRPr>
            </a:p>
          </p:txBody>
        </p:sp>
        <p:pic>
          <p:nvPicPr>
            <p:cNvPr id="101" name="Picture 4" descr="Bildergebnis fÃ¼r facebook">
              <a:extLst>
                <a:ext uri="{FF2B5EF4-FFF2-40B4-BE49-F238E27FC236}">
                  <a16:creationId xmlns:a16="http://schemas.microsoft.com/office/drawing/2014/main" id="{9A3C22EA-8888-4097-8F82-9ADCECED99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3184" y="3779656"/>
              <a:ext cx="1199456" cy="451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" name="Gruppieren 101">
            <a:extLst>
              <a:ext uri="{FF2B5EF4-FFF2-40B4-BE49-F238E27FC236}">
                <a16:creationId xmlns:a16="http://schemas.microsoft.com/office/drawing/2014/main" id="{FAEE73CD-FAC6-4274-AD7D-90D72B916D40}"/>
              </a:ext>
            </a:extLst>
          </p:cNvPr>
          <p:cNvGrpSpPr/>
          <p:nvPr/>
        </p:nvGrpSpPr>
        <p:grpSpPr>
          <a:xfrm>
            <a:off x="8216310" y="4842549"/>
            <a:ext cx="1405081" cy="730642"/>
            <a:chOff x="7968208" y="4561885"/>
            <a:chExt cx="1405081" cy="730642"/>
          </a:xfrm>
        </p:grpSpPr>
        <p:sp>
          <p:nvSpPr>
            <p:cNvPr id="103" name="Rechteck 102">
              <a:extLst>
                <a:ext uri="{FF2B5EF4-FFF2-40B4-BE49-F238E27FC236}">
                  <a16:creationId xmlns:a16="http://schemas.microsoft.com/office/drawing/2014/main" id="{004E1EFA-E878-4B81-BE43-122D28E4479E}"/>
                </a:ext>
              </a:extLst>
            </p:cNvPr>
            <p:cNvSpPr/>
            <p:nvPr/>
          </p:nvSpPr>
          <p:spPr>
            <a:xfrm>
              <a:off x="7968208" y="4561885"/>
              <a:ext cx="1405081" cy="7306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900"/>
                </a:spcBef>
              </a:pPr>
              <a:endParaRPr lang="de-DE" sz="2200" b="1" dirty="0">
                <a:solidFill>
                  <a:schemeClr val="tx1"/>
                </a:solidFill>
              </a:endParaRPr>
            </a:p>
          </p:txBody>
        </p:sp>
        <p:pic>
          <p:nvPicPr>
            <p:cNvPr id="104" name="Picture 6" descr="Bildergebnis fÃ¼r google">
              <a:extLst>
                <a:ext uri="{FF2B5EF4-FFF2-40B4-BE49-F238E27FC236}">
                  <a16:creationId xmlns:a16="http://schemas.microsoft.com/office/drawing/2014/main" id="{E09358D8-9686-4F47-AFE3-C5225070D3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5469" y="4793885"/>
              <a:ext cx="1016939" cy="344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A377ABD4-C241-4093-B5A3-5DF5E2BEB6A1}"/>
              </a:ext>
            </a:extLst>
          </p:cNvPr>
          <p:cNvCxnSpPr/>
          <p:nvPr/>
        </p:nvCxnSpPr>
        <p:spPr>
          <a:xfrm>
            <a:off x="4278691" y="2441864"/>
            <a:ext cx="93610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8945652B-38F9-47FD-8D80-7A2C719F7424}"/>
              </a:ext>
            </a:extLst>
          </p:cNvPr>
          <p:cNvCxnSpPr>
            <a:cxnSpLocks/>
          </p:cNvCxnSpPr>
          <p:nvPr/>
        </p:nvCxnSpPr>
        <p:spPr>
          <a:xfrm flipH="1">
            <a:off x="4278691" y="2841189"/>
            <a:ext cx="93610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B16DBC8F-1B98-44A6-B0DE-C1C5787ED71D}"/>
              </a:ext>
            </a:extLst>
          </p:cNvPr>
          <p:cNvCxnSpPr/>
          <p:nvPr/>
        </p:nvCxnSpPr>
        <p:spPr>
          <a:xfrm>
            <a:off x="7014995" y="2441864"/>
            <a:ext cx="93610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0EEA96E3-B5F6-40FE-AE20-E7E2E97DBEEE}"/>
              </a:ext>
            </a:extLst>
          </p:cNvPr>
          <p:cNvCxnSpPr>
            <a:cxnSpLocks/>
          </p:cNvCxnSpPr>
          <p:nvPr/>
        </p:nvCxnSpPr>
        <p:spPr>
          <a:xfrm flipH="1">
            <a:off x="7014995" y="2841189"/>
            <a:ext cx="93610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feld 108">
            <a:extLst>
              <a:ext uri="{FF2B5EF4-FFF2-40B4-BE49-F238E27FC236}">
                <a16:creationId xmlns:a16="http://schemas.microsoft.com/office/drawing/2014/main" id="{430FD23B-1911-4B6A-8C7A-59178D5247B0}"/>
              </a:ext>
            </a:extLst>
          </p:cNvPr>
          <p:cNvSpPr txBox="1"/>
          <p:nvPr/>
        </p:nvSpPr>
        <p:spPr>
          <a:xfrm>
            <a:off x="4463847" y="1988681"/>
            <a:ext cx="505138" cy="453183"/>
          </a:xfrm>
          <a:prstGeom prst="rect">
            <a:avLst/>
          </a:prstGeom>
          <a:noFill/>
        </p:spPr>
        <p:txBody>
          <a:bodyPr wrap="none" lIns="0" tIns="144000" rIns="0" bIns="0" rtlCol="0">
            <a:spAutoFit/>
          </a:bodyPr>
          <a:lstStyle/>
          <a:p>
            <a:pPr>
              <a:spcBef>
                <a:spcPts val="60"/>
              </a:spcBef>
              <a:buClr>
                <a:schemeClr val="tx2"/>
              </a:buClr>
              <a:buSzPct val="150000"/>
            </a:pPr>
            <a:r>
              <a:rPr lang="de-DE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ReST</a:t>
            </a:r>
            <a:endParaRPr lang="de-DE" sz="2000" dirty="0"/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DBFC5CF8-501F-4F81-BB55-2B5207B660A7}"/>
              </a:ext>
            </a:extLst>
          </p:cNvPr>
          <p:cNvSpPr txBox="1"/>
          <p:nvPr/>
        </p:nvSpPr>
        <p:spPr>
          <a:xfrm>
            <a:off x="4429916" y="2764879"/>
            <a:ext cx="743793" cy="773783"/>
          </a:xfrm>
          <a:prstGeom prst="rect">
            <a:avLst/>
          </a:prstGeom>
          <a:noFill/>
        </p:spPr>
        <p:txBody>
          <a:bodyPr wrap="none" lIns="0" tIns="144000" rIns="0" bIns="0" rtlCol="0">
            <a:spAutoFit/>
          </a:bodyPr>
          <a:lstStyle/>
          <a:p>
            <a:pPr>
              <a:spcBef>
                <a:spcPts val="60"/>
              </a:spcBef>
              <a:buClr>
                <a:schemeClr val="tx2"/>
              </a:buClr>
              <a:buSzPct val="150000"/>
            </a:pP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JWT in </a:t>
            </a:r>
          </a:p>
          <a:p>
            <a:pPr>
              <a:spcBef>
                <a:spcPts val="60"/>
              </a:spcBef>
              <a:buClr>
                <a:schemeClr val="tx2"/>
              </a:buClr>
              <a:buSzPct val="150000"/>
            </a:pP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Cookie</a:t>
            </a:r>
            <a:endParaRPr lang="de-DE" sz="2000" dirty="0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E1D9F3CB-0A17-4230-8A4D-982B7DACD13C}"/>
              </a:ext>
            </a:extLst>
          </p:cNvPr>
          <p:cNvSpPr txBox="1"/>
          <p:nvPr/>
        </p:nvSpPr>
        <p:spPr>
          <a:xfrm>
            <a:off x="7229937" y="1988680"/>
            <a:ext cx="505138" cy="453183"/>
          </a:xfrm>
          <a:prstGeom prst="rect">
            <a:avLst/>
          </a:prstGeom>
          <a:noFill/>
        </p:spPr>
        <p:txBody>
          <a:bodyPr wrap="none" lIns="0" tIns="144000" rIns="0" bIns="0" rtlCol="0">
            <a:spAutoFit/>
          </a:bodyPr>
          <a:lstStyle/>
          <a:p>
            <a:pPr>
              <a:spcBef>
                <a:spcPts val="60"/>
              </a:spcBef>
              <a:buClr>
                <a:schemeClr val="tx2"/>
              </a:buClr>
              <a:buSzPct val="150000"/>
            </a:pPr>
            <a:r>
              <a:rPr lang="de-DE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ReST</a:t>
            </a:r>
            <a:endParaRPr lang="de-DE" sz="2000" dirty="0"/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B2692724-DC5C-4DAC-92EC-11D5755ADB6A}"/>
              </a:ext>
            </a:extLst>
          </p:cNvPr>
          <p:cNvSpPr txBox="1"/>
          <p:nvPr/>
        </p:nvSpPr>
        <p:spPr>
          <a:xfrm>
            <a:off x="7279314" y="2764878"/>
            <a:ext cx="434414" cy="453183"/>
          </a:xfrm>
          <a:prstGeom prst="rect">
            <a:avLst/>
          </a:prstGeom>
          <a:noFill/>
        </p:spPr>
        <p:txBody>
          <a:bodyPr wrap="none" lIns="0" tIns="144000" rIns="0" bIns="0" rtlCol="0">
            <a:spAutoFit/>
          </a:bodyPr>
          <a:lstStyle/>
          <a:p>
            <a:pPr>
              <a:spcBef>
                <a:spcPts val="60"/>
              </a:spcBef>
              <a:buClr>
                <a:schemeClr val="tx2"/>
              </a:buClr>
              <a:buSzPct val="150000"/>
            </a:pP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JWT</a:t>
            </a:r>
            <a:endParaRPr lang="de-DE" sz="2000" dirty="0"/>
          </a:p>
        </p:txBody>
      </p:sp>
      <p:cxnSp>
        <p:nvCxnSpPr>
          <p:cNvPr id="113" name="Verbinder: gewinkelt 112">
            <a:extLst>
              <a:ext uri="{FF2B5EF4-FFF2-40B4-BE49-F238E27FC236}">
                <a16:creationId xmlns:a16="http://schemas.microsoft.com/office/drawing/2014/main" id="{E468CDB3-3A23-4AA8-8D02-E375BD20A7D2}"/>
              </a:ext>
            </a:extLst>
          </p:cNvPr>
          <p:cNvCxnSpPr/>
          <p:nvPr/>
        </p:nvCxnSpPr>
        <p:spPr>
          <a:xfrm>
            <a:off x="6006883" y="3151770"/>
            <a:ext cx="1944216" cy="1629333"/>
          </a:xfrm>
          <a:prstGeom prst="bentConnector3">
            <a:avLst>
              <a:gd name="adj1" fmla="val 29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feld 113">
            <a:extLst>
              <a:ext uri="{FF2B5EF4-FFF2-40B4-BE49-F238E27FC236}">
                <a16:creationId xmlns:a16="http://schemas.microsoft.com/office/drawing/2014/main" id="{92C72BC9-04D4-4A55-A615-91F131765E8D}"/>
              </a:ext>
            </a:extLst>
          </p:cNvPr>
          <p:cNvSpPr txBox="1"/>
          <p:nvPr/>
        </p:nvSpPr>
        <p:spPr>
          <a:xfrm>
            <a:off x="6103014" y="4187875"/>
            <a:ext cx="1823961" cy="453183"/>
          </a:xfrm>
          <a:prstGeom prst="rect">
            <a:avLst/>
          </a:prstGeom>
          <a:noFill/>
        </p:spPr>
        <p:txBody>
          <a:bodyPr wrap="none" lIns="0" tIns="144000" rIns="0" bIns="0" rtlCol="0">
            <a:spAutoFit/>
          </a:bodyPr>
          <a:lstStyle/>
          <a:p>
            <a:pPr>
              <a:spcBef>
                <a:spcPts val="60"/>
              </a:spcBef>
              <a:buClr>
                <a:schemeClr val="tx2"/>
              </a:buClr>
              <a:buSzPct val="150000"/>
            </a:pP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Token via OAuth2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56057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9" grpId="0"/>
      <p:bldP spid="110" grpId="0"/>
      <p:bldP spid="111" grpId="0"/>
      <p:bldP spid="112" grpId="0"/>
      <p:bldP spid="1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OpenID Connect &amp; JWT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D7DC47C-743F-427E-A95F-107765439018}"/>
              </a:ext>
            </a:extLst>
          </p:cNvPr>
          <p:cNvSpPr/>
          <p:nvPr/>
        </p:nvSpPr>
        <p:spPr>
          <a:xfrm>
            <a:off x="514127" y="1725128"/>
            <a:ext cx="1405409" cy="45841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900"/>
              </a:spcBef>
            </a:pPr>
            <a:r>
              <a:rPr lang="de-DE" sz="2000" dirty="0">
                <a:solidFill>
                  <a:schemeClr val="tx2"/>
                </a:solidFill>
              </a:rPr>
              <a:t>Client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CE3F6001-F871-41F3-ABFF-99A430131BC4}"/>
              </a:ext>
            </a:extLst>
          </p:cNvPr>
          <p:cNvSpPr/>
          <p:nvPr/>
        </p:nvSpPr>
        <p:spPr>
          <a:xfrm>
            <a:off x="7930950" y="3345307"/>
            <a:ext cx="3277618" cy="13438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900"/>
              </a:spcBef>
            </a:pPr>
            <a:r>
              <a:rPr lang="de-DE" sz="2000" dirty="0">
                <a:solidFill>
                  <a:schemeClr val="tx2"/>
                </a:solidFill>
              </a:rPr>
              <a:t>OpenID Connect Server</a:t>
            </a: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A983F2EB-83C3-4D9C-B42E-6D9812C3D9E4}"/>
              </a:ext>
            </a:extLst>
          </p:cNvPr>
          <p:cNvSpPr/>
          <p:nvPr/>
        </p:nvSpPr>
        <p:spPr>
          <a:xfrm>
            <a:off x="2299864" y="1700613"/>
            <a:ext cx="5256584" cy="72003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900"/>
              </a:spcBef>
            </a:pPr>
            <a:r>
              <a:rPr lang="de-DE" dirty="0">
                <a:solidFill>
                  <a:schemeClr val="bg1"/>
                </a:solidFill>
              </a:rPr>
              <a:t>Request Resource</a:t>
            </a:r>
          </a:p>
        </p:txBody>
      </p:sp>
      <p:sp>
        <p:nvSpPr>
          <p:cNvPr id="5" name="Pfeil: nach links 4">
            <a:extLst>
              <a:ext uri="{FF2B5EF4-FFF2-40B4-BE49-F238E27FC236}">
                <a16:creationId xmlns:a16="http://schemas.microsoft.com/office/drawing/2014/main" id="{FD91E4E9-3FD1-4C61-8401-EB3A3F9BF73B}"/>
              </a:ext>
            </a:extLst>
          </p:cNvPr>
          <p:cNvSpPr/>
          <p:nvPr/>
        </p:nvSpPr>
        <p:spPr>
          <a:xfrm>
            <a:off x="2294037" y="2348637"/>
            <a:ext cx="5256584" cy="720032"/>
          </a:xfrm>
          <a:prstGeom prst="lef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900"/>
              </a:spcBef>
            </a:pPr>
            <a:r>
              <a:rPr lang="de-DE" dirty="0" err="1"/>
              <a:t>Unauthorized</a:t>
            </a:r>
            <a:r>
              <a:rPr lang="de-DE" dirty="0"/>
              <a:t>: Redirect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8A948119-E01A-4E0C-8BC4-BF715AB6FE8A}"/>
              </a:ext>
            </a:extLst>
          </p:cNvPr>
          <p:cNvGrpSpPr/>
          <p:nvPr/>
        </p:nvGrpSpPr>
        <p:grpSpPr>
          <a:xfrm>
            <a:off x="7930951" y="1572266"/>
            <a:ext cx="3277617" cy="1496694"/>
            <a:chOff x="7930951" y="1572266"/>
            <a:chExt cx="3277617" cy="1496694"/>
          </a:xfrm>
        </p:grpSpPr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74DB68D5-8A02-45DD-876E-8CE883E68423}"/>
                </a:ext>
              </a:extLst>
            </p:cNvPr>
            <p:cNvSpPr/>
            <p:nvPr/>
          </p:nvSpPr>
          <p:spPr>
            <a:xfrm>
              <a:off x="7930951" y="1725127"/>
              <a:ext cx="3277617" cy="134383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900"/>
                </a:spcBef>
              </a:pPr>
              <a:r>
                <a:rPr lang="de-DE" sz="2000" dirty="0">
                  <a:solidFill>
                    <a:schemeClr val="tx2"/>
                  </a:solidFill>
                </a:rPr>
                <a:t>Service</a:t>
              </a:r>
            </a:p>
          </p:txBody>
        </p:sp>
        <p:pic>
          <p:nvPicPr>
            <p:cNvPr id="2050" name="Picture 2" descr="Arrow-Two-Way-1">
              <a:extLst>
                <a:ext uri="{FF2B5EF4-FFF2-40B4-BE49-F238E27FC236}">
                  <a16:creationId xmlns:a16="http://schemas.microsoft.com/office/drawing/2014/main" id="{B09E4EA2-22A4-47C6-BD72-A4084C2C88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24453" y="1572266"/>
              <a:ext cx="884113" cy="8841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CEBBC3C-7E30-4CCA-A1E4-6DD0FF0B5323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process</a:t>
            </a:r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660A79E4-B5F6-4528-B643-567FADC7B3C8}"/>
              </a:ext>
            </a:extLst>
          </p:cNvPr>
          <p:cNvGrpSpPr/>
          <p:nvPr/>
        </p:nvGrpSpPr>
        <p:grpSpPr>
          <a:xfrm>
            <a:off x="7930949" y="4964743"/>
            <a:ext cx="3277617" cy="1343833"/>
            <a:chOff x="7930949" y="4964743"/>
            <a:chExt cx="3277617" cy="1343833"/>
          </a:xfrm>
        </p:grpSpPr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8FCF7BF5-A187-4918-AF4F-0A0462C44178}"/>
                </a:ext>
              </a:extLst>
            </p:cNvPr>
            <p:cNvSpPr/>
            <p:nvPr/>
          </p:nvSpPr>
          <p:spPr>
            <a:xfrm>
              <a:off x="7930949" y="4964743"/>
              <a:ext cx="3277617" cy="134383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900"/>
                </a:spcBef>
              </a:pPr>
              <a:r>
                <a:rPr lang="de-DE" sz="2000" dirty="0">
                  <a:solidFill>
                    <a:schemeClr val="tx2"/>
                  </a:solidFill>
                </a:rPr>
                <a:t>Service</a:t>
              </a:r>
            </a:p>
          </p:txBody>
        </p:sp>
        <p:pic>
          <p:nvPicPr>
            <p:cNvPr id="74" name="Picture 2" descr="Arrow-Two-Way-1">
              <a:extLst>
                <a:ext uri="{FF2B5EF4-FFF2-40B4-BE49-F238E27FC236}">
                  <a16:creationId xmlns:a16="http://schemas.microsoft.com/office/drawing/2014/main" id="{8D6B4617-6BCE-4EA3-8A36-3DCFBC384C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24453" y="4964743"/>
              <a:ext cx="884113" cy="8841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5" name="Pfeil: nach rechts 74">
            <a:extLst>
              <a:ext uri="{FF2B5EF4-FFF2-40B4-BE49-F238E27FC236}">
                <a16:creationId xmlns:a16="http://schemas.microsoft.com/office/drawing/2014/main" id="{DEFF61A4-2FF7-4F54-B0BA-998F14C9F69D}"/>
              </a:ext>
            </a:extLst>
          </p:cNvPr>
          <p:cNvSpPr/>
          <p:nvPr/>
        </p:nvSpPr>
        <p:spPr>
          <a:xfrm>
            <a:off x="2297446" y="3320841"/>
            <a:ext cx="5256584" cy="72003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900"/>
              </a:spcBef>
            </a:pPr>
            <a:r>
              <a:rPr lang="de-DE" dirty="0">
                <a:solidFill>
                  <a:schemeClr val="bg1"/>
                </a:solidFill>
              </a:rPr>
              <a:t>Send </a:t>
            </a:r>
            <a:r>
              <a:rPr lang="de-DE" dirty="0" err="1">
                <a:solidFill>
                  <a:schemeClr val="bg1"/>
                </a:solidFill>
              </a:rPr>
              <a:t>Credentials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6" name="Pfeil: nach links 75">
            <a:extLst>
              <a:ext uri="{FF2B5EF4-FFF2-40B4-BE49-F238E27FC236}">
                <a16:creationId xmlns:a16="http://schemas.microsoft.com/office/drawing/2014/main" id="{E87623B4-B1DF-42ED-BE98-8CD61D1F7E15}"/>
              </a:ext>
            </a:extLst>
          </p:cNvPr>
          <p:cNvSpPr/>
          <p:nvPr/>
        </p:nvSpPr>
        <p:spPr>
          <a:xfrm>
            <a:off x="2291619" y="3968865"/>
            <a:ext cx="5256584" cy="720032"/>
          </a:xfrm>
          <a:prstGeom prst="lef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900"/>
              </a:spcBef>
            </a:pPr>
            <a:r>
              <a:rPr lang="de-DE" dirty="0"/>
              <a:t>JWT </a:t>
            </a:r>
            <a:r>
              <a:rPr lang="de-DE" dirty="0" err="1"/>
              <a:t>Id</a:t>
            </a:r>
            <a:r>
              <a:rPr lang="de-DE" dirty="0"/>
              <a:t>/Access/Refresh</a:t>
            </a:r>
          </a:p>
        </p:txBody>
      </p:sp>
      <p:sp>
        <p:nvSpPr>
          <p:cNvPr id="77" name="Pfeil: nach rechts 76">
            <a:extLst>
              <a:ext uri="{FF2B5EF4-FFF2-40B4-BE49-F238E27FC236}">
                <a16:creationId xmlns:a16="http://schemas.microsoft.com/office/drawing/2014/main" id="{5497D997-7E5D-4124-9EA5-EE5A5F1C8FD7}"/>
              </a:ext>
            </a:extLst>
          </p:cNvPr>
          <p:cNvSpPr/>
          <p:nvPr/>
        </p:nvSpPr>
        <p:spPr>
          <a:xfrm>
            <a:off x="2299864" y="4944180"/>
            <a:ext cx="5256584" cy="72003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900"/>
              </a:spcBef>
            </a:pPr>
            <a:r>
              <a:rPr lang="de-DE" dirty="0">
                <a:solidFill>
                  <a:schemeClr val="bg1"/>
                </a:solidFill>
              </a:rPr>
              <a:t>Request Resource (JWT)</a:t>
            </a:r>
          </a:p>
        </p:txBody>
      </p:sp>
      <p:sp>
        <p:nvSpPr>
          <p:cNvPr id="78" name="Pfeil: nach links 77">
            <a:extLst>
              <a:ext uri="{FF2B5EF4-FFF2-40B4-BE49-F238E27FC236}">
                <a16:creationId xmlns:a16="http://schemas.microsoft.com/office/drawing/2014/main" id="{5AE0F299-90BE-48B3-87C8-8EA3D43D1D95}"/>
              </a:ext>
            </a:extLst>
          </p:cNvPr>
          <p:cNvSpPr/>
          <p:nvPr/>
        </p:nvSpPr>
        <p:spPr>
          <a:xfrm>
            <a:off x="2294037" y="5592204"/>
            <a:ext cx="5256584" cy="720032"/>
          </a:xfrm>
          <a:prstGeom prst="lef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900"/>
              </a:spcBef>
            </a:pPr>
            <a:r>
              <a:rPr lang="de-DE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914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70" grpId="0" animBg="1"/>
      <p:bldP spid="4" grpId="0" animBg="1"/>
      <p:bldP spid="5" grpId="0" animBg="1"/>
      <p:bldP spid="75" grpId="0" animBg="1"/>
      <p:bldP spid="76" grpId="0" animBg="1"/>
      <p:bldP spid="77" grpId="0" animBg="1"/>
      <p:bldP spid="7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OpenID Connect &amp; JWT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CEBBC3C-7E30-4CCA-A1E4-6DD0FF0B5323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JWT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7BC9EA0-DCD0-440F-845F-FEB1F4860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412776"/>
            <a:ext cx="7210550" cy="519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9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9424" y="404664"/>
            <a:ext cx="5832599" cy="432000"/>
          </a:xfrm>
        </p:spPr>
        <p:txBody>
          <a:bodyPr/>
          <a:lstStyle/>
          <a:p>
            <a:r>
              <a:rPr lang="de-DE" dirty="0"/>
              <a:t>Keycloak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?</a:t>
            </a:r>
          </a:p>
        </p:txBody>
      </p:sp>
      <p:sp>
        <p:nvSpPr>
          <p:cNvPr id="5" name="Inhaltsplatzhalter 3">
            <a:extLst>
              <a:ext uri="{FF2B5EF4-FFF2-40B4-BE49-F238E27FC236}">
                <a16:creationId xmlns:a16="http://schemas.microsoft.com/office/drawing/2014/main" id="{2EEAC627-0B4F-43FA-9E7E-56006C6D41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9425" y="1412876"/>
            <a:ext cx="11233148" cy="5111749"/>
          </a:xfrm>
        </p:spPr>
        <p:txBody>
          <a:bodyPr/>
          <a:lstStyle/>
          <a:p>
            <a:r>
              <a:rPr lang="de-DE" dirty="0"/>
              <a:t>Open Source (</a:t>
            </a:r>
            <a:r>
              <a:rPr lang="de-DE" dirty="0" err="1"/>
              <a:t>JBoss</a:t>
            </a:r>
            <a:r>
              <a:rPr lang="de-DE" dirty="0"/>
              <a:t>/</a:t>
            </a:r>
            <a:r>
              <a:rPr lang="de-DE" dirty="0" err="1"/>
              <a:t>Red</a:t>
            </a:r>
            <a:r>
              <a:rPr lang="de-DE" dirty="0"/>
              <a:t> Hat)</a:t>
            </a:r>
          </a:p>
          <a:p>
            <a:r>
              <a:rPr lang="de-DE" dirty="0"/>
              <a:t>Identity Management</a:t>
            </a:r>
          </a:p>
          <a:p>
            <a:r>
              <a:rPr lang="de-DE" dirty="0"/>
              <a:t>Access Management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Features</a:t>
            </a:r>
          </a:p>
          <a:p>
            <a:pPr lvl="1"/>
            <a:r>
              <a:rPr lang="de-DE" dirty="0"/>
              <a:t>Single </a:t>
            </a:r>
            <a:r>
              <a:rPr lang="de-DE" dirty="0" err="1"/>
              <a:t>Sign</a:t>
            </a:r>
            <a:r>
              <a:rPr lang="de-DE" dirty="0"/>
              <a:t> On (e.g. </a:t>
            </a:r>
            <a:r>
              <a:rPr lang="de-DE" b="1" dirty="0"/>
              <a:t>OpenID Connect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Social</a:t>
            </a:r>
            <a:r>
              <a:rPr lang="de-DE" dirty="0"/>
              <a:t> Login</a:t>
            </a:r>
          </a:p>
          <a:p>
            <a:pPr lvl="1"/>
            <a:r>
              <a:rPr lang="de-DE" dirty="0"/>
              <a:t>LDAP Integration</a:t>
            </a:r>
          </a:p>
          <a:p>
            <a:pPr lvl="1"/>
            <a:r>
              <a:rPr lang="de-DE" dirty="0"/>
              <a:t>Kerberos</a:t>
            </a:r>
          </a:p>
          <a:p>
            <a:pPr lvl="1"/>
            <a:r>
              <a:rPr lang="de-DE" dirty="0"/>
              <a:t>…</a:t>
            </a:r>
          </a:p>
          <a:p>
            <a:pPr lvl="1"/>
            <a:endParaRPr lang="de-DE" dirty="0"/>
          </a:p>
        </p:txBody>
      </p:sp>
      <p:pic>
        <p:nvPicPr>
          <p:cNvPr id="1026" name="Picture 2" descr="https://www.marcelferry.com.br/wp-content/uploads/2018/06/avatar-768x768.png">
            <a:extLst>
              <a:ext uri="{FF2B5EF4-FFF2-40B4-BE49-F238E27FC236}">
                <a16:creationId xmlns:a16="http://schemas.microsoft.com/office/drawing/2014/main" id="{F2C6B800-50DD-4DCB-A1CF-4E214A6D2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984" y="1124744"/>
            <a:ext cx="4221088" cy="422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65784E5-FB12-49A9-820E-45C671F2FCE1}"/>
              </a:ext>
            </a:extLst>
          </p:cNvPr>
          <p:cNvGrpSpPr/>
          <p:nvPr/>
        </p:nvGrpSpPr>
        <p:grpSpPr>
          <a:xfrm>
            <a:off x="479425" y="6011538"/>
            <a:ext cx="1584176" cy="676212"/>
            <a:chOff x="479425" y="6011538"/>
            <a:chExt cx="1584176" cy="676212"/>
          </a:xfrm>
        </p:grpSpPr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9DC79FE7-1AD3-497B-9FC9-DB342804E556}"/>
                </a:ext>
              </a:extLst>
            </p:cNvPr>
            <p:cNvSpPr txBox="1"/>
            <p:nvPr/>
          </p:nvSpPr>
          <p:spPr>
            <a:xfrm>
              <a:off x="479425" y="6011538"/>
              <a:ext cx="1584176" cy="453183"/>
            </a:xfrm>
            <a:prstGeom prst="rect">
              <a:avLst/>
            </a:prstGeom>
            <a:noFill/>
          </p:spPr>
          <p:txBody>
            <a:bodyPr wrap="square" lIns="0" tIns="144000" rIns="0" bIns="0" rtlCol="0">
              <a:spAutoFit/>
            </a:bodyPr>
            <a:lstStyle/>
            <a:p>
              <a:pPr>
                <a:spcBef>
                  <a:spcPts val="60"/>
                </a:spcBef>
                <a:buClr>
                  <a:schemeClr val="tx2"/>
                </a:buClr>
                <a:buSzPct val="150000"/>
              </a:pPr>
              <a:r>
                <a:rPr lang="de-DE" sz="2000" u="sng" dirty="0">
                  <a:solidFill>
                    <a:schemeClr val="accent2"/>
                  </a:solidFill>
                </a:rPr>
                <a:t>Live Demo</a:t>
              </a:r>
              <a:r>
                <a:rPr lang="de-DE" sz="2000" dirty="0">
                  <a:solidFill>
                    <a:schemeClr val="accent2"/>
                  </a:solidFill>
                </a:rPr>
                <a:t> </a:t>
              </a:r>
            </a:p>
          </p:txBody>
        </p:sp>
        <p:pic>
          <p:nvPicPr>
            <p:cNvPr id="1030" name="Picture 6" descr="Mouse Cursor">
              <a:extLst>
                <a:ext uri="{FF2B5EF4-FFF2-40B4-BE49-F238E27FC236}">
                  <a16:creationId xmlns:a16="http://schemas.microsoft.com/office/drawing/2014/main" id="{6E7B2599-8920-4999-B3DF-AF31C7F4AF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1504" y="6326155"/>
              <a:ext cx="360089" cy="361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79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iteratec Farbschema 2016">
      <a:dk1>
        <a:srgbClr val="000000"/>
      </a:dk1>
      <a:lt1>
        <a:srgbClr val="FFFFFF"/>
      </a:lt1>
      <a:dk2>
        <a:srgbClr val="A9218E"/>
      </a:dk2>
      <a:lt2>
        <a:srgbClr val="CDE6F5"/>
      </a:lt2>
      <a:accent1>
        <a:srgbClr val="91C3E6"/>
      </a:accent1>
      <a:accent2>
        <a:srgbClr val="008CD2"/>
      </a:accent2>
      <a:accent3>
        <a:srgbClr val="E6BEDC"/>
      </a:accent3>
      <a:accent4>
        <a:srgbClr val="731964"/>
      </a:accent4>
      <a:accent5>
        <a:srgbClr val="EBD7BE"/>
      </a:accent5>
      <a:accent6>
        <a:srgbClr val="E1C39B"/>
      </a:accent6>
      <a:hlink>
        <a:srgbClr val="008CD2"/>
      </a:hlink>
      <a:folHlink>
        <a:srgbClr val="91C3E6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900"/>
          </a:spcBef>
          <a:defRPr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144000" rIns="0" bIns="0" rtlCol="0">
        <a:spAutoFit/>
      </a:bodyPr>
      <a:lstStyle>
        <a:defPPr marL="252000" indent="-252000">
          <a:spcBef>
            <a:spcPts val="60"/>
          </a:spcBef>
          <a:buClr>
            <a:schemeClr val="tx2"/>
          </a:buClr>
          <a:buSzPct val="150000"/>
          <a:buFont typeface="Calibri" panose="020F0502020204030204" pitchFamily="34" charset="0"/>
          <a:buChar char="›"/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aesentationsvorlage" id="{AB2CE0F5-E449-4AE2-B064-B0D22BF54A81}" vid="{FE9C1D3F-8F59-44D5-AB4B-2EA7116CC7D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8faa56b-6d57-4347-83a8-e40718b3fb1d">ITERASPDOCID-46-2618</_dlc_DocId>
    <_dlc_DocIdUrl xmlns="a8faa56b-6d57-4347-83a8-e40718b3fb1d">
      <Url>https://iterasp.iteratec.de/Allgemein/_layouts/15/DocIdRedir.aspx?ID=ITERASPDOCID-46-2618</Url>
      <Description>ITERASPDOCID-46-2618</Description>
    </_dlc_DocIdUrl>
    <Thema xmlns="c19ab290-1979-422d-9596-ab8ec1c61f77">Basisvorlagen</Thema>
    <_dlc_DocIdPersistId xmlns="a8faa56b-6d57-4347-83a8-e40718b3fb1d">false</_dlc_DocIdPersistId>
    <Ansprechpartner xmlns="c19ab290-1979-422d-9596-ab8ec1c61f77">
      <UserInfo>
        <DisplayName>i:0#.w|ci04\karin.streibel_itera</DisplayName>
        <AccountId>51</AccountId>
        <AccountType/>
      </UserInfo>
    </Ansprechpartner>
    <Kommentar xmlns="c19ab290-1979-422d-9596-ab8ec1c61f77" xsi:nil="true"/>
    <IconOverlay xmlns="http://schemas.microsoft.com/sharepoint/v4" xsi:nil="true"/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F6F403E41F7D0428452C1C851C6C912" ma:contentTypeVersion="11" ma:contentTypeDescription="Ein neues Dokument erstellen." ma:contentTypeScope="" ma:versionID="2b0580f9d296cc2c30376c754e4a624e">
  <xsd:schema xmlns:xsd="http://www.w3.org/2001/XMLSchema" xmlns:xs="http://www.w3.org/2001/XMLSchema" xmlns:p="http://schemas.microsoft.com/office/2006/metadata/properties" xmlns:ns2="a8faa56b-6d57-4347-83a8-e40718b3fb1d" xmlns:ns3="c19ab290-1979-422d-9596-ab8ec1c61f77" xmlns:ns4="http://schemas.microsoft.com/sharepoint/v4" targetNamespace="http://schemas.microsoft.com/office/2006/metadata/properties" ma:root="true" ma:fieldsID="152a3ec12d65649a4532becc5a1929e1" ns2:_="" ns3:_="" ns4:_="">
    <xsd:import namespace="a8faa56b-6d57-4347-83a8-e40718b3fb1d"/>
    <xsd:import namespace="c19ab290-1979-422d-9596-ab8ec1c61f77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Thema" minOccurs="0"/>
                <xsd:element ref="ns3:Kommentar" minOccurs="0"/>
                <xsd:element ref="ns3:Ansprechpartner" minOccurs="0"/>
                <xsd:element ref="ns2:SharedWithUsers" minOccurs="0"/>
                <xsd:element ref="ns4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faa56b-6d57-4347-83a8-e40718b3fb1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  <xsd:element name="SharedWithUsers" ma:index="14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9ab290-1979-422d-9596-ab8ec1c61f77" elementFormDefault="qualified">
    <xsd:import namespace="http://schemas.microsoft.com/office/2006/documentManagement/types"/>
    <xsd:import namespace="http://schemas.microsoft.com/office/infopath/2007/PartnerControls"/>
    <xsd:element name="Thema" ma:index="11" nillable="true" ma:displayName="Thema" ma:internalName="Thema">
      <xsd:simpleType>
        <xsd:restriction base="dms:Text">
          <xsd:maxLength value="255"/>
        </xsd:restriction>
      </xsd:simpleType>
    </xsd:element>
    <xsd:element name="Kommentar" ma:index="12" nillable="true" ma:displayName="Kommentar" ma:internalName="Kommentar">
      <xsd:simpleType>
        <xsd:restriction base="dms:Note">
          <xsd:maxLength value="255"/>
        </xsd:restriction>
      </xsd:simpleType>
    </xsd:element>
    <xsd:element name="Ansprechpartner" ma:index="13" nillable="true" ma:displayName="Ansprechpartner" ma:list="UserInfo" ma:SharePointGroup="0" ma:internalName="Ansprechpartn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5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65C70B-F0ED-4272-A7DA-7E5A6B0719C2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sharepoint/v4"/>
    <ds:schemaRef ds:uri="http://www.w3.org/XML/1998/namespace"/>
    <ds:schemaRef ds:uri="a8faa56b-6d57-4347-83a8-e40718b3fb1d"/>
    <ds:schemaRef ds:uri="http://schemas.microsoft.com/office/infopath/2007/PartnerControls"/>
    <ds:schemaRef ds:uri="http://schemas.openxmlformats.org/package/2006/metadata/core-properties"/>
    <ds:schemaRef ds:uri="c19ab290-1979-422d-9596-ab8ec1c61f77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038DF4B-FD1E-4C88-BB59-FD0D3FB207A4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8401A768-3530-4899-A31F-06B9EFDA4CE0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E45A2264-F3B1-4CF7-B1FA-D2631BA913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faa56b-6d57-4347-83a8-e40718b3fb1d"/>
    <ds:schemaRef ds:uri="c19ab290-1979-422d-9596-ab8ec1c61f77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</Template>
  <TotalTime>0</TotalTime>
  <Words>246</Words>
  <Application>Microsoft Office PowerPoint</Application>
  <PresentationFormat>Breitbild</PresentationFormat>
  <Paragraphs>95</Paragraphs>
  <Slides>16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LucidaGrande</vt:lpstr>
      <vt:lpstr>Default Theme</vt:lpstr>
      <vt:lpstr>PowerPoint-Präsentation</vt:lpstr>
      <vt:lpstr>Preview</vt:lpstr>
      <vt:lpstr>Security in Onfarming</vt:lpstr>
      <vt:lpstr>Security in Onfarming</vt:lpstr>
      <vt:lpstr>Security in Onfarming</vt:lpstr>
      <vt:lpstr>Security in Onfarming</vt:lpstr>
      <vt:lpstr>OpenID Connect &amp; JWT</vt:lpstr>
      <vt:lpstr>OpenID Connect &amp; JWT</vt:lpstr>
      <vt:lpstr>Keycloak</vt:lpstr>
      <vt:lpstr>Example</vt:lpstr>
      <vt:lpstr>Example</vt:lpstr>
      <vt:lpstr>Example</vt:lpstr>
      <vt:lpstr>Example</vt:lpstr>
      <vt:lpstr>Example with full Keycloak integration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Herwig Steininger</dc:creator>
  <cp:lastModifiedBy>Herwig Steininger</cp:lastModifiedBy>
  <cp:revision>8</cp:revision>
  <dcterms:created xsi:type="dcterms:W3CDTF">2020-01-21T11:00:59Z</dcterms:created>
  <dcterms:modified xsi:type="dcterms:W3CDTF">2020-01-23T16:06:54Z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f0c4775a-e3a3-4af7-a0ba-c20bb4ff999a</vt:lpwstr>
  </property>
  <property fmtid="{D5CDD505-2E9C-101B-9397-08002B2CF9AE}" pid="3" name="ContentTypeId">
    <vt:lpwstr>0x0101006F6F403E41F7D0428452C1C851C6C912</vt:lpwstr>
  </property>
  <property fmtid="{D5CDD505-2E9C-101B-9397-08002B2CF9AE}" pid="4" name="Order">
    <vt:r8>261800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iteratec-Ansprechpartner">
    <vt:lpwstr/>
  </property>
  <property fmtid="{D5CDD505-2E9C-101B-9397-08002B2CF9AE}" pid="8" name="TemplateUrl">
    <vt:lpwstr/>
  </property>
  <property fmtid="{D5CDD505-2E9C-101B-9397-08002B2CF9AE}" pid="9" name="Kommentar">
    <vt:lpwstr/>
  </property>
</Properties>
</file>