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34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44A5-E040-4D6E-BD54-333E80B9DEC0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64AE-8026-4C38-AEC6-5ACA14DB73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066800" y="533400"/>
            <a:ext cx="2057400" cy="7467600"/>
            <a:chOff x="1066800" y="533400"/>
            <a:chExt cx="2057400" cy="74676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1066800" y="533400"/>
              <a:ext cx="2057400" cy="7467600"/>
              <a:chOff x="2590800" y="533400"/>
              <a:chExt cx="2133600" cy="73152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2590800" y="533400"/>
                <a:ext cx="2133600" cy="7315200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95600" y="4800600"/>
                <a:ext cx="1524000" cy="21336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895600" y="1295400"/>
                <a:ext cx="1524000" cy="2667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Stored Data 68"/>
              <p:cNvSpPr/>
              <p:nvPr/>
            </p:nvSpPr>
            <p:spPr>
              <a:xfrm>
                <a:off x="3124200" y="609600"/>
                <a:ext cx="1066800" cy="457200"/>
              </a:xfrm>
              <a:prstGeom prst="flowChartOnlineStorag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Collection of contours</a:t>
                </a:r>
                <a:endParaRPr lang="en-US" sz="800" dirty="0"/>
              </a:p>
            </p:txBody>
          </p:sp>
          <p:sp>
            <p:nvSpPr>
              <p:cNvPr id="70" name="Flowchart: Process 69"/>
              <p:cNvSpPr/>
              <p:nvPr/>
            </p:nvSpPr>
            <p:spPr>
              <a:xfrm>
                <a:off x="3124200" y="1447800"/>
                <a:ext cx="1066800" cy="5334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Simplify</a:t>
                </a:r>
                <a:endParaRPr lang="en-US" sz="1100" dirty="0"/>
              </a:p>
            </p:txBody>
          </p:sp>
          <p:sp>
            <p:nvSpPr>
              <p:cNvPr id="71" name="Flowchart: Process 70"/>
              <p:cNvSpPr/>
              <p:nvPr/>
            </p:nvSpPr>
            <p:spPr>
              <a:xfrm>
                <a:off x="3124200" y="2362200"/>
                <a:ext cx="1066800" cy="5334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Split up component Polygon</a:t>
                </a:r>
                <a:endParaRPr lang="en-US" sz="1100" dirty="0"/>
              </a:p>
            </p:txBody>
          </p:sp>
          <p:sp>
            <p:nvSpPr>
              <p:cNvPr id="72" name="Flowchart: Process 71"/>
              <p:cNvSpPr/>
              <p:nvPr/>
            </p:nvSpPr>
            <p:spPr>
              <a:xfrm>
                <a:off x="3124200" y="3276600"/>
                <a:ext cx="1066800" cy="5334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Apply Corrections</a:t>
                </a:r>
                <a:endParaRPr lang="en-US" sz="1100" dirty="0"/>
              </a:p>
            </p:txBody>
          </p:sp>
          <p:sp>
            <p:nvSpPr>
              <p:cNvPr id="75" name="Flowchart: Stored Data 74"/>
              <p:cNvSpPr/>
              <p:nvPr/>
            </p:nvSpPr>
            <p:spPr>
              <a:xfrm>
                <a:off x="3124200" y="4191000"/>
                <a:ext cx="1066800" cy="457200"/>
              </a:xfrm>
              <a:prstGeom prst="flowChartOnlineStorag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Temp output</a:t>
                </a:r>
                <a:endParaRPr lang="en-US" sz="800" dirty="0"/>
              </a:p>
            </p:txBody>
          </p:sp>
          <p:sp>
            <p:nvSpPr>
              <p:cNvPr id="77" name="Flowchart: Process 76"/>
              <p:cNvSpPr/>
              <p:nvPr/>
            </p:nvSpPr>
            <p:spPr>
              <a:xfrm>
                <a:off x="3124200" y="5029200"/>
                <a:ext cx="1066800" cy="53340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Handle Exceptions</a:t>
                </a:r>
                <a:endParaRPr lang="en-US" sz="1100" dirty="0"/>
              </a:p>
            </p:txBody>
          </p:sp>
          <p:sp>
            <p:nvSpPr>
              <p:cNvPr id="78" name="Diamond 77"/>
              <p:cNvSpPr/>
              <p:nvPr/>
            </p:nvSpPr>
            <p:spPr>
              <a:xfrm>
                <a:off x="3200400" y="5867400"/>
                <a:ext cx="914400" cy="91440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spc="-150" dirty="0" smtClean="0"/>
                  <a:t>Exception?</a:t>
                </a:r>
                <a:endParaRPr lang="en-US" sz="800" spc="-150" dirty="0"/>
              </a:p>
            </p:txBody>
          </p:sp>
          <p:sp>
            <p:nvSpPr>
              <p:cNvPr id="79" name="Flowchart: Stored Data 78"/>
              <p:cNvSpPr/>
              <p:nvPr/>
            </p:nvSpPr>
            <p:spPr>
              <a:xfrm>
                <a:off x="3124200" y="7086600"/>
                <a:ext cx="1066800" cy="457200"/>
              </a:xfrm>
              <a:prstGeom prst="flowChartOnlineStorag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Validated contours</a:t>
                </a:r>
                <a:endParaRPr lang="en-US" sz="800" dirty="0"/>
              </a:p>
            </p:txBody>
          </p:sp>
          <p:cxnSp>
            <p:nvCxnSpPr>
              <p:cNvPr id="86" name="Elbow Connector 85"/>
              <p:cNvCxnSpPr>
                <a:stCxn id="69" idx="2"/>
                <a:endCxn id="70" idx="0"/>
              </p:cNvCxnSpPr>
              <p:nvPr/>
            </p:nvCxnSpPr>
            <p:spPr>
              <a:xfrm rot="5400000">
                <a:off x="3467100" y="1257300"/>
                <a:ext cx="38100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87"/>
              <p:cNvCxnSpPr>
                <a:endCxn id="71" idx="0"/>
              </p:cNvCxnSpPr>
              <p:nvPr/>
            </p:nvCxnSpPr>
            <p:spPr>
              <a:xfrm rot="5400000">
                <a:off x="3467894" y="2170906"/>
                <a:ext cx="38100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>
                <a:stCxn id="71" idx="2"/>
                <a:endCxn id="72" idx="0"/>
              </p:cNvCxnSpPr>
              <p:nvPr/>
            </p:nvCxnSpPr>
            <p:spPr>
              <a:xfrm rot="5400000">
                <a:off x="3467100" y="3086100"/>
                <a:ext cx="38100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72" idx="2"/>
                <a:endCxn id="75" idx="0"/>
              </p:cNvCxnSpPr>
              <p:nvPr/>
            </p:nvCxnSpPr>
            <p:spPr>
              <a:xfrm rot="5400000">
                <a:off x="3467100" y="40005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5" idx="2"/>
                <a:endCxn id="77" idx="0"/>
              </p:cNvCxnSpPr>
              <p:nvPr/>
            </p:nvCxnSpPr>
            <p:spPr>
              <a:xfrm rot="5400000">
                <a:off x="3467100" y="48387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77" idx="2"/>
                <a:endCxn id="78" idx="0"/>
              </p:cNvCxnSpPr>
              <p:nvPr/>
            </p:nvCxnSpPr>
            <p:spPr>
              <a:xfrm rot="5400000">
                <a:off x="3505200" y="5715000"/>
                <a:ext cx="304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/>
              <p:cNvCxnSpPr>
                <a:stCxn id="78" idx="3"/>
                <a:endCxn id="77" idx="3"/>
              </p:cNvCxnSpPr>
              <p:nvPr/>
            </p:nvCxnSpPr>
            <p:spPr>
              <a:xfrm flipV="1">
                <a:off x="4114800" y="5295900"/>
                <a:ext cx="76200" cy="1028700"/>
              </a:xfrm>
              <a:prstGeom prst="bentConnector3">
                <a:avLst>
                  <a:gd name="adj1" fmla="val 275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78" idx="2"/>
                <a:endCxn id="79" idx="0"/>
              </p:cNvCxnSpPr>
              <p:nvPr/>
            </p:nvCxnSpPr>
            <p:spPr>
              <a:xfrm rot="5400000">
                <a:off x="3505200" y="6934200"/>
                <a:ext cx="304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2438400" y="5943600"/>
              <a:ext cx="381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yes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981200" y="6934200"/>
              <a:ext cx="30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no</a:t>
              </a:r>
              <a:endParaRPr lang="en-US" sz="8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Emory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</dc:creator>
  <cp:lastModifiedBy>Bryan</cp:lastModifiedBy>
  <cp:revision>132</cp:revision>
  <dcterms:created xsi:type="dcterms:W3CDTF">2012-06-26T17:28:45Z</dcterms:created>
  <dcterms:modified xsi:type="dcterms:W3CDTF">2012-06-27T15:33:25Z</dcterms:modified>
</cp:coreProperties>
</file>