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ADC-12DB-2A6D-7511-4F106A72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B12-448C-AF6E-D1A1-D4335509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A27C-5C99-D528-C8D1-F0C09359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B1A1-47F6-4ABB-C703-4DD955EA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9F29-9D85-3FEC-9746-684D79F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BF5A-98FC-48D0-EE24-3534C0A0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02AE-2013-7F02-7F53-B8060655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E60D-53DB-3E65-6509-0DAA6910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4A3E-2E24-04D2-8DB5-F6466C52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78FB-B5BA-7E7B-C41C-53730333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4A5D2-4B7B-368E-64E3-778508E0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9C7B-D39A-80F5-0769-2CE70242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8A4C-5760-AE34-A310-563DCA6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CF62-7349-FEF3-74A6-CFFC887A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546E-5B78-F680-BDB7-6624E437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526E-85A5-6F32-67E1-F2AACE4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4536-8881-8384-0577-3BC40FDB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60EC-A628-AD4C-E1DF-35AE946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8AE4-84A9-58F5-2005-4ACFBA0D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BC9-04A0-30AA-87C3-C8CD097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6B5F-6F37-7F39-B436-F64BD1AE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302E-7BFA-2285-2098-579E63A4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B47E-ACBC-C652-C108-867A08F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2AA6-A011-C899-3417-736EBB98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E9B2-5870-D16E-221F-3731B55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0D69-C8E3-11E7-CC4A-E6FC46BD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0D04-6C61-7479-4EAD-38349B2D8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4402-E204-F7F7-664D-4B80354A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CB53-1D39-1E54-75EF-D4C1725A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228A-C0E2-1DFE-C1D0-7D12C47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15A5F-14FF-158F-DD52-3A8478B4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4C3B-60B6-640F-D62B-8A13DEAC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82B7-4799-C8E6-E6F5-2A08BD38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5651-5D11-7E31-C374-3452B48D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5184D-E9D1-48E1-392D-7A92A56DB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9D4A3-E827-05BD-D40F-9B92C596C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3F5E3-09A3-8D4B-4A26-4823C087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30D9C-60AB-3D43-F63F-5451598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D23E-D8AA-97EF-C5BC-B099943B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F78A-15CE-42EF-3E6D-C09DFE8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437F6-04DB-697B-B1DC-637D1DD8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72A0C-69F5-F715-5D19-03E6FB9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DD5A2-B6EF-005B-E508-39763B03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548FB-D5CB-7FE7-3DCD-4C6288CA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9D627-26BD-12C3-91C6-47D4714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F69A-D1B5-7CFA-9390-63B433A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DB84-A99B-D08B-03CC-DF636681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A4B4-12D6-F5B1-57D7-C3541DF3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5CE70-D2D3-9080-0D0B-441517DDA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A9DA-3B5C-BBAE-49FA-C08A486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39A6-08C5-1B09-446A-C99A619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253E-F7F9-2914-E114-BD819490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1A68-5586-98AB-6E58-6E5E7EA0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1BDE6-360D-50AD-F4E9-53F029A7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D66D1-7A34-DE4A-B6FA-8C3D368FA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5725C-DCCE-F509-5FEF-C6FBB18C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C39F-5DCD-A2EA-2E82-311C8DA3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6C742-EE0A-1FFE-B8A5-013EEACD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55765-A531-89E1-DC92-AFD829B8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8F3F-D324-0B9A-1CD7-99FD31FE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9B7D-5A14-9C1C-256C-4F36B590D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A69B-BA4E-42C3-95DD-B7FF5470E8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3DAA-A196-5955-FF20-49CB2F55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09A7-227B-76E1-284A-55A9ABA9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F348E-8628-4B36-BDD5-5FC1D2C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toopid246/Origin-of-Infec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FE1-A3FC-9F38-E58C-F412DDB1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FA11-7725-D407-8454-73E7BEA7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31767" cy="4351338"/>
          </a:xfrm>
        </p:spPr>
        <p:txBody>
          <a:bodyPr/>
          <a:lstStyle/>
          <a:p>
            <a:r>
              <a:rPr lang="en-US" dirty="0"/>
              <a:t>Download the project file from the </a:t>
            </a: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https://github.com/Stoopid246/Origin-of-Infection</a:t>
            </a:r>
            <a:r>
              <a:rPr lang="en-US" dirty="0"/>
              <a:t> </a:t>
            </a:r>
          </a:p>
          <a:p>
            <a:r>
              <a:rPr lang="en-US" dirty="0"/>
              <a:t>Get the </a:t>
            </a:r>
            <a:r>
              <a:rPr lang="en-US" dirty="0" err="1"/>
              <a:t>rbxl</a:t>
            </a:r>
            <a:r>
              <a:rPr lang="en-US" dirty="0"/>
              <a:t> file (most important)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1D47F-01A8-D94C-AEC3-96477B95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08" y="1214774"/>
            <a:ext cx="3406500" cy="4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9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Search for the account name of the person you want to add to work on the project, and click on them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CABEB-5D96-58D5-EC54-04EB273F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50" y="1493981"/>
            <a:ext cx="6256514" cy="46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10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adding someone to the project, you can edit the permissions they have in the project:</a:t>
            </a:r>
          </a:p>
          <a:p>
            <a:r>
              <a:rPr lang="en-US" i="1" dirty="0"/>
              <a:t>Edit – </a:t>
            </a:r>
            <a:r>
              <a:rPr lang="en-US" dirty="0"/>
              <a:t>They will be able to edit the project itself</a:t>
            </a:r>
          </a:p>
          <a:p>
            <a:r>
              <a:rPr lang="en-US" i="1" dirty="0"/>
              <a:t>Play – </a:t>
            </a:r>
            <a:r>
              <a:rPr lang="en-US" dirty="0"/>
              <a:t>They will only be able to play the game, could be used for play testers. </a:t>
            </a:r>
          </a:p>
          <a:p>
            <a:r>
              <a:rPr lang="en-US" b="1" dirty="0"/>
              <a:t>Remember to click on save after editing the permissions!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AC6AB-8E7F-6E31-D75F-D173B89C0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36" y="1644159"/>
            <a:ext cx="6084300" cy="45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11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To change game settings such as project name, permissions and to add a game icon, we can click on </a:t>
            </a:r>
            <a:r>
              <a:rPr lang="en-US" i="1" dirty="0"/>
              <a:t>Game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F415F-2397-F24F-6032-2DF7F3B1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05" y="1371600"/>
            <a:ext cx="5796229" cy="45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12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61588" cy="4351339"/>
          </a:xfrm>
        </p:spPr>
        <p:txBody>
          <a:bodyPr/>
          <a:lstStyle/>
          <a:p>
            <a:r>
              <a:rPr lang="en-US" sz="2600" dirty="0"/>
              <a:t>An important part of the project is saving, which requires a setting, </a:t>
            </a:r>
            <a:r>
              <a:rPr lang="en-US" sz="2600" i="1" dirty="0"/>
              <a:t>Enable Studio Access to API Services </a:t>
            </a:r>
            <a:r>
              <a:rPr lang="en-US" sz="2600" dirty="0"/>
              <a:t>to be enabled, but Roblox has it disabled by default</a:t>
            </a:r>
          </a:p>
          <a:p>
            <a:r>
              <a:rPr lang="en-US" sz="2600" dirty="0"/>
              <a:t>After clicking on </a:t>
            </a:r>
            <a:r>
              <a:rPr lang="en-US" sz="2600" i="1" dirty="0"/>
              <a:t>Game Settings</a:t>
            </a:r>
            <a:r>
              <a:rPr lang="en-US" sz="2600" dirty="0"/>
              <a:t>, navigate to </a:t>
            </a:r>
            <a:r>
              <a:rPr lang="en-US" sz="2600" i="1" dirty="0"/>
              <a:t>Security</a:t>
            </a:r>
            <a:r>
              <a:rPr lang="en-US" sz="2600" dirty="0"/>
              <a:t> and enable it</a:t>
            </a:r>
          </a:p>
          <a:p>
            <a:r>
              <a:rPr lang="en-US" sz="2600" b="1" dirty="0"/>
              <a:t>Remember to save the settings</a:t>
            </a:r>
          </a:p>
          <a:p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7DC43-C2FB-DC49-7616-75E26CA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93623"/>
            <a:ext cx="6456480" cy="50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9AD-514E-0D7F-8AD1-B2E5FC6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1689-686A-519F-982C-A717B532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/>
              <a:t>Open Roblox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1D687-67B4-7646-B67A-C83C31C0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47" y="1965523"/>
            <a:ext cx="5393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3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i="1" dirty="0"/>
              <a:t>File</a:t>
            </a:r>
            <a:r>
              <a:rPr lang="en-US" dirty="0"/>
              <a:t>, then click on </a:t>
            </a:r>
            <a:r>
              <a:rPr lang="en-US" i="1" dirty="0"/>
              <a:t>Open from File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316FAB-3497-06E2-5699-F1B44AE78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04" y="1825625"/>
            <a:ext cx="6223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4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Select the project file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ECF0D-0B2E-5B8C-8721-E68AF7E2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09" y="2239346"/>
            <a:ext cx="5647939" cy="36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5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i="1" dirty="0"/>
              <a:t>File</a:t>
            </a:r>
            <a:r>
              <a:rPr lang="en-US" dirty="0"/>
              <a:t>, then click on </a:t>
            </a:r>
            <a:r>
              <a:rPr lang="en-US" i="1" dirty="0"/>
              <a:t>Save to Roblox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BD6E-BBCF-DD6C-299F-B50766614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8" y="1611386"/>
            <a:ext cx="6509947" cy="45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6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i="1" dirty="0"/>
              <a:t>Create new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5311A-3109-B8B7-B8C8-F19245BD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6" y="1530220"/>
            <a:ext cx="6680784" cy="47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7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Edit the settings then click on </a:t>
            </a:r>
            <a:r>
              <a:rPr lang="en-US" i="1" dirty="0"/>
              <a:t>save</a:t>
            </a:r>
          </a:p>
          <a:p>
            <a:r>
              <a:rPr lang="en-US" b="1" dirty="0"/>
              <a:t>Remember to keep </a:t>
            </a:r>
            <a:r>
              <a:rPr lang="en-US" b="1" i="1" dirty="0"/>
              <a:t>Team Create</a:t>
            </a:r>
            <a:r>
              <a:rPr lang="en-US" b="1" dirty="0"/>
              <a:t> enabled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B85B2-24E2-CE97-A803-627F4ABFA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44063" cy="46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Checkpoint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759" cy="4351338"/>
          </a:xfrm>
        </p:spPr>
        <p:txBody>
          <a:bodyPr/>
          <a:lstStyle/>
          <a:p>
            <a:r>
              <a:rPr lang="en-US" dirty="0"/>
              <a:t>If you relaunch Roblox Studio now, you should see the project under </a:t>
            </a:r>
            <a:r>
              <a:rPr lang="en-US" i="1" dirty="0"/>
              <a:t>My Games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48462-9DAE-2FF6-4C41-7DAC343E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43" y="914399"/>
            <a:ext cx="6364547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7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7F6-9E53-0436-28D5-4E861D48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 8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5106A-5652-C71F-F124-E0281AD8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549" cy="4351338"/>
          </a:xfrm>
        </p:spPr>
        <p:txBody>
          <a:bodyPr/>
          <a:lstStyle/>
          <a:p>
            <a:r>
              <a:rPr lang="en-US" dirty="0"/>
              <a:t>To add collaborators to the project, click on </a:t>
            </a:r>
            <a:r>
              <a:rPr lang="en-US" i="1" dirty="0"/>
              <a:t>Collaborate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70F4B-49F2-66FE-816F-51B21C32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16" y="1746153"/>
            <a:ext cx="6283187" cy="44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273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Step 1</vt:lpstr>
      <vt:lpstr>Step 2</vt:lpstr>
      <vt:lpstr>Step 3</vt:lpstr>
      <vt:lpstr>Step 4</vt:lpstr>
      <vt:lpstr>Step 5</vt:lpstr>
      <vt:lpstr>Step 6</vt:lpstr>
      <vt:lpstr>Step 7</vt:lpstr>
      <vt:lpstr>Checkpoint</vt:lpstr>
      <vt:lpstr>Step 8</vt:lpstr>
      <vt:lpstr>Step 9</vt:lpstr>
      <vt:lpstr>Step 10</vt:lpstr>
      <vt:lpstr>Step 11</vt:lpstr>
      <vt:lpstr>Step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</dc:title>
  <dc:creator>YAP WAI KIT PERRY</dc:creator>
  <cp:lastModifiedBy>YAP WAI KIT PERRY</cp:lastModifiedBy>
  <cp:revision>6</cp:revision>
  <dcterms:created xsi:type="dcterms:W3CDTF">2023-01-25T04:18:12Z</dcterms:created>
  <dcterms:modified xsi:type="dcterms:W3CDTF">2023-02-02T04:31:27Z</dcterms:modified>
</cp:coreProperties>
</file>