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/>
    <p:restoredTop sz="94787"/>
  </p:normalViewPr>
  <p:slideViewPr>
    <p:cSldViewPr snapToGrid="0" snapToObjects="1">
      <p:cViewPr varScale="1">
        <p:scale>
          <a:sx n="28" d="100"/>
          <a:sy n="28" d="100"/>
        </p:scale>
        <p:origin x="1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5C30-271D-7E41-AED7-ED4F7693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366F6-F6ED-4740-AFB9-4A303A09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9D17A-4630-1042-8A60-8F0A744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9A0A8-F794-B043-9811-4B29F3E0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1F15A-A35A-FF48-BE0E-54F6695C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3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40997-96DB-1542-B3D5-D9242487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E8F1E-5D10-AF46-A047-64DDA3309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A2517-5813-4048-A497-95FA9F99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F2072-7442-3348-865E-FAA2D692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99C7D-BCC5-024D-91EF-ECA9F290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4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2343F-8978-7943-9C76-CCC8AFD32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E9DC6-AF56-B542-9108-A0D783E7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8E905-247F-7045-AE62-A5F36520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64E13-DFBF-F549-9022-60FB4D88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374F1-EF36-E742-A1D1-F67AD645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3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6581-5F2C-7948-B42C-2F1CE89D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E0EC9-C450-1442-B4A3-D99F0A55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13F13-0697-5D42-9F93-261A4A75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AB43F-F20B-1642-A0FE-2640184E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EDC97-3E67-854D-BD30-7AC0E940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2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2284-BB9B-B549-9EBE-393AE57C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6FCD9-941C-974D-864A-362DE865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D30A2-00D7-1642-B510-20734F5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DAE1B-41FD-D34B-9AB3-255F8C0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A7615-3100-834F-9349-9811035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8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8FD-74B4-134E-833F-BEB80569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31310-C083-FD47-8CB2-0EFE58716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FA004-489D-0E41-94A6-74EC6D97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A8B87-72F5-1542-802A-2A44DE66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9F0B-76E7-1E48-A55B-B75A1A5C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F2AD7-A6FD-C448-B935-4276A56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6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58E45-CA46-F843-A823-0605F451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BF955-5DEB-0A4D-8B89-329C086D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C4EB0-6473-9643-819A-69392473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7B4230-E2A6-B543-9C47-2058187E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52583-5BBC-0347-BAC8-C27F21C48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52D05-9C86-F34C-8E4A-2FDD8D2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4BD47-0D38-5444-8CC4-E9E844ED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48D662-FC68-8547-BB1F-D3A79979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55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EAF2-59C7-B440-9114-69FD542B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3450C-ABD4-7042-99DF-27BC2C47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6DA2B-F213-A141-9D16-F34F5DED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BDB3C-DCDD-DC4D-BED3-A0DD9941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4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52EC9-2417-FD48-9B72-758FA1A5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FA517-995E-3F4A-AFE0-E2CCF773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4A714-854C-7E41-B2A2-9ADC85B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9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29471-3000-6846-94D8-74F57F43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20FD5-C81B-5942-A511-8C58D353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4611B-2345-4140-997F-E1771F420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9E403-CDD7-D247-A63B-1F3F821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4424B-3EB8-0449-8B95-793BF15B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1FE44-6DFC-B249-9AD7-67511C01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3A5D-B11A-8E44-994D-85E069A4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865A8-A224-A745-8E44-EB211A57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BAD98-BD82-3347-B919-5A28EB57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7D0A-9F9C-3147-B925-63CD61B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AE318-0C34-BF47-A525-0D8AA05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9E460-D44A-5C45-A2E7-858D2ADA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23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82A80A-C43B-D246-A46B-42000455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79DEE-10A3-654D-B999-1C08DB78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8926A-59C0-2742-9D62-00FA8765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4F7B-BE55-D34B-B043-93A112B09854}" type="datetimeFigureOut">
              <a:rPr kumimoji="1" lang="ko-KR" altLang="en-US" smtClean="0"/>
              <a:t>2019. 5. 29.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D34B1-13D1-194E-BE45-56ABBF31B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4790-9A3B-654F-B959-5D59D532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3085-812B-DC4E-916E-83D0330322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98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1"/>
            </a:gs>
            <a:gs pos="57000">
              <a:schemeClr val="bg1">
                <a:lumMod val="73000"/>
                <a:lumOff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2280D-1CE0-4B40-B4EB-599CBEA73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9813" y="1692434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ko-KR" altLang="en-US" sz="9600" dirty="0" err="1">
                <a:latin typeface="Arial Rounded MT Bold" panose="020F0704030504030204" pitchFamily="34" charset="0"/>
                <a:ea typeface="Gungsuh" panose="02030600000101010101" pitchFamily="18" charset="-127"/>
                <a:cs typeface="Algerian" panose="020F0502020204030204" pitchFamily="34" charset="0"/>
              </a:rPr>
              <a:t>흑</a:t>
            </a:r>
            <a:r>
              <a:rPr kumimoji="1" lang="ko-KR" altLang="en-US" sz="9600" dirty="0" err="1">
                <a:gradFill>
                  <a:gsLst>
                    <a:gs pos="38000">
                      <a:schemeClr val="tx1"/>
                    </a:gs>
                    <a:gs pos="65000">
                      <a:schemeClr val="bg1">
                        <a:lumMod val="73000"/>
                        <a:lumOff val="27000"/>
                      </a:schemeClr>
                    </a:gs>
                  </a:gsLst>
                  <a:lin ang="0" scaled="0"/>
                </a:gradFill>
                <a:latin typeface="Arial Rounded MT Bold" panose="020F0704030504030204" pitchFamily="34" charset="0"/>
                <a:ea typeface="Gungsuh" panose="02030600000101010101" pitchFamily="18" charset="-127"/>
                <a:cs typeface="Algerian" panose="020F0502020204030204" pitchFamily="34" charset="0"/>
              </a:rPr>
              <a:t>과</a:t>
            </a:r>
            <a:r>
              <a:rPr kumimoji="1" lang="ko-KR" altLang="en-US" sz="9600" dirty="0" err="1">
                <a:solidFill>
                  <a:srgbClr val="FFFFFF"/>
                </a:solidFill>
                <a:latin typeface="Arial Rounded MT Bold" panose="020F0704030504030204" pitchFamily="34" charset="0"/>
                <a:ea typeface="Gungsuh" panose="02030600000101010101" pitchFamily="18" charset="-127"/>
                <a:cs typeface="Algerian" panose="020F0502020204030204" pitchFamily="34" charset="0"/>
              </a:rPr>
              <a:t>백</a:t>
            </a:r>
            <a:endParaRPr kumimoji="1" lang="ko-KR" altLang="en-US" sz="9600" dirty="0">
              <a:solidFill>
                <a:srgbClr val="FFFFFF"/>
              </a:solidFill>
              <a:latin typeface="Arial Rounded MT Bold" panose="020F0704030504030204" pitchFamily="34" charset="0"/>
              <a:ea typeface="Gungsuh" panose="02030600000101010101" pitchFamily="18" charset="-127"/>
              <a:cs typeface="Algerian" panose="020F05020202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1E286-BA6F-3B44-8AF6-34925C10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689" y="2904326"/>
            <a:ext cx="6740685" cy="682079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FFFFFF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ICT</a:t>
            </a:r>
            <a:r>
              <a:rPr kumimoji="1" lang="ko-KR" altLang="en-US" sz="3600" dirty="0" err="1">
                <a:solidFill>
                  <a:srgbClr val="FFFFFF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융합학부</a:t>
            </a:r>
            <a:endParaRPr kumimoji="1" lang="en-US" altLang="ko-KR" sz="3600" dirty="0">
              <a:solidFill>
                <a:srgbClr val="FFFFFF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AD2CD82-0ED3-4546-ABC7-B531F9D7D818}"/>
              </a:ext>
            </a:extLst>
          </p:cNvPr>
          <p:cNvSpPr txBox="1">
            <a:spLocks/>
          </p:cNvSpPr>
          <p:nvPr/>
        </p:nvSpPr>
        <p:spPr>
          <a:xfrm>
            <a:off x="5822512" y="3492339"/>
            <a:ext cx="674068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고동우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정지용</a:t>
            </a:r>
            <a: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,</a:t>
            </a:r>
            <a:r>
              <a:rPr kumimoji="1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한승우</a:t>
            </a:r>
            <a:endParaRPr kumimoji="1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BF801-C345-C544-B39B-FE3EDDEB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9A53A-AA9C-5C42-858F-69A76EE6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37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Gungsuh</vt:lpstr>
      <vt:lpstr>맑은 고딕</vt:lpstr>
      <vt:lpstr>Arial</vt:lpstr>
      <vt:lpstr>Arial Rounded MT Bold</vt:lpstr>
      <vt:lpstr>Office 테마</vt:lpstr>
      <vt:lpstr>흑과백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흑과백</dc:title>
  <dc:creator>한승우</dc:creator>
  <cp:lastModifiedBy>한승우</cp:lastModifiedBy>
  <cp:revision>3</cp:revision>
  <dcterms:created xsi:type="dcterms:W3CDTF">2019-05-29T13:27:14Z</dcterms:created>
  <dcterms:modified xsi:type="dcterms:W3CDTF">2019-05-29T14:13:08Z</dcterms:modified>
</cp:coreProperties>
</file>