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0" r:id="rId7"/>
    <p:sldId id="265" r:id="rId8"/>
    <p:sldId id="266" r:id="rId9"/>
    <p:sldId id="267" r:id="rId10"/>
    <p:sldId id="268" r:id="rId11"/>
    <p:sldId id="269" r:id="rId12"/>
    <p:sldId id="271" r:id="rId13"/>
    <p:sldId id="264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92" d="100"/>
          <a:sy n="92" d="100"/>
        </p:scale>
        <p:origin x="92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8824-C127-3148-BE3E-D37F06239DC4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350E3-EAA3-CC4E-9365-69F536F6F2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88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저희는 </a:t>
            </a:r>
            <a:r>
              <a:rPr kumimoji="1" lang="ko-KR" altLang="en-US" dirty="0" err="1"/>
              <a:t>개노답삼형제입니다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6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클래스 </a:t>
            </a:r>
            <a:r>
              <a:rPr kumimoji="1" lang="ko-KR" altLang="en-US" dirty="0" err="1"/>
              <a:t>소개란에서</a:t>
            </a:r>
            <a:r>
              <a:rPr kumimoji="1" lang="ko-KR" altLang="en-US" dirty="0"/>
              <a:t> 강사님</a:t>
            </a:r>
            <a:r>
              <a:rPr kumimoji="1" lang="en-US" altLang="ko-KR" dirty="0"/>
              <a:t>,old</a:t>
            </a:r>
            <a:r>
              <a:rPr kumimoji="1" lang="ko-KR" altLang="en-US" dirty="0"/>
              <a:t>분에게 직접 문의를 할 수 도 있고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24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내 주변의 클래스들을 찾을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04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앱의 궁극적인 목표는 </a:t>
            </a:r>
            <a:r>
              <a:rPr kumimoji="1" lang="en-US" altLang="ko-KR" dirty="0"/>
              <a:t>young </a:t>
            </a:r>
            <a:r>
              <a:rPr kumimoji="1" lang="ko-KR" altLang="en-US" dirty="0"/>
              <a:t>무조건 어리다고 할 수 있는 것이 아닙니다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또한 연세가 많으신 분들이 </a:t>
            </a:r>
            <a:r>
              <a:rPr kumimoji="1" lang="ko-KR" altLang="en-US" dirty="0" err="1"/>
              <a:t>하시는게</a:t>
            </a:r>
            <a:r>
              <a:rPr kumimoji="1" lang="ko-KR" altLang="en-US" dirty="0"/>
              <a:t> 아닙니다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나이를 넘어 그들이 서로 공유하고 소통하며 그들이 하나의 영이 </a:t>
            </a:r>
            <a:r>
              <a:rPr kumimoji="1" lang="ko-KR" altLang="en-US" dirty="0" err="1"/>
              <a:t>되는것이</a:t>
            </a:r>
            <a:r>
              <a:rPr kumimoji="1" lang="ko-KR" altLang="en-US" dirty="0"/>
              <a:t> 저희 </a:t>
            </a:r>
            <a:r>
              <a:rPr kumimoji="1" lang="ko-KR" altLang="en-US" dirty="0" err="1"/>
              <a:t>쉐어유의</a:t>
            </a:r>
            <a:r>
              <a:rPr kumimoji="1" lang="ko-KR" altLang="en-US" dirty="0"/>
              <a:t> 궁극적인 목표입니다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02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 발표를 마치겠습니다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319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이번 발표를 </a:t>
            </a:r>
            <a:r>
              <a:rPr kumimoji="1" lang="ko-KR" altLang="en-US" dirty="0" err="1"/>
              <a:t>맡게된</a:t>
            </a:r>
            <a:r>
              <a:rPr kumimoji="1" lang="ko-KR" altLang="en-US" dirty="0"/>
              <a:t> 디자이너 </a:t>
            </a:r>
            <a:r>
              <a:rPr kumimoji="1" lang="ko-KR" altLang="en-US" dirty="0" err="1"/>
              <a:t>정지용이라고합니다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00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발쵸주제가</a:t>
            </a:r>
            <a:r>
              <a:rPr kumimoji="1" lang="ko-KR" altLang="en-US" dirty="0"/>
              <a:t> 처음 나왔을 때 저희는 매우 당황했습니다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영 앤 </a:t>
            </a:r>
            <a:r>
              <a:rPr kumimoji="1" lang="ko-KR" altLang="en-US" dirty="0" err="1"/>
              <a:t>올드</a:t>
            </a:r>
            <a:r>
              <a:rPr kumimoji="1" lang="en-US" altLang="ko-KR" dirty="0"/>
              <a:t>…</a:t>
            </a:r>
            <a:r>
              <a:rPr kumimoji="1" lang="ko-KR" altLang="en-US" dirty="0"/>
              <a:t>어떤 주제일까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46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문득 영화 하나가 생각났습니다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경험 많은 </a:t>
            </a:r>
            <a:r>
              <a:rPr kumimoji="1" lang="en-US" altLang="ko-KR" dirty="0"/>
              <a:t>70</a:t>
            </a:r>
            <a:r>
              <a:rPr kumimoji="1" lang="ko-KR" altLang="en-US" dirty="0" err="1"/>
              <a:t>세인턴과</a:t>
            </a:r>
            <a:r>
              <a:rPr kumimoji="1" lang="ko-KR" altLang="en-US" dirty="0"/>
              <a:t> 열정 많은 </a:t>
            </a:r>
            <a:r>
              <a:rPr kumimoji="1" lang="en-US" altLang="ko-KR" dirty="0"/>
              <a:t>CEO</a:t>
            </a:r>
            <a:r>
              <a:rPr kumimoji="1" lang="ko-KR" altLang="en-US" dirty="0"/>
              <a:t>가 함께 회사를 이끌어 가는 영화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처음에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세 </a:t>
            </a:r>
            <a:r>
              <a:rPr kumimoji="1" lang="en-US" altLang="ko-KR" dirty="0"/>
              <a:t>CEO</a:t>
            </a:r>
            <a:r>
              <a:rPr kumimoji="1" lang="ko-KR" altLang="en-US" dirty="0"/>
              <a:t>는 인턴을 믿지 못했죠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심지어 나중에는 다른 부서로 발령하려고 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그의 경험과 연륜을 바탕으로 한 조언과 행동들로 인해 좋은 성과를 낼 수 있었죠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838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젊은 사람들의 열정과 </a:t>
            </a:r>
            <a:r>
              <a:rPr kumimoji="1" lang="ko-KR" altLang="en-US" dirty="0" err="1"/>
              <a:t>올드의</a:t>
            </a:r>
            <a:r>
              <a:rPr kumimoji="1" lang="ko-KR" altLang="en-US" dirty="0"/>
              <a:t> 경험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연륜을 이용하면 그들이 소통 할 수 있을 것 이라고 생각하였습니다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84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혹시 </a:t>
            </a:r>
            <a:r>
              <a:rPr kumimoji="1" lang="ko-KR" altLang="en-US" dirty="0" err="1"/>
              <a:t>노인재능나눔활동이라고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들어보셨습니까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국가 정책 중 하나입니다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거의 말아 먹어서 좋으신 분들의 재능이 아깝게 이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썩어나가고</a:t>
            </a:r>
            <a:r>
              <a:rPr kumimoji="1" lang="ko-KR" altLang="en-US" dirty="0"/>
              <a:t> 있었습니다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이를 이용하여 저희는 </a:t>
            </a:r>
            <a:r>
              <a:rPr kumimoji="1" lang="ko-KR" altLang="en-US" dirty="0" err="1"/>
              <a:t>웨어유라는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어플을</a:t>
            </a:r>
            <a:r>
              <a:rPr kumimoji="1" lang="ko-KR" altLang="en-US" dirty="0"/>
              <a:t> 만들었습니다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33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쉐어유는</a:t>
            </a:r>
            <a:r>
              <a:rPr kumimoji="1" lang="ko-KR" altLang="en-US" dirty="0"/>
              <a:t> 재능을 가진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와 이것을 배우고 싶어하는 </a:t>
            </a:r>
            <a:r>
              <a:rPr kumimoji="1" lang="en-US" altLang="ko-KR" dirty="0"/>
              <a:t>Young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나누어 회원가입을 진행합니다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Old</a:t>
            </a:r>
            <a:r>
              <a:rPr kumimoji="1" lang="ko-KR" altLang="en-US" dirty="0"/>
              <a:t>는 자신의 재능을 등록하고 </a:t>
            </a:r>
            <a:r>
              <a:rPr kumimoji="1" lang="en-US" altLang="ko-KR" dirty="0"/>
              <a:t>young</a:t>
            </a:r>
            <a:r>
              <a:rPr kumimoji="1" lang="ko-KR" altLang="en-US" dirty="0"/>
              <a:t>은 그 재능들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클래스를 신청하여 들을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7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클래스를 운영하시는 </a:t>
            </a:r>
            <a:r>
              <a:rPr kumimoji="1" lang="en-US" altLang="ko-KR" dirty="0"/>
              <a:t>old</a:t>
            </a:r>
            <a:r>
              <a:rPr kumimoji="1" lang="ko-KR" altLang="en-US" dirty="0"/>
              <a:t>분들은 </a:t>
            </a:r>
            <a:r>
              <a:rPr kumimoji="1" lang="en-US" altLang="ko-KR" dirty="0"/>
              <a:t>young</a:t>
            </a:r>
            <a:r>
              <a:rPr kumimoji="1" lang="ko-KR" altLang="en-US" dirty="0"/>
              <a:t>들과의 소통 뿐만이 아니라 </a:t>
            </a:r>
            <a:r>
              <a:rPr kumimoji="1" lang="ko-KR" altLang="en-US" dirty="0" err="1"/>
              <a:t>리워드도</a:t>
            </a:r>
            <a:r>
              <a:rPr kumimoji="1" lang="ko-KR" altLang="en-US" dirty="0"/>
              <a:t> 얻을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819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쉐어유에서는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기탸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연애 상담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수영</a:t>
            </a:r>
            <a:r>
              <a:rPr kumimoji="1" lang="en-US" altLang="ko-KR" dirty="0"/>
              <a:t>,</a:t>
            </a:r>
            <a:r>
              <a:rPr kumimoji="1" lang="ko-KR" altLang="en-US" dirty="0"/>
              <a:t> 헬스 등 여러가지 장르 분문 재능을 등록할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참고로 저희 할머니 수영과 </a:t>
            </a:r>
            <a:r>
              <a:rPr kumimoji="1" lang="ko-KR" altLang="en-US" dirty="0" err="1"/>
              <a:t>헬스하십니다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ㅎㅎ</a:t>
            </a:r>
            <a:endParaRPr kumimoji="1" lang="en-US" altLang="ko-KR" dirty="0"/>
          </a:p>
          <a:p>
            <a:r>
              <a:rPr kumimoji="1" lang="ko-KR" altLang="en-US" dirty="0"/>
              <a:t>이런 활동을 하시면서 말동무도 생기고 노인 소외 현상을 </a:t>
            </a:r>
            <a:r>
              <a:rPr kumimoji="1" lang="ko-KR" altLang="en-US" dirty="0" err="1"/>
              <a:t>예방ㄹ할</a:t>
            </a:r>
            <a:r>
              <a:rPr kumimoji="1" lang="ko-KR" altLang="en-US" dirty="0"/>
              <a:t>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재능이 없으신 </a:t>
            </a:r>
            <a:r>
              <a:rPr kumimoji="1" lang="ko-KR" altLang="en-US" dirty="0" err="1"/>
              <a:t>노인분들은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Youngd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재능을 배우셔도 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50E3-EAA3-CC4E-9365-69F536F6F2E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47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32D7-F16D-8549-8868-3C23EF24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9F3D71-CA38-DE45-AADB-F3CD95C1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3CD2A-9686-2D4A-B414-FDC68B6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41C47-8155-9243-8667-6FEE1B0E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5433B-1158-DD41-AC4D-B2B65C71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8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6F46A-4576-7E4F-AB9C-56C8C5F0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71F37-2A18-D449-94F3-AE672FCF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6901A-E021-7F45-BFA7-34021B66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A7CA6-4718-2C43-B7BC-414900BE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4F62B-82FB-704F-8CB9-23343127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9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D134A-30A5-A24C-B5A7-F5110BA9B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A2058-6E5B-A949-BB62-22D890CF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A99FF-F94A-2C4F-916F-16C05FAB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7D24A-006B-B44E-8C81-4D81FF2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66623-487A-9E47-B1CE-ECDE4B5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2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5E18B-AF18-D645-B75C-46CFB4AD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8A557-1B38-8642-AF37-6AEF9C1F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F869D-DF8F-1C44-A65C-8310ACFE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D171-F8F9-8C42-8B72-D474990F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4BA02-6784-4945-87AE-7D5410E0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50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41D2-632B-6C41-B968-F1509A3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363B8-A2EE-5C41-A2A2-05171CD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3E1B1-A564-C04F-9BEF-931952B1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A8B15-0E82-AB43-B36D-F147D769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53E80-F6B0-6440-9730-68A4F06A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87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82964-5820-B246-B397-8536F1F2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C37DA-0D23-CD46-8A4F-14DC54454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58390-A0CB-3E4D-B684-0C974839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BA449-31FC-2446-9735-285EC83B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8937-F514-484D-B8DA-63BE94F9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9B6C8-D616-8945-AFDD-6D4AB9D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1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3D911-ACE3-0A48-ADA2-C825AE18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CD69-851A-C44F-87E6-874E929EA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4F83D-C032-BA4F-A4C3-F8AD62DC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E2E8F-C780-264D-AA4A-8D003C95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F8995-176A-DC4E-AFB0-9238F1E6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A28CD6-1243-F149-BE2A-3F899E28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3625DD-12D3-7F43-8A13-C7E15B61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3AF461-1A2B-D44C-BA7B-90A091BB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299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03E1-C8B6-E247-8590-05905731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82E65A-78C4-6044-BBCF-9CA700E3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BABE02-3F02-174F-AB8A-4A217369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7728A-2973-5040-BB52-A42EF9B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9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06E37-38C8-3841-96A2-6ECCE881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6E52DD-D954-1544-8CF2-7FA63A25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FBE60-A91E-B148-B4F9-E83A3DBA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78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A238-89B5-5C4A-BDD2-4291A246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5AAD7-9C65-B646-B567-7C44E84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53BB8-FE53-284C-BB5F-4B75695B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D01F1-E2C7-C946-98A7-DA8710B8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39A57-C890-9D41-8530-C95115FD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E70E9-CF8A-874A-B727-C07DC71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4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66FC7-90B5-B44E-A74F-326F2C24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19AEB-0C0A-654A-B5EB-21322278D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28FFD-4503-A34D-A5EF-45E36BCA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7AE5E-1C58-0541-8E89-9BF802B0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6F859-EBA6-5D45-A0CE-0D48678F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BBB22-A752-974E-BD93-A3C29CD7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393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27613-D914-AA47-A857-6FE1A9CC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5B175-E42A-DB48-9BAF-56164D28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EB25-BDC7-CB4E-8C1F-23BE2EBE6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C1FE-560F-F84C-B001-96F0805DAE09}" type="datetimeFigureOut">
              <a:rPr kumimoji="1" lang="ko-KR" altLang="en-US" smtClean="0"/>
              <a:t>2019. 4. 21.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36DD8-8973-B041-BED0-E16DD464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6D809-0139-5C4E-983B-892420EA6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B5D0-7E0E-614D-B5DD-8A0294BA49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9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2B0258-043D-DC4E-862C-935D4B5D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446" y="0"/>
            <a:ext cx="5929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7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E1E967-9DBE-024B-88EC-3C9983E9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BB8301-691C-8949-8E69-81BB7FD6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A86FB9-29AA-3A4A-8068-DF1AF903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7A1B8-313D-2442-98A3-E5AD3DCD3184}"/>
              </a:ext>
            </a:extLst>
          </p:cNvPr>
          <p:cNvSpPr txBox="1"/>
          <p:nvPr/>
        </p:nvSpPr>
        <p:spPr>
          <a:xfrm>
            <a:off x="2631497" y="1007135"/>
            <a:ext cx="2157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i="1" dirty="0">
                <a:solidFill>
                  <a:schemeClr val="bg1"/>
                </a:solidFill>
                <a:latin typeface="Montserrat Black" pitchFamily="2" charset="0"/>
              </a:rPr>
              <a:t>Young</a:t>
            </a:r>
            <a:endParaRPr kumimoji="1" lang="ko-KR" altLang="en-US" sz="4400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5A198-0790-B746-8D7C-5F3D0AD20FAA}"/>
              </a:ext>
            </a:extLst>
          </p:cNvPr>
          <p:cNvSpPr txBox="1"/>
          <p:nvPr/>
        </p:nvSpPr>
        <p:spPr>
          <a:xfrm>
            <a:off x="7659081" y="1007135"/>
            <a:ext cx="1244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i="1" dirty="0">
                <a:solidFill>
                  <a:schemeClr val="bg1"/>
                </a:solidFill>
                <a:latin typeface="Montserrat Black" pitchFamily="2" charset="0"/>
              </a:rPr>
              <a:t>Old</a:t>
            </a:r>
            <a:endParaRPr kumimoji="1" lang="ko-KR" altLang="en-US" sz="4400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3C6A-5B26-8E41-AC54-FF136390A45A}"/>
              </a:ext>
            </a:extLst>
          </p:cNvPr>
          <p:cNvSpPr/>
          <p:nvPr/>
        </p:nvSpPr>
        <p:spPr>
          <a:xfrm>
            <a:off x="3130030" y="30596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i="1" dirty="0">
                <a:solidFill>
                  <a:schemeClr val="bg1"/>
                </a:solidFill>
                <a:latin typeface="Montserrat Black" pitchFamily="2" charset="0"/>
              </a:rPr>
              <a:t>passion</a:t>
            </a:r>
            <a:endParaRPr kumimoji="1" lang="ko-KR" altLang="en-US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5276E-A130-604A-90A5-4E0DA493DC4A}"/>
              </a:ext>
            </a:extLst>
          </p:cNvPr>
          <p:cNvSpPr/>
          <p:nvPr/>
        </p:nvSpPr>
        <p:spPr>
          <a:xfrm>
            <a:off x="7493170" y="3059668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i="1" dirty="0">
                <a:solidFill>
                  <a:schemeClr val="bg1"/>
                </a:solidFill>
                <a:latin typeface="Montserrat Black" pitchFamily="2" charset="0"/>
              </a:rPr>
              <a:t>experience</a:t>
            </a:r>
            <a:endParaRPr kumimoji="1" lang="ko-KR" altLang="en-US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A86FB9-29AA-3A4A-8068-DF1AF903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499FF4-F582-4E46-BDEB-E7517CAF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E64902-44F1-FD48-94B8-750C3C90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372A24-90FB-AB45-89C5-6CEE9B70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A86FB9-29AA-3A4A-8068-DF1AF903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7A1B8-313D-2442-98A3-E5AD3DCD3184}"/>
              </a:ext>
            </a:extLst>
          </p:cNvPr>
          <p:cNvSpPr txBox="1"/>
          <p:nvPr/>
        </p:nvSpPr>
        <p:spPr>
          <a:xfrm>
            <a:off x="2631497" y="3044279"/>
            <a:ext cx="2157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i="1" dirty="0">
                <a:solidFill>
                  <a:schemeClr val="bg1"/>
                </a:solidFill>
                <a:latin typeface="Montserrat Black" pitchFamily="2" charset="0"/>
              </a:rPr>
              <a:t>Young</a:t>
            </a:r>
            <a:endParaRPr kumimoji="1" lang="ko-KR" altLang="en-US" sz="4400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5A198-0790-B746-8D7C-5F3D0AD20FAA}"/>
              </a:ext>
            </a:extLst>
          </p:cNvPr>
          <p:cNvSpPr txBox="1"/>
          <p:nvPr/>
        </p:nvSpPr>
        <p:spPr>
          <a:xfrm>
            <a:off x="7659081" y="3047999"/>
            <a:ext cx="1244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i="1" dirty="0">
                <a:solidFill>
                  <a:schemeClr val="bg1"/>
                </a:solidFill>
                <a:latin typeface="Montserrat Black" pitchFamily="2" charset="0"/>
              </a:rPr>
              <a:t>Old</a:t>
            </a:r>
            <a:endParaRPr kumimoji="1" lang="ko-KR" altLang="en-US" sz="4400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8FD8B-5DCD-B04F-9ADE-7E42BD64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7096F1-8A9D-4541-8F43-F93D6F21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3850"/>
            <a:ext cx="457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A86FB9-29AA-3A4A-8068-DF1AF903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7A1B8-313D-2442-98A3-E5AD3DCD3184}"/>
              </a:ext>
            </a:extLst>
          </p:cNvPr>
          <p:cNvSpPr txBox="1"/>
          <p:nvPr/>
        </p:nvSpPr>
        <p:spPr>
          <a:xfrm>
            <a:off x="2631497" y="1007135"/>
            <a:ext cx="2157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i="1" dirty="0">
                <a:solidFill>
                  <a:schemeClr val="bg1"/>
                </a:solidFill>
                <a:latin typeface="Montserrat Black" pitchFamily="2" charset="0"/>
              </a:rPr>
              <a:t>Young</a:t>
            </a:r>
            <a:endParaRPr kumimoji="1" lang="ko-KR" altLang="en-US" sz="4400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5A198-0790-B746-8D7C-5F3D0AD20FAA}"/>
              </a:ext>
            </a:extLst>
          </p:cNvPr>
          <p:cNvSpPr txBox="1"/>
          <p:nvPr/>
        </p:nvSpPr>
        <p:spPr>
          <a:xfrm>
            <a:off x="7659081" y="1007135"/>
            <a:ext cx="1244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i="1" dirty="0">
                <a:solidFill>
                  <a:schemeClr val="bg1"/>
                </a:solidFill>
                <a:latin typeface="Montserrat Black" pitchFamily="2" charset="0"/>
              </a:rPr>
              <a:t>Old</a:t>
            </a:r>
            <a:endParaRPr kumimoji="1" lang="ko-KR" altLang="en-US" sz="4400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3B3C6A-5B26-8E41-AC54-FF136390A45A}"/>
              </a:ext>
            </a:extLst>
          </p:cNvPr>
          <p:cNvSpPr/>
          <p:nvPr/>
        </p:nvSpPr>
        <p:spPr>
          <a:xfrm>
            <a:off x="3130030" y="30596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i="1" dirty="0">
                <a:solidFill>
                  <a:schemeClr val="bg1"/>
                </a:solidFill>
                <a:latin typeface="Montserrat Black" pitchFamily="2" charset="0"/>
              </a:rPr>
              <a:t>passion</a:t>
            </a:r>
            <a:endParaRPr kumimoji="1" lang="ko-KR" altLang="en-US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5276E-A130-604A-90A5-4E0DA493DC4A}"/>
              </a:ext>
            </a:extLst>
          </p:cNvPr>
          <p:cNvSpPr/>
          <p:nvPr/>
        </p:nvSpPr>
        <p:spPr>
          <a:xfrm>
            <a:off x="7493170" y="3059668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i="1" dirty="0">
                <a:solidFill>
                  <a:schemeClr val="bg1"/>
                </a:solidFill>
                <a:latin typeface="Montserrat Black" pitchFamily="2" charset="0"/>
              </a:rPr>
              <a:t>experience</a:t>
            </a:r>
            <a:endParaRPr kumimoji="1" lang="ko-KR" altLang="en-US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A3D5CB-54BD-644C-BE58-49A3A364216D}"/>
              </a:ext>
            </a:extLst>
          </p:cNvPr>
          <p:cNvSpPr/>
          <p:nvPr/>
        </p:nvSpPr>
        <p:spPr>
          <a:xfrm>
            <a:off x="5014614" y="4158734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i="1" dirty="0">
                <a:solidFill>
                  <a:schemeClr val="bg1"/>
                </a:solidFill>
                <a:latin typeface="Montserrat Black" pitchFamily="2" charset="0"/>
              </a:rPr>
              <a:t>communication</a:t>
            </a:r>
            <a:endParaRPr kumimoji="1" lang="ko-KR" altLang="en-US" b="1" i="1" dirty="0">
              <a:solidFill>
                <a:schemeClr val="bg1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8C94D8-F172-2041-94EC-13354CBE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2B9199-251F-4C4A-9736-DD45922E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898" y="0"/>
            <a:ext cx="8568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A03E13-C5BB-6A42-A2D1-8DF53CE6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3" y="0"/>
            <a:ext cx="10975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436895-D562-D54A-AE83-7266E3B3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7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E64902-44F1-FD48-94B8-750C3C90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305</Words>
  <Application>Microsoft Macintosh PowerPoint</Application>
  <PresentationFormat>와이드스크린</PresentationFormat>
  <Paragraphs>44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Montserrat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정지용</dc:creator>
  <cp:lastModifiedBy>정지용</cp:lastModifiedBy>
  <cp:revision>11</cp:revision>
  <dcterms:created xsi:type="dcterms:W3CDTF">2019-04-20T22:17:28Z</dcterms:created>
  <dcterms:modified xsi:type="dcterms:W3CDTF">2019-04-20T23:30:11Z</dcterms:modified>
</cp:coreProperties>
</file>