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74092"/>
            <a:ext cx="9144000" cy="6251252"/>
            <a:chOff x="0" y="274092"/>
            <a:chExt cx="9144000" cy="6251252"/>
          </a:xfrm>
        </p:grpSpPr>
        <p:sp>
          <p:nvSpPr>
            <p:cNvPr id="14" name="矩形 13"/>
            <p:cNvSpPr/>
            <p:nvPr/>
          </p:nvSpPr>
          <p:spPr>
            <a:xfrm>
              <a:off x="0" y="274092"/>
              <a:ext cx="9144000" cy="6251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7987"/>
              <a:ext cx="9144000" cy="552202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49781">
              <a:off x="5694081" y="1553071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蓝队 能量收集区</a:t>
              </a:r>
              <a:endPara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953880">
              <a:off x="1234349" y="4399039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红队 能量收集区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9902953">
              <a:off x="1439368" y="958888"/>
              <a:ext cx="90281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红队</a:t>
              </a:r>
              <a:endParaRPr lang="en-US" altLang="zh-C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主机器人</a:t>
              </a:r>
              <a:endParaRPr lang="en-US" altLang="zh-C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启动区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02953">
              <a:off x="2361284" y="486430"/>
              <a:ext cx="10823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红队</a:t>
              </a:r>
              <a:endParaRPr lang="en-US" altLang="zh-C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机动机器人</a:t>
              </a:r>
              <a:endParaRPr lang="en-US" altLang="zh-C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启动区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9902953">
              <a:off x="400014" y="1493793"/>
              <a:ext cx="10823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红队</a:t>
              </a:r>
              <a:endParaRPr lang="en-US" altLang="zh-C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机动机器人</a:t>
              </a:r>
              <a:endParaRPr lang="en-US" altLang="zh-C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启动区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97631">
              <a:off x="7058659" y="4627842"/>
              <a:ext cx="90281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蓝队</a:t>
              </a:r>
              <a:endParaRPr lang="en-US" altLang="zh-CN" sz="1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主机器人</a:t>
              </a:r>
              <a:endParaRPr lang="en-US" altLang="zh-CN" sz="1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启动区</a:t>
              </a:r>
              <a:endParaRPr lang="zh-CN" alt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9506239">
              <a:off x="6015583" y="5278466"/>
              <a:ext cx="10823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蓝队</a:t>
              </a:r>
              <a:endParaRPr lang="en-US" altLang="zh-CN" sz="1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机动机器人</a:t>
              </a:r>
              <a:endParaRPr lang="en-US" altLang="zh-CN" sz="1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启动区</a:t>
              </a:r>
              <a:endParaRPr lang="zh-CN" alt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518306">
              <a:off x="7954181" y="4000437"/>
              <a:ext cx="10823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蓝队</a:t>
              </a:r>
              <a:endParaRPr lang="en-US" altLang="zh-CN" sz="1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机动机器人</a:t>
              </a:r>
              <a:endParaRPr lang="en-US" altLang="zh-CN" sz="1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启动区</a:t>
              </a:r>
              <a:endParaRPr lang="zh-CN" alt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5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组合 262"/>
          <p:cNvGrpSpPr/>
          <p:nvPr/>
        </p:nvGrpSpPr>
        <p:grpSpPr>
          <a:xfrm>
            <a:off x="0" y="332656"/>
            <a:ext cx="9144000" cy="6120680"/>
            <a:chOff x="0" y="332656"/>
            <a:chExt cx="9144000" cy="6120680"/>
          </a:xfrm>
        </p:grpSpPr>
        <p:sp>
          <p:nvSpPr>
            <p:cNvPr id="262" name="矩形 261"/>
            <p:cNvSpPr/>
            <p:nvPr/>
          </p:nvSpPr>
          <p:spPr>
            <a:xfrm>
              <a:off x="0" y="332656"/>
              <a:ext cx="9144000" cy="612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7612"/>
              <a:ext cx="9144000" cy="5582776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V="1">
              <a:off x="187657" y="635928"/>
              <a:ext cx="3887907" cy="2233478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65542" y="2801057"/>
              <a:ext cx="0" cy="21602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4075182" y="563920"/>
              <a:ext cx="0" cy="21602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771068">
              <a:off x="1740247" y="145270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3200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8987348" y="3360906"/>
              <a:ext cx="0" cy="21602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075182" y="635928"/>
              <a:ext cx="4912166" cy="2819266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769358">
              <a:off x="5958867" y="159287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4000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4644008" y="1086408"/>
              <a:ext cx="0" cy="141875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572570" y="1041276"/>
              <a:ext cx="142875" cy="9026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72000" y="1176561"/>
              <a:ext cx="142875" cy="9026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85191" y="956221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100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4806328" y="2719388"/>
              <a:ext cx="261716" cy="15565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794250" y="2869024"/>
              <a:ext cx="250241" cy="148826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25123" y="262299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100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37143" y="3164878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φ</a:t>
              </a:r>
              <a:r>
                <a:rPr lang="en-US" altLang="zh-CN" sz="1400" dirty="0" smtClean="0">
                  <a:solidFill>
                    <a:srgbClr val="0000FF"/>
                  </a:solidFill>
                </a:rPr>
                <a:t>150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flipV="1">
              <a:off x="4819650" y="2890519"/>
              <a:ext cx="7218" cy="132081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4185191" y="3429000"/>
              <a:ext cx="143466" cy="11271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4326810" y="3431897"/>
              <a:ext cx="40880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/>
            <p:nvPr/>
          </p:nvCxnSpPr>
          <p:spPr>
            <a:xfrm>
              <a:off x="1927225" y="2708275"/>
              <a:ext cx="482600" cy="282575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 flipV="1">
              <a:off x="6186123" y="2396240"/>
              <a:ext cx="480756" cy="278975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 flipV="1">
              <a:off x="6148024" y="2653785"/>
              <a:ext cx="76199" cy="4286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 flipV="1">
              <a:off x="6633031" y="2371213"/>
              <a:ext cx="76199" cy="4286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 rot="19677976">
              <a:off x="6251872" y="246063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400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 rot="1866891">
              <a:off x="2002665" y="263732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400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681172" y="124964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210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 flipH="1" flipV="1">
              <a:off x="7305149" y="4462051"/>
              <a:ext cx="29898" cy="918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 flipV="1">
              <a:off x="7334923" y="4432839"/>
              <a:ext cx="1" cy="13838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H="1" flipV="1">
              <a:off x="7340072" y="4473659"/>
              <a:ext cx="322668" cy="121953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>
              <a:off x="7233073" y="4437292"/>
              <a:ext cx="73846" cy="2707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 rot="1147475">
              <a:off x="7407844" y="430745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15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V="1">
              <a:off x="7306347" y="4423314"/>
              <a:ext cx="1" cy="13838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263" y="1199091"/>
              <a:ext cx="474451" cy="401458"/>
            </a:xfrm>
            <a:prstGeom prst="rect">
              <a:avLst/>
            </a:prstGeom>
          </p:spPr>
        </p:pic>
        <p:cxnSp>
          <p:nvCxnSpPr>
            <p:cNvPr id="85" name="直接箭头连接符 84"/>
            <p:cNvCxnSpPr/>
            <p:nvPr/>
          </p:nvCxnSpPr>
          <p:spPr>
            <a:xfrm>
              <a:off x="3357824" y="1753015"/>
              <a:ext cx="89804" cy="5673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3615829" y="1609162"/>
              <a:ext cx="91351" cy="57713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19677976">
              <a:off x="3399325" y="164530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210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88" name="直接箭头连接符 87"/>
            <p:cNvCxnSpPr/>
            <p:nvPr/>
          </p:nvCxnSpPr>
          <p:spPr>
            <a:xfrm flipV="1">
              <a:off x="3426087" y="1646901"/>
              <a:ext cx="248254" cy="144896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3302882" y="1806574"/>
              <a:ext cx="404298" cy="25542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3689446" y="1578507"/>
              <a:ext cx="422179" cy="253468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V="1">
              <a:off x="3654961" y="1800225"/>
              <a:ext cx="399514" cy="225557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 rot="19677976">
              <a:off x="3689837" y="184001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320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flipV="1">
              <a:off x="3620738" y="1533525"/>
              <a:ext cx="147987" cy="7759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3617563" y="1244600"/>
              <a:ext cx="147987" cy="7759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V="1">
              <a:off x="3733800" y="1263651"/>
              <a:ext cx="1" cy="279399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V="1">
              <a:off x="2809875" y="1572322"/>
              <a:ext cx="105192" cy="56453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V="1">
              <a:off x="3183731" y="1805686"/>
              <a:ext cx="109955" cy="56452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H="1" flipV="1">
              <a:off x="2845802" y="1612193"/>
              <a:ext cx="392698" cy="216607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 rot="1723948">
              <a:off x="2772540" y="163489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320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>
              <a:off x="2321013" y="2366168"/>
              <a:ext cx="170872" cy="10795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>
              <a:off x="2705196" y="2140482"/>
              <a:ext cx="173735" cy="10430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 rot="19790600">
              <a:off x="2498501" y="226230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320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25" name="直接箭头连接符 124"/>
            <p:cNvCxnSpPr/>
            <p:nvPr/>
          </p:nvCxnSpPr>
          <p:spPr>
            <a:xfrm flipV="1">
              <a:off x="2462213" y="2233614"/>
              <a:ext cx="390525" cy="219074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/>
            <p:nvPr/>
          </p:nvCxnSpPr>
          <p:spPr>
            <a:xfrm flipV="1">
              <a:off x="2705196" y="1922243"/>
              <a:ext cx="0" cy="79659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2321013" y="1701940"/>
              <a:ext cx="0" cy="79659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 rot="1723948">
              <a:off x="2265325" y="178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320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>
            <a:xfrm>
              <a:off x="2321013" y="1725104"/>
              <a:ext cx="384183" cy="221093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2374901" y="2969394"/>
              <a:ext cx="76198" cy="42839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H="1">
              <a:off x="1884503" y="2681823"/>
              <a:ext cx="76198" cy="42839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4778375" y="2997200"/>
              <a:ext cx="157956" cy="9119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V="1">
              <a:off x="4826000" y="2746925"/>
              <a:ext cx="7218" cy="142326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4418773" y="278941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100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60" name="直接箭头连接符 159"/>
            <p:cNvCxnSpPr/>
            <p:nvPr/>
          </p:nvCxnSpPr>
          <p:spPr>
            <a:xfrm flipH="1">
              <a:off x="3238796" y="4081938"/>
              <a:ext cx="270886" cy="15565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H="1">
              <a:off x="5758133" y="2464173"/>
              <a:ext cx="270886" cy="15565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flipH="1">
              <a:off x="5765276" y="2651366"/>
              <a:ext cx="185468" cy="10657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/>
            <p:nvPr/>
          </p:nvCxnSpPr>
          <p:spPr>
            <a:xfrm flipV="1">
              <a:off x="5796136" y="2593329"/>
              <a:ext cx="7218" cy="142326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5393628" y="25279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100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H="1">
              <a:off x="5865518" y="2309392"/>
              <a:ext cx="170644" cy="98052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 flipV="1">
              <a:off x="5888037" y="2392119"/>
              <a:ext cx="7218" cy="142326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5493376" y="231977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100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 flipH="1">
              <a:off x="6741259" y="3101990"/>
              <a:ext cx="270886" cy="15565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H="1">
              <a:off x="6743640" y="3218911"/>
              <a:ext cx="185468" cy="10657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 flipH="1" flipV="1">
              <a:off x="6772119" y="3234419"/>
              <a:ext cx="156" cy="87425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436840" y="314096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50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flipH="1">
              <a:off x="6868412" y="3012233"/>
              <a:ext cx="140987" cy="8101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flipV="1">
              <a:off x="6905625" y="3071813"/>
              <a:ext cx="4760" cy="95250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6573646" y="297720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60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>
            <a:xfrm>
              <a:off x="5459239" y="1548973"/>
              <a:ext cx="968" cy="8456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>
              <a:off x="5647358" y="1653748"/>
              <a:ext cx="968" cy="8456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H="1" flipV="1">
              <a:off x="5460207" y="1578773"/>
              <a:ext cx="185737" cy="104775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 rot="1838882">
              <a:off x="5268119" y="157966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150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487599" y="909141"/>
              <a:ext cx="484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φ</a:t>
              </a:r>
              <a:r>
                <a:rPr lang="en-US" altLang="zh-CN" sz="1400" dirty="0" smtClean="0">
                  <a:solidFill>
                    <a:srgbClr val="0000FF"/>
                  </a:solidFill>
                </a:rPr>
                <a:t>80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flipH="1">
              <a:off x="7429477" y="1173264"/>
              <a:ext cx="143466" cy="11271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/>
            <p:nvPr/>
          </p:nvCxnSpPr>
          <p:spPr>
            <a:xfrm>
              <a:off x="7482196" y="1452386"/>
              <a:ext cx="40880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6702769" y="963782"/>
              <a:ext cx="484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φ</a:t>
              </a:r>
              <a:r>
                <a:rPr lang="en-US" altLang="zh-CN" sz="1400" dirty="0" smtClean="0">
                  <a:solidFill>
                    <a:srgbClr val="0000FF"/>
                  </a:solidFill>
                </a:rPr>
                <a:t>40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98" name="直接箭头连接符 197"/>
            <p:cNvCxnSpPr/>
            <p:nvPr/>
          </p:nvCxnSpPr>
          <p:spPr>
            <a:xfrm>
              <a:off x="7087263" y="1216918"/>
              <a:ext cx="156823" cy="12230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>
              <a:off x="6786196" y="1218633"/>
              <a:ext cx="311365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/>
            <p:nvPr/>
          </p:nvCxnSpPr>
          <p:spPr>
            <a:xfrm>
              <a:off x="7482991" y="1377773"/>
              <a:ext cx="40880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7819503" y="125266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20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>
            <a:xfrm flipH="1" flipV="1">
              <a:off x="7852965" y="1372297"/>
              <a:ext cx="2779" cy="87409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6732240" y="1556792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rgbClr val="0000FF"/>
                  </a:solidFill>
                </a:rPr>
                <a:t>能量</a:t>
              </a:r>
              <a:r>
                <a:rPr lang="zh-CN" altLang="en-US" sz="1100" b="1" dirty="0" smtClean="0">
                  <a:solidFill>
                    <a:srgbClr val="0000FF"/>
                  </a:solidFill>
                </a:rPr>
                <a:t>环、增益环</a:t>
              </a:r>
              <a:endParaRPr lang="zh-CN" altLang="en-US" sz="11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217" name="直接箭头连接符 216"/>
            <p:cNvCxnSpPr/>
            <p:nvPr/>
          </p:nvCxnSpPr>
          <p:spPr>
            <a:xfrm>
              <a:off x="7569896" y="1176561"/>
              <a:ext cx="386480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 rot="19790870">
              <a:off x="1356695" y="290337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55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20" name="直接箭头连接符 219"/>
            <p:cNvCxnSpPr/>
            <p:nvPr/>
          </p:nvCxnSpPr>
          <p:spPr>
            <a:xfrm>
              <a:off x="1337766" y="2938725"/>
              <a:ext cx="89804" cy="5673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/>
            <p:nvPr/>
          </p:nvCxnSpPr>
          <p:spPr>
            <a:xfrm flipV="1">
              <a:off x="1403648" y="2940241"/>
              <a:ext cx="72008" cy="42028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/>
            <p:cNvCxnSpPr/>
            <p:nvPr/>
          </p:nvCxnSpPr>
          <p:spPr>
            <a:xfrm>
              <a:off x="1406029" y="2892900"/>
              <a:ext cx="89804" cy="5673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 flipH="1" flipV="1">
              <a:off x="7411333" y="3751994"/>
              <a:ext cx="29898" cy="918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/>
          </p:nvCxnSpPr>
          <p:spPr>
            <a:xfrm flipV="1">
              <a:off x="7441107" y="3722782"/>
              <a:ext cx="1" cy="13838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/>
            <p:nvPr/>
          </p:nvCxnSpPr>
          <p:spPr>
            <a:xfrm flipH="1" flipV="1">
              <a:off x="7446256" y="3763602"/>
              <a:ext cx="322668" cy="121953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>
              <a:off x="7344019" y="3727235"/>
              <a:ext cx="73846" cy="2707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 rot="1147475">
              <a:off x="7504874" y="35530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15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29" name="直接箭头连接符 228"/>
            <p:cNvCxnSpPr/>
            <p:nvPr/>
          </p:nvCxnSpPr>
          <p:spPr>
            <a:xfrm flipV="1">
              <a:off x="7419674" y="3713257"/>
              <a:ext cx="1" cy="13838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>
              <a:off x="5292080" y="4725144"/>
              <a:ext cx="168128" cy="21602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4795676" y="4470865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R</a:t>
              </a:r>
              <a:r>
                <a:rPr lang="en-US" altLang="zh-CN" sz="1400" dirty="0" smtClean="0">
                  <a:solidFill>
                    <a:srgbClr val="0000FF"/>
                  </a:solidFill>
                </a:rPr>
                <a:t>20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34" name="直接箭头连接符 233"/>
            <p:cNvCxnSpPr/>
            <p:nvPr/>
          </p:nvCxnSpPr>
          <p:spPr>
            <a:xfrm>
              <a:off x="4882962" y="4728360"/>
              <a:ext cx="40880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>
              <a:off x="5376144" y="5049611"/>
              <a:ext cx="103112" cy="60552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>
              <a:off x="5369000" y="5121048"/>
              <a:ext cx="172169" cy="10341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5051453" y="492586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55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44" name="直接箭头连接符 243"/>
            <p:cNvCxnSpPr/>
            <p:nvPr/>
          </p:nvCxnSpPr>
          <p:spPr>
            <a:xfrm flipH="1" flipV="1">
              <a:off x="5401174" y="5062423"/>
              <a:ext cx="1388" cy="87408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>
              <a:off x="5476875" y="5117508"/>
              <a:ext cx="0" cy="72008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H="1">
              <a:off x="1117600" y="2536825"/>
              <a:ext cx="260351" cy="147368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/>
            <p:cNvCxnSpPr/>
            <p:nvPr/>
          </p:nvCxnSpPr>
          <p:spPr>
            <a:xfrm flipH="1">
              <a:off x="1122151" y="2603500"/>
              <a:ext cx="274850" cy="15557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/>
            <p:nvPr/>
          </p:nvCxnSpPr>
          <p:spPr>
            <a:xfrm>
              <a:off x="1152575" y="2660860"/>
              <a:ext cx="3125" cy="91865"/>
            </a:xfrm>
            <a:prstGeom prst="straightConnector1">
              <a:avLst/>
            </a:prstGeom>
            <a:ln>
              <a:solidFill>
                <a:srgbClr val="0000FF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/>
            <p:cNvSpPr txBox="1"/>
            <p:nvPr/>
          </p:nvSpPr>
          <p:spPr>
            <a:xfrm>
              <a:off x="836855" y="25711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55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79</Words>
  <Application>Microsoft Office PowerPoint</Application>
  <PresentationFormat>全屏显示(4:3)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wanghao</dc:creator>
  <cp:lastModifiedBy>wanghao</cp:lastModifiedBy>
  <cp:revision>32</cp:revision>
  <dcterms:created xsi:type="dcterms:W3CDTF">2017-09-05T05:38:47Z</dcterms:created>
  <dcterms:modified xsi:type="dcterms:W3CDTF">2018-10-14T15:34:06Z</dcterms:modified>
</cp:coreProperties>
</file>