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192" autoAdjust="0"/>
  </p:normalViewPr>
  <p:slideViewPr>
    <p:cSldViewPr snapToGrid="0">
      <p:cViewPr varScale="1">
        <p:scale>
          <a:sx n="31" d="100"/>
          <a:sy n="31" d="100"/>
        </p:scale>
        <p:origin x="307" y="34"/>
      </p:cViewPr>
      <p:guideLst/>
    </p:cSldViewPr>
  </p:slideViewPr>
  <p:notesTextViewPr>
    <p:cViewPr>
      <p:scale>
        <a:sx n="1" d="1"/>
        <a:sy n="1" d="1"/>
      </p:scale>
      <p:origin x="0" y="-19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ACC24-A7BD-42C5-8905-F56E37CBAAC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C1B8-A3D7-4A9B-AF98-1ADCA0F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Django provides a lot of functionality and a easy-to-use web application framework which works well with a postgresql database, which is where we are holding the data.</a:t>
            </a:r>
          </a:p>
          <a:p>
            <a:endParaRPr lang="en-US" dirty="0"/>
          </a:p>
          <a:p>
            <a:r>
              <a:rPr lang="en-US" dirty="0"/>
              <a:t>Django is useful because it is an open-source python framework which claims to take care of a lot of the hassle in web development and allows users to focus more on developing the components for </a:t>
            </a:r>
            <a:r>
              <a:rPr lang="en-US"/>
              <a:t>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C1B8-A3D7-4A9B-AF98-1ADCA0FD4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2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0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1FFFB-FB61-4561-9388-94C89531C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7146384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CTRAN: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StopSpot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1BC89-06EC-4327-BB21-BD2743CC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220" y="583442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Brian Allen, Marcus Kwong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D1118-5DCC-4AAF-BC49-A454A60E8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9" r="22625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2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4ACB-CAD6-4D3F-8F50-024AA17E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BB08-83C7-47D0-9BA3-EA1AB0B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09795"/>
          </a:xfrm>
        </p:spPr>
        <p:txBody>
          <a:bodyPr/>
          <a:lstStyle/>
          <a:p>
            <a:r>
              <a:rPr lang="en-US" dirty="0"/>
              <a:t>Provide the user with static transit stop locations throughout the C-Tran service map and dynamic vehicle location data to better improve accuracy of static GPS positioning data of C-Tran transit stops.</a:t>
            </a:r>
          </a:p>
          <a:p>
            <a:r>
              <a:rPr lang="en-US" dirty="0"/>
              <a:t>Analyze static bus stop location GPS data based on dynamic bus event data through March 2019 – April 2019.</a:t>
            </a:r>
          </a:p>
          <a:p>
            <a:r>
              <a:rPr lang="en-US" dirty="0"/>
              <a:t>Create a web application providing visualization tools for bus stop analysis.</a:t>
            </a:r>
          </a:p>
        </p:txBody>
      </p:sp>
    </p:spTree>
    <p:extLst>
      <p:ext uri="{BB962C8B-B14F-4D97-AF65-F5344CB8AC3E}">
        <p14:creationId xmlns:p14="http://schemas.microsoft.com/office/powerpoint/2010/main" val="4421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FAEE-1291-4628-AC2F-D56559D4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08B8-5F9D-40BD-949E-E35ED64E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738077"/>
          </a:xfrm>
        </p:spPr>
        <p:txBody>
          <a:bodyPr/>
          <a:lstStyle/>
          <a:p>
            <a:r>
              <a:rPr lang="en-US" dirty="0"/>
              <a:t>Stop Locations from the January – April service period.</a:t>
            </a:r>
          </a:p>
          <a:p>
            <a:r>
              <a:rPr lang="en-US" dirty="0"/>
              <a:t>Stop events from March 01, 2019 – April 30, 2019.</a:t>
            </a:r>
          </a:p>
        </p:txBody>
      </p:sp>
    </p:spTree>
    <p:extLst>
      <p:ext uri="{BB962C8B-B14F-4D97-AF65-F5344CB8AC3E}">
        <p14:creationId xmlns:p14="http://schemas.microsoft.com/office/powerpoint/2010/main" val="146565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9004-7923-43C2-8D7D-AEE78173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086058" cy="1188720"/>
          </a:xfrm>
        </p:spPr>
        <p:txBody>
          <a:bodyPr/>
          <a:lstStyle/>
          <a:p>
            <a:r>
              <a:rPr lang="en-US" dirty="0"/>
              <a:t>Mock Up Design: System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E4992-9D36-4CAC-AE9F-7815E500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66" y="857249"/>
            <a:ext cx="7201442" cy="54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3D6F-A0B0-42DC-8363-4DE46A0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67" y="1221432"/>
            <a:ext cx="2809708" cy="669444"/>
          </a:xfrm>
        </p:spPr>
        <p:txBody>
          <a:bodyPr>
            <a:normAutofit fontScale="90000"/>
          </a:bodyPr>
          <a:lstStyle/>
          <a:p>
            <a:r>
              <a:rPr lang="en-US" dirty="0"/>
              <a:t>Mock Up Design: </a:t>
            </a:r>
            <a:br>
              <a:rPr lang="en-US" dirty="0"/>
            </a:br>
            <a:r>
              <a:rPr lang="en-US" dirty="0"/>
              <a:t>Single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AD30-BDD2-4EC8-8C82-BD407534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987965"/>
            <a:ext cx="8016935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B91E-9F83-42A5-9793-A0677ED1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52CA-B2ED-4DFE-B480-CC6E2DE6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1314"/>
            <a:ext cx="11029616" cy="1297686"/>
          </a:xfrm>
        </p:spPr>
        <p:txBody>
          <a:bodyPr/>
          <a:lstStyle/>
          <a:p>
            <a:r>
              <a:rPr lang="en-US" dirty="0"/>
              <a:t>Django-based web application</a:t>
            </a:r>
          </a:p>
          <a:p>
            <a:r>
              <a:rPr lang="en-US" dirty="0"/>
              <a:t>Postgresql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DB9FD-3DBD-4183-9C87-E329C453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092200"/>
            <a:ext cx="3169995" cy="2262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218C-729F-4D6D-A02E-3E857D36F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3354487"/>
            <a:ext cx="3169995" cy="28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D17F-98E7-4F65-9F40-87D19952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4360"/>
          </a:xfrm>
        </p:spPr>
        <p:txBody>
          <a:bodyPr/>
          <a:lstStyle/>
          <a:p>
            <a:r>
              <a:rPr lang="en-US" dirty="0"/>
              <a:t>Stop #102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8D27F-062A-45E4-A352-3748F9B8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25" y="1296516"/>
            <a:ext cx="5540220" cy="405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F91D1-11E1-4BA2-AA6B-C08DEF65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5" y="1296516"/>
            <a:ext cx="549525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2F9A-8961-4585-8C8E-429D5D5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en-US" dirty="0"/>
              <a:t>Stop #1348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F25FA-29EF-43D4-A923-DEBBDDC9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224126"/>
            <a:ext cx="5305257" cy="4667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46492-ABF0-4E9C-B9D2-5EC6F823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371600"/>
            <a:ext cx="4914733" cy="45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93B6-2B7D-431D-9694-CD5C76B8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181A-DE6D-4151-A977-E462F21B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186312"/>
          </a:xfrm>
        </p:spPr>
        <p:txBody>
          <a:bodyPr/>
          <a:lstStyle/>
          <a:p>
            <a:r>
              <a:rPr lang="en-US" dirty="0"/>
              <a:t>More filtering tools</a:t>
            </a:r>
          </a:p>
          <a:p>
            <a:r>
              <a:rPr lang="en-US" dirty="0"/>
              <a:t>Stop search capabilities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UI features</a:t>
            </a:r>
          </a:p>
        </p:txBody>
      </p:sp>
    </p:spTree>
    <p:extLst>
      <p:ext uri="{BB962C8B-B14F-4D97-AF65-F5344CB8AC3E}">
        <p14:creationId xmlns:p14="http://schemas.microsoft.com/office/powerpoint/2010/main" val="283463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A96C7"/>
      </a:accent1>
      <a:accent2>
        <a:srgbClr val="7F7EBA"/>
      </a:accent2>
      <a:accent3>
        <a:srgbClr val="90A5C4"/>
      </a:accent3>
      <a:accent4>
        <a:srgbClr val="7CACB7"/>
      </a:accent4>
      <a:accent5>
        <a:srgbClr val="82ACA2"/>
      </a:accent5>
      <a:accent6>
        <a:srgbClr val="77AF8A"/>
      </a:accent6>
      <a:hlink>
        <a:srgbClr val="738A54"/>
      </a:hlink>
      <a:folHlink>
        <a:srgbClr val="828282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</vt:lpstr>
      <vt:lpstr>Calibri</vt:lpstr>
      <vt:lpstr>Gill Sans MT</vt:lpstr>
      <vt:lpstr>Wingdings 2</vt:lpstr>
      <vt:lpstr>DividendVTI</vt:lpstr>
      <vt:lpstr>CTRAN:  StopSpot Project</vt:lpstr>
      <vt:lpstr>Project Goals</vt:lpstr>
      <vt:lpstr>Data Provided</vt:lpstr>
      <vt:lpstr>Mock Up Design: System View</vt:lpstr>
      <vt:lpstr>Mock Up Design:  Single Stop</vt:lpstr>
      <vt:lpstr>Implementation </vt:lpstr>
      <vt:lpstr>Stop #102</vt:lpstr>
      <vt:lpstr>Stop #1348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CTRAN: StopSpot Project</dc:title>
  <dc:creator>Marcus Kwong</dc:creator>
  <cp:lastModifiedBy>Marcus Kwong</cp:lastModifiedBy>
  <cp:revision>6</cp:revision>
  <dcterms:created xsi:type="dcterms:W3CDTF">2019-11-14T16:29:33Z</dcterms:created>
  <dcterms:modified xsi:type="dcterms:W3CDTF">2019-11-14T16:55:30Z</dcterms:modified>
</cp:coreProperties>
</file>