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NtwhZj1_TlI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S Army film detailing the operation and function of Eugene Stoner's AR15/M16 rifle design.&#10;AR-15 accessories: http://amzn.to/2aXAaX8" id="56" name="Google Shape;56;p13" title="AR15 M16 Operation And Functioning Cycl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675" y="219950"/>
            <a:ext cx="6427325" cy="48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