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320" r:id="rId7"/>
    <p:sldId id="340" r:id="rId8"/>
    <p:sldId id="341" r:id="rId9"/>
    <p:sldId id="342" r:id="rId10"/>
    <p:sldId id="336" r:id="rId11"/>
    <p:sldId id="345" r:id="rId12"/>
    <p:sldId id="344" r:id="rId13"/>
    <p:sldId id="308"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FBF"/>
    <a:srgbClr val="58E930"/>
    <a:srgbClr val="000000"/>
    <a:srgbClr val="E73030"/>
    <a:srgbClr val="F551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926" autoAdjust="0"/>
  </p:normalViewPr>
  <p:slideViewPr>
    <p:cSldViewPr snapToGrid="0">
      <p:cViewPr varScale="1">
        <p:scale>
          <a:sx n="102" d="100"/>
          <a:sy n="102" d="100"/>
        </p:scale>
        <p:origin x="95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CB724F0-E8A2-49FC-B766-0CE90BB261F5}" type="datetime1">
              <a:rPr lang="fr-FR" smtClean="0"/>
              <a:t>03/12/2022</a:t>
            </a:fld>
            <a:endParaRPr lang="fr-FR" dirty="0"/>
          </a:p>
        </p:txBody>
      </p:sp>
      <p:sp>
        <p:nvSpPr>
          <p:cNvPr id="4" name="Espace réservé du pied de page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BBFE5E4-E7AD-46D7-82A6-8E6D0CE600B6}" type="slidenum">
              <a:rPr lang="fr-FR" smtClean="0"/>
              <a:t>‹#›</a:t>
            </a:fld>
            <a:endParaRPr lang="fr-FR"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61040E3-F8B4-4058-BC7A-AEA9FB75AE2C}" type="datetime1">
              <a:rPr lang="fr-FR" smtClean="0"/>
              <a:t>03/12/2022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5DF5DD2-187C-450F-BB87-F62B9ADB04D5}" type="slidenum">
              <a:rPr lang="fr-FR" smtClean="0"/>
              <a:t>‹#›</a:t>
            </a:fld>
            <a:endParaRPr lang="fr-FR"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83251742-F350-4E0A-882E-44E34E005EFD}" type="slidenum">
              <a:rPr lang="fr-FR" smtClean="0"/>
              <a:t>3</a:t>
            </a:fld>
            <a:endParaRPr lang="fr-FR" dirty="0"/>
          </a:p>
        </p:txBody>
      </p:sp>
      <p:sp>
        <p:nvSpPr>
          <p:cNvPr id="5" name="Espace réservé de la date 4">
            <a:extLst>
              <a:ext uri="{FF2B5EF4-FFF2-40B4-BE49-F238E27FC236}">
                <a16:creationId xmlns:a16="http://schemas.microsoft.com/office/drawing/2014/main" id="{800C7DE6-099D-411F-9909-E5217B472182}"/>
              </a:ext>
            </a:extLst>
          </p:cNvPr>
          <p:cNvSpPr>
            <a:spLocks noGrp="1"/>
          </p:cNvSpPr>
          <p:nvPr>
            <p:ph type="dt" idx="1"/>
          </p:nvPr>
        </p:nvSpPr>
        <p:spPr/>
        <p:txBody>
          <a:bodyPr/>
          <a:lstStyle/>
          <a:p>
            <a:pPr rtl="0"/>
            <a:fld id="{48010549-C0AA-48F5-A83A-EF727BFDB6A4}" type="datetime1">
              <a:rPr lang="fr-FR" smtClean="0"/>
              <a:t>03/12/2022</a:t>
            </a:fld>
            <a:endParaRPr lang="fr-FR" dirty="0"/>
          </a:p>
        </p:txBody>
      </p:sp>
    </p:spTree>
    <p:extLst>
      <p:ext uri="{BB962C8B-B14F-4D97-AF65-F5344CB8AC3E}">
        <p14:creationId xmlns:p14="http://schemas.microsoft.com/office/powerpoint/2010/main" val="52837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A" b="1" dirty="0">
                <a:solidFill>
                  <a:srgbClr val="7030A0"/>
                </a:solidFill>
              </a:rPr>
              <a:t>Collaborative Filtering </a:t>
            </a:r>
            <a:r>
              <a:rPr lang="en-US" dirty="0"/>
              <a:t>is based on </a:t>
            </a:r>
            <a:r>
              <a:rPr lang="en-US" dirty="0">
                <a:solidFill>
                  <a:srgbClr val="00B0F0"/>
                </a:solidFill>
              </a:rPr>
              <a:t>the assumption that similar users like similar products</a:t>
            </a:r>
            <a:r>
              <a:rPr lang="en-US" dirty="0"/>
              <a:t>. For instance, if </a:t>
            </a:r>
            <a:r>
              <a:rPr lang="en-US" i="1" dirty="0"/>
              <a:t>User A</a:t>
            </a:r>
            <a:r>
              <a:rPr lang="en-US" dirty="0"/>
              <a:t> likes </a:t>
            </a:r>
            <a:r>
              <a:rPr lang="en-US" i="1" dirty="0"/>
              <a:t>Product 1</a:t>
            </a:r>
            <a:r>
              <a:rPr lang="en-US" dirty="0"/>
              <a:t>, and </a:t>
            </a:r>
            <a:r>
              <a:rPr lang="en-US" i="1" dirty="0"/>
              <a:t>User B</a:t>
            </a:r>
            <a:r>
              <a:rPr lang="en-US" dirty="0"/>
              <a:t> is similar to </a:t>
            </a:r>
            <a:r>
              <a:rPr lang="en-US" i="1" dirty="0"/>
              <a:t>User A</a:t>
            </a:r>
            <a:r>
              <a:rPr lang="en-US" dirty="0"/>
              <a:t>, then </a:t>
            </a:r>
            <a:r>
              <a:rPr lang="en-US" i="1" dirty="0"/>
              <a:t>User B</a:t>
            </a:r>
            <a:r>
              <a:rPr lang="en-US" dirty="0"/>
              <a:t> would probably like </a:t>
            </a:r>
            <a:r>
              <a:rPr lang="en-US" i="1" dirty="0"/>
              <a:t>Product 1</a:t>
            </a:r>
            <a:r>
              <a:rPr lang="en-US" dirty="0"/>
              <a:t> as well. Two users are similar if they like similar products.</a:t>
            </a:r>
          </a:p>
          <a:p>
            <a:endParaRPr lang="en-US" dirty="0"/>
          </a:p>
          <a:p>
            <a:r>
              <a:rPr lang="en-US" dirty="0"/>
              <a:t>This method </a:t>
            </a:r>
            <a:r>
              <a:rPr lang="en-US" b="1" dirty="0">
                <a:solidFill>
                  <a:srgbClr val="00B0F0"/>
                </a:solidFill>
              </a:rPr>
              <a:t>does</a:t>
            </a:r>
            <a:r>
              <a:rPr lang="en-US" dirty="0">
                <a:solidFill>
                  <a:srgbClr val="00B0F0"/>
                </a:solidFill>
              </a:rPr>
              <a:t> </a:t>
            </a:r>
            <a:r>
              <a:rPr lang="en-US" b="1" dirty="0">
                <a:solidFill>
                  <a:srgbClr val="00B0F0"/>
                </a:solidFill>
              </a:rPr>
              <a:t>not</a:t>
            </a:r>
            <a:r>
              <a:rPr lang="en-US" dirty="0">
                <a:solidFill>
                  <a:srgbClr val="00B0F0"/>
                </a:solidFill>
              </a:rPr>
              <a:t> </a:t>
            </a:r>
            <a:r>
              <a:rPr lang="en-US" b="1" dirty="0">
                <a:solidFill>
                  <a:srgbClr val="00B0F0"/>
                </a:solidFill>
              </a:rPr>
              <a:t>require</a:t>
            </a:r>
            <a:r>
              <a:rPr lang="en-US" dirty="0">
                <a:solidFill>
                  <a:srgbClr val="00B0F0"/>
                </a:solidFill>
              </a:rPr>
              <a:t> </a:t>
            </a:r>
            <a:r>
              <a:rPr lang="en-US" dirty="0"/>
              <a:t>product features to </a:t>
            </a:r>
            <a:r>
              <a:rPr lang="en-US" b="1" dirty="0"/>
              <a:t>work</a:t>
            </a:r>
            <a:r>
              <a:rPr lang="en-US" dirty="0"/>
              <a:t> </a:t>
            </a:r>
            <a:r>
              <a:rPr lang="en-US" b="1" dirty="0"/>
              <a:t>and</a:t>
            </a:r>
            <a:r>
              <a:rPr lang="en-US" dirty="0"/>
              <a:t> </a:t>
            </a:r>
            <a:r>
              <a:rPr lang="en-US" dirty="0">
                <a:solidFill>
                  <a:srgbClr val="FF0000"/>
                </a:solidFill>
              </a:rPr>
              <a:t>requires </a:t>
            </a:r>
            <a:r>
              <a:rPr lang="en-US" b="1" dirty="0">
                <a:solidFill>
                  <a:srgbClr val="FF0000"/>
                </a:solidFill>
              </a:rPr>
              <a:t>a</a:t>
            </a:r>
            <a:r>
              <a:rPr lang="en-US" dirty="0">
                <a:solidFill>
                  <a:srgbClr val="FF0000"/>
                </a:solidFill>
              </a:rPr>
              <a:t> </a:t>
            </a:r>
            <a:r>
              <a:rPr lang="en-US" b="1" dirty="0">
                <a:solidFill>
                  <a:srgbClr val="FF0000"/>
                </a:solidFill>
              </a:rPr>
              <a:t>lot</a:t>
            </a:r>
            <a:r>
              <a:rPr lang="en-US" dirty="0">
                <a:solidFill>
                  <a:srgbClr val="FF0000"/>
                </a:solidFill>
              </a:rPr>
              <a:t> </a:t>
            </a:r>
            <a:r>
              <a:rPr lang="en-US" b="1" dirty="0">
                <a:solidFill>
                  <a:srgbClr val="FF0000"/>
                </a:solidFill>
              </a:rPr>
              <a:t>of</a:t>
            </a:r>
            <a:r>
              <a:rPr lang="en-US" dirty="0">
                <a:solidFill>
                  <a:srgbClr val="FF0000"/>
                </a:solidFill>
              </a:rPr>
              <a:t> </a:t>
            </a:r>
            <a:r>
              <a:rPr lang="en-US" b="1" dirty="0">
                <a:solidFill>
                  <a:srgbClr val="FF0000"/>
                </a:solidFill>
              </a:rPr>
              <a:t>reviews</a:t>
            </a:r>
            <a:r>
              <a:rPr lang="en-US" dirty="0"/>
              <a:t> from </a:t>
            </a:r>
            <a:r>
              <a:rPr lang="en-US" b="1" dirty="0"/>
              <a:t>a</a:t>
            </a:r>
            <a:r>
              <a:rPr lang="en-US" dirty="0"/>
              <a:t> </a:t>
            </a:r>
            <a:r>
              <a:rPr lang="en-US" b="1" dirty="0"/>
              <a:t>lot</a:t>
            </a:r>
            <a:r>
              <a:rPr lang="en-US" dirty="0"/>
              <a:t> </a:t>
            </a:r>
            <a:r>
              <a:rPr lang="en-US" b="1" dirty="0"/>
              <a:t>of</a:t>
            </a:r>
            <a:r>
              <a:rPr lang="en-US" dirty="0"/>
              <a:t> </a:t>
            </a:r>
            <a:r>
              <a:rPr lang="en-US" b="1" dirty="0"/>
              <a:t>users.</a:t>
            </a:r>
            <a:endParaRPr lang="fr-MA" dirty="0"/>
          </a:p>
          <a:p>
            <a:endParaRPr lang="en-GB" dirty="0"/>
          </a:p>
        </p:txBody>
      </p:sp>
      <p:sp>
        <p:nvSpPr>
          <p:cNvPr id="4" name="Date Placeholder 3"/>
          <p:cNvSpPr>
            <a:spLocks noGrp="1"/>
          </p:cNvSpPr>
          <p:nvPr>
            <p:ph type="dt" idx="1"/>
          </p:nvPr>
        </p:nvSpPr>
        <p:spPr/>
        <p:txBody>
          <a:bodyPr/>
          <a:lstStyle/>
          <a:p>
            <a:pPr rtl="0"/>
            <a:fld id="{961040E3-F8B4-4058-BC7A-AEA9FB75AE2C}" type="datetime1">
              <a:rPr lang="fr-FR" smtClean="0"/>
              <a:t>03/12/2022</a:t>
            </a:fld>
            <a:endParaRPr lang="fr-FR" dirty="0"/>
          </a:p>
        </p:txBody>
      </p:sp>
      <p:sp>
        <p:nvSpPr>
          <p:cNvPr id="5" name="Slide Number Placeholder 4"/>
          <p:cNvSpPr>
            <a:spLocks noGrp="1"/>
          </p:cNvSpPr>
          <p:nvPr>
            <p:ph type="sldNum" sz="quarter" idx="5"/>
          </p:nvPr>
        </p:nvSpPr>
        <p:spPr/>
        <p:txBody>
          <a:bodyPr/>
          <a:lstStyle/>
          <a:p>
            <a:pPr rtl="0"/>
            <a:fld id="{C5DF5DD2-187C-450F-BB87-F62B9ADB04D5}" type="slidenum">
              <a:rPr lang="fr-FR" smtClean="0"/>
              <a:t>7</a:t>
            </a:fld>
            <a:endParaRPr lang="fr-FR" dirty="0"/>
          </a:p>
        </p:txBody>
      </p:sp>
    </p:spTree>
    <p:extLst>
      <p:ext uri="{BB962C8B-B14F-4D97-AF65-F5344CB8AC3E}">
        <p14:creationId xmlns:p14="http://schemas.microsoft.com/office/powerpoint/2010/main" val="122059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A" b="1" dirty="0">
                <a:solidFill>
                  <a:srgbClr val="7030A0"/>
                </a:solidFill>
              </a:rPr>
              <a:t>Collaborative Filtering </a:t>
            </a:r>
            <a:r>
              <a:rPr lang="en-US" dirty="0"/>
              <a:t>is based on </a:t>
            </a:r>
            <a:r>
              <a:rPr lang="en-US" dirty="0">
                <a:solidFill>
                  <a:srgbClr val="00B0F0"/>
                </a:solidFill>
              </a:rPr>
              <a:t>the assumption that similar users like similar products</a:t>
            </a:r>
            <a:r>
              <a:rPr lang="en-US" dirty="0"/>
              <a:t>. For instance, if </a:t>
            </a:r>
            <a:r>
              <a:rPr lang="en-US" i="1" dirty="0"/>
              <a:t>User A</a:t>
            </a:r>
            <a:r>
              <a:rPr lang="en-US" dirty="0"/>
              <a:t> likes </a:t>
            </a:r>
            <a:r>
              <a:rPr lang="en-US" i="1" dirty="0"/>
              <a:t>Product 1</a:t>
            </a:r>
            <a:r>
              <a:rPr lang="en-US" dirty="0"/>
              <a:t>, and </a:t>
            </a:r>
            <a:r>
              <a:rPr lang="en-US" i="1" dirty="0"/>
              <a:t>User B</a:t>
            </a:r>
            <a:r>
              <a:rPr lang="en-US" dirty="0"/>
              <a:t> is similar to </a:t>
            </a:r>
            <a:r>
              <a:rPr lang="en-US" i="1" dirty="0"/>
              <a:t>User A</a:t>
            </a:r>
            <a:r>
              <a:rPr lang="en-US" dirty="0"/>
              <a:t>, then </a:t>
            </a:r>
            <a:r>
              <a:rPr lang="en-US" i="1" dirty="0"/>
              <a:t>User B</a:t>
            </a:r>
            <a:r>
              <a:rPr lang="en-US" dirty="0"/>
              <a:t> would probably like </a:t>
            </a:r>
            <a:r>
              <a:rPr lang="en-US" i="1" dirty="0"/>
              <a:t>Product 1</a:t>
            </a:r>
            <a:r>
              <a:rPr lang="en-US" dirty="0"/>
              <a:t> as well. Two users are similar if they like similar products.</a:t>
            </a:r>
          </a:p>
          <a:p>
            <a:endParaRPr lang="en-US" dirty="0"/>
          </a:p>
          <a:p>
            <a:r>
              <a:rPr lang="en-US" dirty="0"/>
              <a:t>This method </a:t>
            </a:r>
            <a:r>
              <a:rPr lang="en-US" b="1" dirty="0">
                <a:solidFill>
                  <a:srgbClr val="00B0F0"/>
                </a:solidFill>
              </a:rPr>
              <a:t>does</a:t>
            </a:r>
            <a:r>
              <a:rPr lang="en-US" dirty="0">
                <a:solidFill>
                  <a:srgbClr val="00B0F0"/>
                </a:solidFill>
              </a:rPr>
              <a:t> </a:t>
            </a:r>
            <a:r>
              <a:rPr lang="en-US" b="1" dirty="0">
                <a:solidFill>
                  <a:srgbClr val="00B0F0"/>
                </a:solidFill>
              </a:rPr>
              <a:t>not</a:t>
            </a:r>
            <a:r>
              <a:rPr lang="en-US" dirty="0">
                <a:solidFill>
                  <a:srgbClr val="00B0F0"/>
                </a:solidFill>
              </a:rPr>
              <a:t> </a:t>
            </a:r>
            <a:r>
              <a:rPr lang="en-US" b="1" dirty="0">
                <a:solidFill>
                  <a:srgbClr val="00B0F0"/>
                </a:solidFill>
              </a:rPr>
              <a:t>require</a:t>
            </a:r>
            <a:r>
              <a:rPr lang="en-US" dirty="0">
                <a:solidFill>
                  <a:srgbClr val="00B0F0"/>
                </a:solidFill>
              </a:rPr>
              <a:t> </a:t>
            </a:r>
            <a:r>
              <a:rPr lang="en-US" dirty="0"/>
              <a:t>product features to </a:t>
            </a:r>
            <a:r>
              <a:rPr lang="en-US" b="1" dirty="0"/>
              <a:t>work</a:t>
            </a:r>
            <a:r>
              <a:rPr lang="en-US" dirty="0"/>
              <a:t> </a:t>
            </a:r>
            <a:r>
              <a:rPr lang="en-US" b="1" dirty="0"/>
              <a:t>and</a:t>
            </a:r>
            <a:r>
              <a:rPr lang="en-US" dirty="0"/>
              <a:t> </a:t>
            </a:r>
            <a:r>
              <a:rPr lang="en-US" dirty="0">
                <a:solidFill>
                  <a:srgbClr val="FF0000"/>
                </a:solidFill>
              </a:rPr>
              <a:t>requires </a:t>
            </a:r>
            <a:r>
              <a:rPr lang="en-US" b="1" dirty="0">
                <a:solidFill>
                  <a:srgbClr val="FF0000"/>
                </a:solidFill>
              </a:rPr>
              <a:t>a</a:t>
            </a:r>
            <a:r>
              <a:rPr lang="en-US" dirty="0">
                <a:solidFill>
                  <a:srgbClr val="FF0000"/>
                </a:solidFill>
              </a:rPr>
              <a:t> </a:t>
            </a:r>
            <a:r>
              <a:rPr lang="en-US" b="1" dirty="0">
                <a:solidFill>
                  <a:srgbClr val="FF0000"/>
                </a:solidFill>
              </a:rPr>
              <a:t>lot</a:t>
            </a:r>
            <a:r>
              <a:rPr lang="en-US" dirty="0">
                <a:solidFill>
                  <a:srgbClr val="FF0000"/>
                </a:solidFill>
              </a:rPr>
              <a:t> </a:t>
            </a:r>
            <a:r>
              <a:rPr lang="en-US" b="1" dirty="0">
                <a:solidFill>
                  <a:srgbClr val="FF0000"/>
                </a:solidFill>
              </a:rPr>
              <a:t>of</a:t>
            </a:r>
            <a:r>
              <a:rPr lang="en-US" dirty="0">
                <a:solidFill>
                  <a:srgbClr val="FF0000"/>
                </a:solidFill>
              </a:rPr>
              <a:t> </a:t>
            </a:r>
            <a:r>
              <a:rPr lang="en-US" b="1" dirty="0">
                <a:solidFill>
                  <a:srgbClr val="FF0000"/>
                </a:solidFill>
              </a:rPr>
              <a:t>reviews</a:t>
            </a:r>
            <a:r>
              <a:rPr lang="en-US" dirty="0"/>
              <a:t> from </a:t>
            </a:r>
            <a:r>
              <a:rPr lang="en-US" b="1" dirty="0"/>
              <a:t>a</a:t>
            </a:r>
            <a:r>
              <a:rPr lang="en-US" dirty="0"/>
              <a:t> </a:t>
            </a:r>
            <a:r>
              <a:rPr lang="en-US" b="1" dirty="0"/>
              <a:t>lot</a:t>
            </a:r>
            <a:r>
              <a:rPr lang="en-US" dirty="0"/>
              <a:t> </a:t>
            </a:r>
            <a:r>
              <a:rPr lang="en-US" b="1" dirty="0"/>
              <a:t>of</a:t>
            </a:r>
            <a:r>
              <a:rPr lang="en-US" dirty="0"/>
              <a:t> </a:t>
            </a:r>
            <a:r>
              <a:rPr lang="en-US" b="1" dirty="0"/>
              <a:t>users.</a:t>
            </a:r>
            <a:endParaRPr lang="fr-MA" dirty="0"/>
          </a:p>
          <a:p>
            <a:endParaRPr lang="en-GB" dirty="0"/>
          </a:p>
        </p:txBody>
      </p:sp>
      <p:sp>
        <p:nvSpPr>
          <p:cNvPr id="4" name="Date Placeholder 3"/>
          <p:cNvSpPr>
            <a:spLocks noGrp="1"/>
          </p:cNvSpPr>
          <p:nvPr>
            <p:ph type="dt" idx="1"/>
          </p:nvPr>
        </p:nvSpPr>
        <p:spPr/>
        <p:txBody>
          <a:bodyPr/>
          <a:lstStyle/>
          <a:p>
            <a:pPr rtl="0"/>
            <a:fld id="{961040E3-F8B4-4058-BC7A-AEA9FB75AE2C}" type="datetime1">
              <a:rPr lang="fr-FR" smtClean="0"/>
              <a:t>03/12/2022</a:t>
            </a:fld>
            <a:endParaRPr lang="fr-FR" dirty="0"/>
          </a:p>
        </p:txBody>
      </p:sp>
      <p:sp>
        <p:nvSpPr>
          <p:cNvPr id="5" name="Slide Number Placeholder 4"/>
          <p:cNvSpPr>
            <a:spLocks noGrp="1"/>
          </p:cNvSpPr>
          <p:nvPr>
            <p:ph type="sldNum" sz="quarter" idx="5"/>
          </p:nvPr>
        </p:nvSpPr>
        <p:spPr/>
        <p:txBody>
          <a:bodyPr/>
          <a:lstStyle/>
          <a:p>
            <a:pPr rtl="0"/>
            <a:fld id="{C5DF5DD2-187C-450F-BB87-F62B9ADB04D5}" type="slidenum">
              <a:rPr lang="fr-FR" smtClean="0"/>
              <a:t>8</a:t>
            </a:fld>
            <a:endParaRPr lang="fr-FR" dirty="0"/>
          </a:p>
        </p:txBody>
      </p:sp>
    </p:spTree>
    <p:extLst>
      <p:ext uri="{BB962C8B-B14F-4D97-AF65-F5344CB8AC3E}">
        <p14:creationId xmlns:p14="http://schemas.microsoft.com/office/powerpoint/2010/main" val="1330770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83251742-F350-4E0A-882E-44E34E005EFD}" type="slidenum">
              <a:rPr lang="fr-FR" smtClean="0"/>
              <a:t>10</a:t>
            </a:fld>
            <a:endParaRPr lang="fr-FR" dirty="0"/>
          </a:p>
        </p:txBody>
      </p:sp>
      <p:sp>
        <p:nvSpPr>
          <p:cNvPr id="5" name="Espace réservé de la date 4">
            <a:extLst>
              <a:ext uri="{FF2B5EF4-FFF2-40B4-BE49-F238E27FC236}">
                <a16:creationId xmlns:a16="http://schemas.microsoft.com/office/drawing/2014/main" id="{8E7B7A03-30BF-420C-A1A8-62376CCDB53F}"/>
              </a:ext>
            </a:extLst>
          </p:cNvPr>
          <p:cNvSpPr>
            <a:spLocks noGrp="1"/>
          </p:cNvSpPr>
          <p:nvPr>
            <p:ph type="dt" idx="1"/>
          </p:nvPr>
        </p:nvSpPr>
        <p:spPr/>
        <p:txBody>
          <a:bodyPr/>
          <a:lstStyle/>
          <a:p>
            <a:pPr rtl="0"/>
            <a:fld id="{423D091B-CD54-4140-B5B9-63FDE0F0EF18}" type="datetime1">
              <a:rPr lang="fr-FR" smtClean="0"/>
              <a:t>03/12/2022</a:t>
            </a:fld>
            <a:endParaRPr lang="fr-FR" dirty="0"/>
          </a:p>
        </p:txBody>
      </p:sp>
    </p:spTree>
    <p:extLst>
      <p:ext uri="{BB962C8B-B14F-4D97-AF65-F5344CB8AC3E}">
        <p14:creationId xmlns:p14="http://schemas.microsoft.com/office/powerpoint/2010/main" val="333592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rtlCol="0"/>
          <a:lstStyle>
            <a:lvl1pPr>
              <a:defRPr sz="6000" b="1" spc="1500" baseline="0"/>
            </a:lvl1pPr>
          </a:lstStyle>
          <a:p>
            <a:pPr algn="l" rtl="0"/>
            <a:r>
              <a:rPr lang="fr-FR"/>
              <a:t>CLIQUEZ POUR AJOUTER UN TITRE</a:t>
            </a:r>
          </a:p>
        </p:txBody>
      </p:sp>
      <p:sp>
        <p:nvSpPr>
          <p:cNvPr id="17" name="Sous-titr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rtlCol="0"/>
          <a:lstStyle>
            <a:lvl1pPr marL="0">
              <a:buNone/>
              <a:defRPr sz="2400" spc="400" baseline="0"/>
            </a:lvl1pPr>
          </a:lstStyle>
          <a:p>
            <a:pPr algn="l" rtl="0"/>
            <a:r>
              <a:rPr lang="fr-FR"/>
              <a:t>CLIQUEZ POUR AJOUTER UN SOUS-TITRE</a:t>
            </a:r>
          </a:p>
        </p:txBody>
      </p:sp>
      <p:sp>
        <p:nvSpPr>
          <p:cNvPr id="19" name="Graphisme 212">
            <a:extLst>
              <a:ext uri="{FF2B5EF4-FFF2-40B4-BE49-F238E27FC236}">
                <a16:creationId xmlns:a16="http://schemas.microsoft.com/office/drawing/2014/main" id="{0E905E14-E19A-49A4-95B0-A4334F09DD52}"/>
              </a:ext>
              <a:ext uri="{C183D7F6-B498-43B3-948B-1728B52AA6E4}">
                <adec:decorative xmlns:adec="http://schemas.microsoft.com/office/drawing/2017/decorative" xmlns=""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0" name="Graphisme 212">
            <a:extLst>
              <a:ext uri="{FF2B5EF4-FFF2-40B4-BE49-F238E27FC236}">
                <a16:creationId xmlns:a16="http://schemas.microsoft.com/office/drawing/2014/main" id="{F99F5C16-D21E-4159-9011-D83D6294542A}"/>
              </a:ext>
              <a:ext uri="{C183D7F6-B498-43B3-948B-1728B52AA6E4}">
                <adec:decorative xmlns:adec="http://schemas.microsoft.com/office/drawing/2017/decorative" xmlns=""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198" name="Espace réservé d’image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rtlCol="0">
            <a:noAutofit/>
          </a:bodyPr>
          <a:lstStyle>
            <a:lvl1pPr algn="ctr">
              <a:buNone/>
              <a:defRPr/>
            </a:lvl1pPr>
          </a:lstStyle>
          <a:p>
            <a:pPr rtl="0"/>
            <a:r>
              <a:rPr lang="fr-FR"/>
              <a:t>Cliquez pour ajouter une photo</a:t>
            </a:r>
          </a:p>
        </p:txBody>
      </p:sp>
      <p:grpSp>
        <p:nvGrpSpPr>
          <p:cNvPr id="7" name="Graphisme 190">
            <a:extLst>
              <a:ext uri="{FF2B5EF4-FFF2-40B4-BE49-F238E27FC236}">
                <a16:creationId xmlns:a16="http://schemas.microsoft.com/office/drawing/2014/main" id="{17EAC1B1-556C-4228-8079-3D901DC59A88}"/>
              </a:ext>
              <a:ext uri="{C183D7F6-B498-43B3-948B-1728B52AA6E4}">
                <adec:decorative xmlns:adec="http://schemas.microsoft.com/office/drawing/2017/decorative" xmlns="" val="1"/>
              </a:ext>
            </a:extLst>
          </p:cNvPr>
          <p:cNvGrpSpPr/>
          <p:nvPr userDrawn="1"/>
        </p:nvGrpSpPr>
        <p:grpSpPr>
          <a:xfrm>
            <a:off x="4958702" y="964250"/>
            <a:ext cx="1591731" cy="537747"/>
            <a:chOff x="2504802" y="1755501"/>
            <a:chExt cx="1591731" cy="537747"/>
          </a:xfrm>
          <a:solidFill>
            <a:schemeClr val="tx1"/>
          </a:solidFill>
        </p:grpSpPr>
        <p:sp>
          <p:nvSpPr>
            <p:cNvPr id="8" name="Forme libre : Form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9" name="Forme libre : Form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10" name="Graphisme 4">
            <a:extLst>
              <a:ext uri="{FF2B5EF4-FFF2-40B4-BE49-F238E27FC236}">
                <a16:creationId xmlns:a16="http://schemas.microsoft.com/office/drawing/2014/main" id="{7058F75D-7E47-484C-A8EE-2222806808AB}"/>
              </a:ext>
              <a:ext uri="{C183D7F6-B498-43B3-948B-1728B52AA6E4}">
                <adec:decorative xmlns:adec="http://schemas.microsoft.com/office/drawing/2017/decorative" xmlns=""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nne de contenu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F02A036E-555E-452E-A03E-C23B0204B568}"/>
              </a:ext>
              <a:ext uri="{C183D7F6-B498-43B3-948B-1728B52AA6E4}">
                <adec:decorative xmlns:adec="http://schemas.microsoft.com/office/drawing/2017/decorative" xmlns="" val="1"/>
              </a:ext>
            </a:extLst>
          </p:cNvPr>
          <p:cNvGrpSpPr/>
          <p:nvPr userDrawn="1"/>
        </p:nvGrpSpPr>
        <p:grpSpPr>
          <a:xfrm>
            <a:off x="9847291" y="292656"/>
            <a:ext cx="1861854" cy="717514"/>
            <a:chOff x="0" y="292656"/>
            <a:chExt cx="1861854" cy="717514"/>
          </a:xfrm>
        </p:grpSpPr>
        <p:sp>
          <p:nvSpPr>
            <p:cNvPr id="18" name="Forme libre : Forme 17">
              <a:extLst>
                <a:ext uri="{FF2B5EF4-FFF2-40B4-BE49-F238E27FC236}">
                  <a16:creationId xmlns:a16="http://schemas.microsoft.com/office/drawing/2014/main" id="{D022D41B-79E8-48CF-B2C1-81682892F7AB}"/>
                </a:ext>
                <a:ext uri="{C183D7F6-B498-43B3-948B-1728B52AA6E4}">
                  <adec:decorative xmlns:adec="http://schemas.microsoft.com/office/drawing/2017/decorative" xmlns=""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sp>
          <p:nvSpPr>
            <p:cNvPr id="19" name="Forme libre : Forme 18">
              <a:extLst>
                <a:ext uri="{FF2B5EF4-FFF2-40B4-BE49-F238E27FC236}">
                  <a16:creationId xmlns:a16="http://schemas.microsoft.com/office/drawing/2014/main" id="{B3C39C16-6EA8-4E23-96CD-35016A14A657}"/>
                </a:ext>
                <a:ext uri="{C183D7F6-B498-43B3-948B-1728B52AA6E4}">
                  <adec:decorative xmlns:adec="http://schemas.microsoft.com/office/drawing/2017/decorative" xmlns=""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grpSp>
      <p:grpSp>
        <p:nvGrpSpPr>
          <p:cNvPr id="34" name="Groupe 33">
            <a:extLst>
              <a:ext uri="{FF2B5EF4-FFF2-40B4-BE49-F238E27FC236}">
                <a16:creationId xmlns:a16="http://schemas.microsoft.com/office/drawing/2014/main" id="{88349EA7-4C35-41B7-ADAE-D5A8A2B6B935}"/>
              </a:ext>
              <a:ext uri="{C183D7F6-B498-43B3-948B-1728B52AA6E4}">
                <adec:decorative xmlns:adec="http://schemas.microsoft.com/office/drawing/2017/decorative" xmlns="" val="1"/>
              </a:ext>
            </a:extLst>
          </p:cNvPr>
          <p:cNvGrpSpPr/>
          <p:nvPr userDrawn="1"/>
        </p:nvGrpSpPr>
        <p:grpSpPr>
          <a:xfrm>
            <a:off x="-8878" y="-8878"/>
            <a:ext cx="1242819" cy="1314996"/>
            <a:chOff x="79900" y="122321"/>
            <a:chExt cx="2232251" cy="2361890"/>
          </a:xfrm>
        </p:grpSpPr>
        <p:sp>
          <p:nvSpPr>
            <p:cNvPr id="16" name="Forme libre : Forme 15">
              <a:extLst>
                <a:ext uri="{FF2B5EF4-FFF2-40B4-BE49-F238E27FC236}">
                  <a16:creationId xmlns:a16="http://schemas.microsoft.com/office/drawing/2014/main" id="{40BB9AE5-B3F9-4910-8739-DCBEE4532722}"/>
                </a:ext>
                <a:ext uri="{C183D7F6-B498-43B3-948B-1728B52AA6E4}">
                  <adec:decorative xmlns:adec="http://schemas.microsoft.com/office/drawing/2017/decorative" xmlns=""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21" name="Forme libre : Forme 20">
              <a:extLst>
                <a:ext uri="{FF2B5EF4-FFF2-40B4-BE49-F238E27FC236}">
                  <a16:creationId xmlns:a16="http://schemas.microsoft.com/office/drawing/2014/main" id="{03E19069-8C91-4A11-ABFB-54DACDBFBB11}"/>
                </a:ext>
                <a:ext uri="{C183D7F6-B498-43B3-948B-1728B52AA6E4}">
                  <adec:decorative xmlns:adec="http://schemas.microsoft.com/office/drawing/2017/decorative" xmlns=""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grpSp>
      <p:sp>
        <p:nvSpPr>
          <p:cNvPr id="40" name="Titr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rtlCol="0" anchor="t"/>
          <a:lstStyle>
            <a:lvl1pPr>
              <a:defRPr/>
            </a:lvl1pPr>
          </a:lstStyle>
          <a:p>
            <a:pPr rtl="0"/>
            <a:r>
              <a:rPr lang="fr-FR"/>
              <a:t>Cliquez pour ajouter un titre</a:t>
            </a:r>
          </a:p>
        </p:txBody>
      </p:sp>
      <p:sp>
        <p:nvSpPr>
          <p:cNvPr id="35" name="Espace réservé du texte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rtlCol="0"/>
          <a:lstStyle>
            <a:lvl1pPr>
              <a:buNone/>
              <a:defRPr b="1"/>
            </a:lvl1pPr>
          </a:lstStyle>
          <a:p>
            <a:pPr lvl="0" rtl="0"/>
            <a:r>
              <a:rPr lang="fr-FR"/>
              <a:t>Cliquez pour ajouter un titre</a:t>
            </a:r>
          </a:p>
        </p:txBody>
      </p:sp>
      <p:sp>
        <p:nvSpPr>
          <p:cNvPr id="36" name="Espace réservé du texte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fr-FR"/>
              <a:t>Cliquer pour ajouter du texte</a:t>
            </a:r>
          </a:p>
        </p:txBody>
      </p:sp>
      <p:sp>
        <p:nvSpPr>
          <p:cNvPr id="37" name="Espace réservé du texte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rtlCol="0"/>
          <a:lstStyle>
            <a:lvl1pPr>
              <a:buNone/>
              <a:defRPr b="1"/>
            </a:lvl1pPr>
          </a:lstStyle>
          <a:p>
            <a:pPr lvl="0" rtl="0"/>
            <a:r>
              <a:rPr lang="fr-FR"/>
              <a:t>Cliquez pour ajouter un titre</a:t>
            </a:r>
          </a:p>
        </p:txBody>
      </p:sp>
      <p:sp>
        <p:nvSpPr>
          <p:cNvPr id="38" name="Espace réservé du texte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fr-FR"/>
              <a:t>Cliquer pour ajouter du texte</a:t>
            </a:r>
          </a:p>
        </p:txBody>
      </p:sp>
      <p:sp>
        <p:nvSpPr>
          <p:cNvPr id="25" name="Espace réservé de la date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6" name="Espace réservé du pied de page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33" name="Espace réservé du numéro de diapositive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fr-FR" smtClean="0"/>
              <a:pPr rtl="0"/>
              <a:t>‹#›</a:t>
            </a:fld>
            <a:endParaRPr lang="fr-FR" dirty="0"/>
          </a:p>
        </p:txBody>
      </p:sp>
      <p:grpSp>
        <p:nvGrpSpPr>
          <p:cNvPr id="56" name="Groupe 55">
            <a:extLst>
              <a:ext uri="{FF2B5EF4-FFF2-40B4-BE49-F238E27FC236}">
                <a16:creationId xmlns:a16="http://schemas.microsoft.com/office/drawing/2014/main" id="{094A3771-4C60-4CFE-8E9E-37289AB0317E}"/>
              </a:ext>
              <a:ext uri="{C183D7F6-B498-43B3-948B-1728B52AA6E4}">
                <adec:decorative xmlns:adec="http://schemas.microsoft.com/office/drawing/2017/decorative" xmlns="" val="1"/>
              </a:ext>
            </a:extLst>
          </p:cNvPr>
          <p:cNvGrpSpPr/>
          <p:nvPr userDrawn="1"/>
        </p:nvGrpSpPr>
        <p:grpSpPr>
          <a:xfrm>
            <a:off x="10056904" y="5782880"/>
            <a:ext cx="1054467" cy="469689"/>
            <a:chOff x="10056904" y="5720734"/>
            <a:chExt cx="1054467" cy="469689"/>
          </a:xfrm>
        </p:grpSpPr>
        <p:grpSp>
          <p:nvGrpSpPr>
            <p:cNvPr id="44" name="Graphisme 185">
              <a:extLst>
                <a:ext uri="{FF2B5EF4-FFF2-40B4-BE49-F238E27FC236}">
                  <a16:creationId xmlns:a16="http://schemas.microsoft.com/office/drawing/2014/main" id="{82CA434A-3484-456D-AE0D-D55E9CABFA96}"/>
                </a:ext>
                <a:ext uri="{C183D7F6-B498-43B3-948B-1728B52AA6E4}">
                  <adec:decorative xmlns:adec="http://schemas.microsoft.com/office/drawing/2017/decorative" xmlns="" val="1"/>
                </a:ext>
              </a:extLst>
            </p:cNvPr>
            <p:cNvGrpSpPr/>
            <p:nvPr userDrawn="1"/>
          </p:nvGrpSpPr>
          <p:grpSpPr>
            <a:xfrm>
              <a:off x="10056904" y="5720734"/>
              <a:ext cx="1054467" cy="469689"/>
              <a:chOff x="9841624" y="4115729"/>
              <a:chExt cx="602170" cy="268223"/>
            </a:xfrm>
            <a:solidFill>
              <a:schemeClr val="tx1"/>
            </a:solidFill>
          </p:grpSpPr>
          <p:sp>
            <p:nvSpPr>
              <p:cNvPr id="45" name="Forme libre : Form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6" name="Forme libre : Form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7" name="Forme libre : Form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8" name="Forme libre : Form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9" name="Forme libre : Form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nvGrpSpPr>
            <p:cNvPr id="50" name="Graphisme 185">
              <a:extLst>
                <a:ext uri="{FF2B5EF4-FFF2-40B4-BE49-F238E27FC236}">
                  <a16:creationId xmlns:a16="http://schemas.microsoft.com/office/drawing/2014/main" id="{D4D999BA-0F0D-4C71-9EBD-B63A0BEAD62B}"/>
                </a:ext>
                <a:ext uri="{C183D7F6-B498-43B3-948B-1728B52AA6E4}">
                  <adec:decorative xmlns:adec="http://schemas.microsoft.com/office/drawing/2017/decorative" xmlns=""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orme libre : Form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2" name="Forme libre : Form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3" name="Forme libre : Form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4" name="Forme libre : Form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5" name="Forme libre : Form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nne de contenu 3">
    <p:spTree>
      <p:nvGrpSpPr>
        <p:cNvPr id="1" name=""/>
        <p:cNvGrpSpPr/>
        <p:nvPr/>
      </p:nvGrpSpPr>
      <p:grpSpPr>
        <a:xfrm>
          <a:off x="0" y="0"/>
          <a:ext cx="0" cy="0"/>
          <a:chOff x="0" y="0"/>
          <a:chExt cx="0" cy="0"/>
        </a:xfrm>
      </p:grpSpPr>
      <p:grpSp>
        <p:nvGrpSpPr>
          <p:cNvPr id="15" name="Groupe 14">
            <a:extLst>
              <a:ext uri="{FF2B5EF4-FFF2-40B4-BE49-F238E27FC236}">
                <a16:creationId xmlns:a16="http://schemas.microsoft.com/office/drawing/2014/main" id="{C588BAEF-9B22-4B78-838B-7DC11C0EA2C4}"/>
              </a:ext>
              <a:ext uri="{C183D7F6-B498-43B3-948B-1728B52AA6E4}">
                <adec:decorative xmlns:adec="http://schemas.microsoft.com/office/drawing/2017/decorative" xmlns="" val="1"/>
              </a:ext>
            </a:extLst>
          </p:cNvPr>
          <p:cNvGrpSpPr/>
          <p:nvPr userDrawn="1"/>
        </p:nvGrpSpPr>
        <p:grpSpPr>
          <a:xfrm>
            <a:off x="9847291" y="292656"/>
            <a:ext cx="1861854" cy="717514"/>
            <a:chOff x="0" y="292656"/>
            <a:chExt cx="1861854" cy="717514"/>
          </a:xfrm>
        </p:grpSpPr>
        <p:sp>
          <p:nvSpPr>
            <p:cNvPr id="16" name="Forme libre : Forme 15">
              <a:extLst>
                <a:ext uri="{FF2B5EF4-FFF2-40B4-BE49-F238E27FC236}">
                  <a16:creationId xmlns:a16="http://schemas.microsoft.com/office/drawing/2014/main" id="{420212D7-7787-4FFC-B8D9-35F729D185FA}"/>
                </a:ext>
                <a:ext uri="{C183D7F6-B498-43B3-948B-1728B52AA6E4}">
                  <adec:decorative xmlns:adec="http://schemas.microsoft.com/office/drawing/2017/decorative" xmlns=""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sp>
          <p:nvSpPr>
            <p:cNvPr id="17" name="Forme libre : Forme 16">
              <a:extLst>
                <a:ext uri="{FF2B5EF4-FFF2-40B4-BE49-F238E27FC236}">
                  <a16:creationId xmlns:a16="http://schemas.microsoft.com/office/drawing/2014/main" id="{67577D49-4464-484D-8792-C20C8556A145}"/>
                </a:ext>
                <a:ext uri="{C183D7F6-B498-43B3-948B-1728B52AA6E4}">
                  <adec:decorative xmlns:adec="http://schemas.microsoft.com/office/drawing/2017/decorative" xmlns=""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grpSp>
      <p:grpSp>
        <p:nvGrpSpPr>
          <p:cNvPr id="18" name="Groupe 17">
            <a:extLst>
              <a:ext uri="{FF2B5EF4-FFF2-40B4-BE49-F238E27FC236}">
                <a16:creationId xmlns:a16="http://schemas.microsoft.com/office/drawing/2014/main" id="{CFF06135-5FEE-41FD-9B18-A0441D2A7B3B}"/>
              </a:ext>
              <a:ext uri="{C183D7F6-B498-43B3-948B-1728B52AA6E4}">
                <adec:decorative xmlns:adec="http://schemas.microsoft.com/office/drawing/2017/decorative" xmlns="" val="1"/>
              </a:ext>
            </a:extLst>
          </p:cNvPr>
          <p:cNvGrpSpPr/>
          <p:nvPr userDrawn="1"/>
        </p:nvGrpSpPr>
        <p:grpSpPr>
          <a:xfrm>
            <a:off x="-8878" y="-8878"/>
            <a:ext cx="1242819" cy="1314996"/>
            <a:chOff x="79900" y="122321"/>
            <a:chExt cx="2232251" cy="2361890"/>
          </a:xfrm>
        </p:grpSpPr>
        <p:sp>
          <p:nvSpPr>
            <p:cNvPr id="19" name="Forme libre : Forme 18">
              <a:extLst>
                <a:ext uri="{FF2B5EF4-FFF2-40B4-BE49-F238E27FC236}">
                  <a16:creationId xmlns:a16="http://schemas.microsoft.com/office/drawing/2014/main" id="{53AEB7B2-43A7-459D-9CFA-1C75B3351CC6}"/>
                </a:ext>
                <a:ext uri="{C183D7F6-B498-43B3-948B-1728B52AA6E4}">
                  <adec:decorative xmlns:adec="http://schemas.microsoft.com/office/drawing/2017/decorative" xmlns=""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20" name="Forme libre : Forme 19">
              <a:extLst>
                <a:ext uri="{FF2B5EF4-FFF2-40B4-BE49-F238E27FC236}">
                  <a16:creationId xmlns:a16="http://schemas.microsoft.com/office/drawing/2014/main" id="{FA095D62-486F-47DD-A58F-7F4BE6617E8E}"/>
                </a:ext>
                <a:ext uri="{C183D7F6-B498-43B3-948B-1728B52AA6E4}">
                  <adec:decorative xmlns:adec="http://schemas.microsoft.com/office/drawing/2017/decorative" xmlns=""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grpSp>
      <p:sp>
        <p:nvSpPr>
          <p:cNvPr id="37" name="Titr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rtlCol="0" anchor="t"/>
          <a:lstStyle>
            <a:lvl1pPr>
              <a:defRPr/>
            </a:lvl1pPr>
          </a:lstStyle>
          <a:p>
            <a:pPr rtl="0"/>
            <a:r>
              <a:rPr lang="fr-FR"/>
              <a:t>Cliquez pour ajouter un titre</a:t>
            </a:r>
          </a:p>
        </p:txBody>
      </p:sp>
      <p:sp>
        <p:nvSpPr>
          <p:cNvPr id="38" name="Espace réservé du texte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rtlCol="0"/>
          <a:lstStyle>
            <a:lvl1pPr>
              <a:buNone/>
              <a:defRPr b="1"/>
            </a:lvl1pPr>
          </a:lstStyle>
          <a:p>
            <a:pPr lvl="0" rtl="0"/>
            <a:r>
              <a:rPr lang="fr-FR"/>
              <a:t>Cliquez pour ajouter un titre</a:t>
            </a:r>
          </a:p>
        </p:txBody>
      </p:sp>
      <p:sp>
        <p:nvSpPr>
          <p:cNvPr id="39" name="Espace réservé du texte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fr-FR"/>
              <a:t>Cliquer pour ajouter du texte</a:t>
            </a:r>
          </a:p>
        </p:txBody>
      </p:sp>
      <p:sp>
        <p:nvSpPr>
          <p:cNvPr id="40" name="Espace réservé du texte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rtlCol="0"/>
          <a:lstStyle>
            <a:lvl1pPr>
              <a:buNone/>
              <a:defRPr b="1"/>
            </a:lvl1pPr>
          </a:lstStyle>
          <a:p>
            <a:pPr lvl="0" rtl="0"/>
            <a:r>
              <a:rPr lang="fr-FR"/>
              <a:t>Cliquez pour ajouter un titre</a:t>
            </a:r>
          </a:p>
        </p:txBody>
      </p:sp>
      <p:sp>
        <p:nvSpPr>
          <p:cNvPr id="41" name="Espace réservé du texte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fr-FR"/>
              <a:t>Cliquer pour ajouter du texte</a:t>
            </a:r>
          </a:p>
        </p:txBody>
      </p:sp>
      <p:sp>
        <p:nvSpPr>
          <p:cNvPr id="42" name="Espace réservé du texte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rtlCol="0"/>
          <a:lstStyle>
            <a:lvl1pPr>
              <a:buNone/>
              <a:defRPr b="1"/>
            </a:lvl1pPr>
          </a:lstStyle>
          <a:p>
            <a:pPr lvl="0" rtl="0"/>
            <a:r>
              <a:rPr lang="fr-FR"/>
              <a:t>Cliquez pour ajouter un titre</a:t>
            </a:r>
          </a:p>
        </p:txBody>
      </p:sp>
      <p:sp>
        <p:nvSpPr>
          <p:cNvPr id="43" name="Espace réservé du texte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fr-FR"/>
              <a:t>Cliquer pour ajouter du texte</a:t>
            </a:r>
          </a:p>
        </p:txBody>
      </p:sp>
      <p:sp>
        <p:nvSpPr>
          <p:cNvPr id="24" name="Espace réservé de la date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5" name="Espace réservé du pied de page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32" name="Espace réservé du numéro de diapositive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fr-FR" smtClean="0"/>
              <a:pPr rtl="0"/>
              <a:t>‹#›</a:t>
            </a:fld>
            <a:endParaRPr lang="fr-FR" dirty="0"/>
          </a:p>
        </p:txBody>
      </p:sp>
      <p:grpSp>
        <p:nvGrpSpPr>
          <p:cNvPr id="44" name="Groupe 43">
            <a:extLst>
              <a:ext uri="{FF2B5EF4-FFF2-40B4-BE49-F238E27FC236}">
                <a16:creationId xmlns:a16="http://schemas.microsoft.com/office/drawing/2014/main" id="{2AC563FF-7AA4-42A5-8F4E-9C62398C16A5}"/>
              </a:ext>
              <a:ext uri="{C183D7F6-B498-43B3-948B-1728B52AA6E4}">
                <adec:decorative xmlns:adec="http://schemas.microsoft.com/office/drawing/2017/decorative" xmlns="" val="1"/>
              </a:ext>
            </a:extLst>
          </p:cNvPr>
          <p:cNvGrpSpPr/>
          <p:nvPr userDrawn="1"/>
        </p:nvGrpSpPr>
        <p:grpSpPr>
          <a:xfrm>
            <a:off x="10056904" y="5782880"/>
            <a:ext cx="1054467" cy="469689"/>
            <a:chOff x="10056904" y="5720734"/>
            <a:chExt cx="1054467" cy="469689"/>
          </a:xfrm>
        </p:grpSpPr>
        <p:grpSp>
          <p:nvGrpSpPr>
            <p:cNvPr id="45" name="Graphisme 185">
              <a:extLst>
                <a:ext uri="{FF2B5EF4-FFF2-40B4-BE49-F238E27FC236}">
                  <a16:creationId xmlns:a16="http://schemas.microsoft.com/office/drawing/2014/main" id="{2F57252D-B141-4A8D-A8E0-321B5580CF62}"/>
                </a:ext>
                <a:ext uri="{C183D7F6-B498-43B3-948B-1728B52AA6E4}">
                  <adec:decorative xmlns:adec="http://schemas.microsoft.com/office/drawing/2017/decorative" xmlns="" val="1"/>
                </a:ext>
              </a:extLst>
            </p:cNvPr>
            <p:cNvGrpSpPr/>
            <p:nvPr userDrawn="1"/>
          </p:nvGrpSpPr>
          <p:grpSpPr>
            <a:xfrm>
              <a:off x="10056904" y="5720734"/>
              <a:ext cx="1054467" cy="469689"/>
              <a:chOff x="9841624" y="4115729"/>
              <a:chExt cx="602170" cy="268223"/>
            </a:xfrm>
            <a:solidFill>
              <a:schemeClr val="tx1"/>
            </a:solidFill>
          </p:grpSpPr>
          <p:sp>
            <p:nvSpPr>
              <p:cNvPr id="52" name="Forme libre : Form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3" name="Forme libre : Form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4" name="Forme libre : Form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5" name="Forme libre : Form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6" name="Forme libre : Form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nvGrpSpPr>
            <p:cNvPr id="46" name="Graphisme 185">
              <a:extLst>
                <a:ext uri="{FF2B5EF4-FFF2-40B4-BE49-F238E27FC236}">
                  <a16:creationId xmlns:a16="http://schemas.microsoft.com/office/drawing/2014/main" id="{C4D33E31-7264-4B2D-B2DD-12BE09194094}"/>
                </a:ext>
                <a:ext uri="{C183D7F6-B498-43B3-948B-1728B52AA6E4}">
                  <adec:decorative xmlns:adec="http://schemas.microsoft.com/office/drawing/2017/decorative" xmlns=""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orme libre : Form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8" name="Forme libre : Form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9" name="Forme libre : Form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0" name="Forme libre : Form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1" name="Forme libre : Form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grpSp>
        <p:nvGrpSpPr>
          <p:cNvPr id="23" name="Graphisme 185">
            <a:extLst>
              <a:ext uri="{FF2B5EF4-FFF2-40B4-BE49-F238E27FC236}">
                <a16:creationId xmlns:a16="http://schemas.microsoft.com/office/drawing/2014/main" id="{03C23AC4-0E0E-4B04-94AB-656B79835708}"/>
              </a:ext>
              <a:ext uri="{C183D7F6-B498-43B3-948B-1728B52AA6E4}">
                <adec:decorative xmlns:adec="http://schemas.microsoft.com/office/drawing/2017/decorative" xmlns="" val="1"/>
              </a:ext>
            </a:extLst>
          </p:cNvPr>
          <p:cNvGrpSpPr/>
          <p:nvPr userDrawn="1"/>
        </p:nvGrpSpPr>
        <p:grpSpPr>
          <a:xfrm>
            <a:off x="5150984" y="5322067"/>
            <a:ext cx="1054467" cy="469689"/>
            <a:chOff x="9841624" y="4115729"/>
            <a:chExt cx="602170" cy="268223"/>
          </a:xfrm>
          <a:solidFill>
            <a:schemeClr val="tx1"/>
          </a:solidFill>
        </p:grpSpPr>
        <p:sp>
          <p:nvSpPr>
            <p:cNvPr id="24" name="Forme libre : Form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5" name="Forme libre : Form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6" name="Forme libre : Form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7" name="Forme libre : Form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8" name="Forme libre : Form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sp>
        <p:nvSpPr>
          <p:cNvPr id="7" name="Titr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rtlCol="0" anchor="b"/>
          <a:lstStyle>
            <a:lvl1pPr>
              <a:defRPr/>
            </a:lvl1pPr>
          </a:lstStyle>
          <a:p>
            <a:pPr rtl="0"/>
            <a:r>
              <a:rPr lang="fr-FR"/>
              <a:t>Cliquez pour ajouter un titre</a:t>
            </a:r>
          </a:p>
        </p:txBody>
      </p:sp>
      <p:sp>
        <p:nvSpPr>
          <p:cNvPr id="32" name="Espace réservé d’image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rtlCol="0" anchor="ctr">
            <a:noAutofit/>
          </a:bodyPr>
          <a:lstStyle>
            <a:lvl1pPr algn="ctr">
              <a:buNone/>
              <a:defRPr/>
            </a:lvl1pPr>
          </a:lstStyle>
          <a:p>
            <a:pPr rtl="0"/>
            <a:r>
              <a:rPr lang="fr-FR"/>
              <a:t>Cliquez pour ajouter une photo</a:t>
            </a:r>
          </a:p>
        </p:txBody>
      </p:sp>
      <p:sp>
        <p:nvSpPr>
          <p:cNvPr id="35" name="Espace réservé d’image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rtlCol="0" anchor="ctr">
            <a:noAutofit/>
          </a:bodyPr>
          <a:lstStyle>
            <a:lvl1pPr marL="0" algn="ctr">
              <a:buNone/>
              <a:defRPr/>
            </a:lvl1pPr>
          </a:lstStyle>
          <a:p>
            <a:pPr rtl="0"/>
            <a:r>
              <a:rPr lang="fr-FR"/>
              <a:t>Cliquez pour ajouter une photo</a:t>
            </a:r>
          </a:p>
        </p:txBody>
      </p:sp>
      <p:sp>
        <p:nvSpPr>
          <p:cNvPr id="38" name="Espace réservé d’image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rtlCol="0" anchor="ctr">
            <a:noAutofit/>
          </a:bodyPr>
          <a:lstStyle>
            <a:lvl1pPr algn="ctr">
              <a:buNone/>
              <a:defRPr/>
            </a:lvl1pPr>
          </a:lstStyle>
          <a:p>
            <a:pPr rtl="0"/>
            <a:r>
              <a:rPr lang="fr-FR"/>
              <a:t>Cliquez pour ajouter une photo</a:t>
            </a:r>
          </a:p>
        </p:txBody>
      </p:sp>
      <p:grpSp>
        <p:nvGrpSpPr>
          <p:cNvPr id="8" name="Groupe 7">
            <a:extLst>
              <a:ext uri="{FF2B5EF4-FFF2-40B4-BE49-F238E27FC236}">
                <a16:creationId xmlns:a16="http://schemas.microsoft.com/office/drawing/2014/main" id="{3210EA05-DF52-42EC-BE02-1A684F299F20}"/>
              </a:ext>
              <a:ext uri="{C183D7F6-B498-43B3-948B-1728B52AA6E4}">
                <adec:decorative xmlns:adec="http://schemas.microsoft.com/office/drawing/2017/decorative" xmlns="" val="1"/>
              </a:ext>
            </a:extLst>
          </p:cNvPr>
          <p:cNvGrpSpPr/>
          <p:nvPr userDrawn="1"/>
        </p:nvGrpSpPr>
        <p:grpSpPr>
          <a:xfrm>
            <a:off x="0" y="377893"/>
            <a:ext cx="1861854" cy="717514"/>
            <a:chOff x="0" y="377893"/>
            <a:chExt cx="1861854" cy="717514"/>
          </a:xfrm>
          <a:solidFill>
            <a:schemeClr val="tx1"/>
          </a:solidFill>
        </p:grpSpPr>
        <p:sp>
          <p:nvSpPr>
            <p:cNvPr id="9" name="Forme libre : Form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fr-FR" dirty="0"/>
            </a:p>
          </p:txBody>
        </p:sp>
        <p:sp>
          <p:nvSpPr>
            <p:cNvPr id="10" name="Forme libre : Form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fr-FR" dirty="0"/>
            </a:p>
          </p:txBody>
        </p:sp>
      </p:grpSp>
      <p:sp>
        <p:nvSpPr>
          <p:cNvPr id="20" name="Espace réservé du contenu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rtlCol="0">
            <a:normAutofit/>
          </a:bodyPr>
          <a:lstStyle>
            <a:lvl1pPr marL="0" indent="0">
              <a:lnSpc>
                <a:spcPct val="100000"/>
              </a:lnSpc>
              <a:buNone/>
              <a:defRPr sz="1800" baseline="0"/>
            </a:lvl1pPr>
          </a:lstStyle>
          <a:p>
            <a:pPr rtl="0">
              <a:lnSpc>
                <a:spcPct val="130000"/>
              </a:lnSpc>
            </a:pPr>
            <a:r>
              <a:rPr lang="fr-FR"/>
              <a:t>Cliquer pour ajouter du texte</a:t>
            </a:r>
          </a:p>
        </p:txBody>
      </p:sp>
      <p:sp>
        <p:nvSpPr>
          <p:cNvPr id="21" name="Espace réservé de la date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rtlCol="0"/>
          <a:lstStyle/>
          <a:p>
            <a:pPr rtl="0"/>
            <a:r>
              <a:rPr lang="fr-FR"/>
              <a:t>1/02/20XX</a:t>
            </a:r>
            <a:endParaRPr lang="fr-FR" dirty="0"/>
          </a:p>
        </p:txBody>
      </p:sp>
      <p:sp>
        <p:nvSpPr>
          <p:cNvPr id="22" name="Espace réservé du pied de page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29" name="Espace réservé du numéro de diapositive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fr-FR" smtClean="0"/>
              <a:t>‹#›</a:t>
            </a:fld>
            <a:endParaRPr lang="fr-FR" dirty="0"/>
          </a:p>
        </p:txBody>
      </p:sp>
      <p:grpSp>
        <p:nvGrpSpPr>
          <p:cNvPr id="19" name="Groupe 18">
            <a:extLst>
              <a:ext uri="{FF2B5EF4-FFF2-40B4-BE49-F238E27FC236}">
                <a16:creationId xmlns:a16="http://schemas.microsoft.com/office/drawing/2014/main" id="{BE5F9943-296E-47D0-AE23-CAD9E510A6C8}"/>
              </a:ext>
              <a:ext uri="{C183D7F6-B498-43B3-948B-1728B52AA6E4}">
                <adec:decorative xmlns:adec="http://schemas.microsoft.com/office/drawing/2017/decorative" xmlns="" val="1"/>
              </a:ext>
            </a:extLst>
          </p:cNvPr>
          <p:cNvGrpSpPr/>
          <p:nvPr userDrawn="1"/>
        </p:nvGrpSpPr>
        <p:grpSpPr>
          <a:xfrm>
            <a:off x="750064" y="3797696"/>
            <a:ext cx="805908" cy="805908"/>
            <a:chOff x="750064" y="2828266"/>
            <a:chExt cx="805908" cy="805908"/>
          </a:xfrm>
        </p:grpSpPr>
        <p:grpSp>
          <p:nvGrpSpPr>
            <p:cNvPr id="30" name="Groupe 29">
              <a:extLst>
                <a:ext uri="{FF2B5EF4-FFF2-40B4-BE49-F238E27FC236}">
                  <a16:creationId xmlns:a16="http://schemas.microsoft.com/office/drawing/2014/main" id="{9F7B3EA0-9668-4864-8EAB-87002E634FF3}"/>
                </a:ext>
                <a:ext uri="{C183D7F6-B498-43B3-948B-1728B52AA6E4}">
                  <adec:decorative xmlns:adec="http://schemas.microsoft.com/office/drawing/2017/decorative" xmlns="" val="1"/>
                </a:ext>
              </a:extLst>
            </p:cNvPr>
            <p:cNvGrpSpPr/>
            <p:nvPr userDrawn="1"/>
          </p:nvGrpSpPr>
          <p:grpSpPr>
            <a:xfrm>
              <a:off x="750064" y="2828266"/>
              <a:ext cx="805908" cy="805908"/>
              <a:chOff x="817371" y="4276255"/>
              <a:chExt cx="413564" cy="413564"/>
            </a:xfrm>
            <a:solidFill>
              <a:srgbClr val="FFFFFF"/>
            </a:solidFill>
          </p:grpSpPr>
          <p:sp>
            <p:nvSpPr>
              <p:cNvPr id="36" name="Graphisme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37" name="Graphisme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grpSp>
          <p:nvGrpSpPr>
            <p:cNvPr id="31" name="Groupe 30">
              <a:extLst>
                <a:ext uri="{FF2B5EF4-FFF2-40B4-BE49-F238E27FC236}">
                  <a16:creationId xmlns:a16="http://schemas.microsoft.com/office/drawing/2014/main" id="{3E62CF97-C608-4582-968F-CB4B12F9EF8F}"/>
                </a:ext>
                <a:ext uri="{C183D7F6-B498-43B3-948B-1728B52AA6E4}">
                  <adec:decorative xmlns:adec="http://schemas.microsoft.com/office/drawing/2017/decorative" xmlns=""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sme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34" name="Graphisme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C1DC5A68-D71B-430D-A02A-5A4C7608C2C2}"/>
              </a:ext>
              <a:ext uri="{C183D7F6-B498-43B3-948B-1728B52AA6E4}">
                <adec:decorative xmlns:adec="http://schemas.microsoft.com/office/drawing/2017/decorative" xmlns=""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xmlns=""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Titr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rtlCol="0" anchor="b">
            <a:normAutofit/>
          </a:bodyPr>
          <a:lstStyle>
            <a:lvl1pPr>
              <a:defRPr sz="6000" b="1" spc="1500" baseline="0"/>
            </a:lvl1pPr>
          </a:lstStyle>
          <a:p>
            <a:pPr rtl="0"/>
            <a:r>
              <a:rPr lang="fr-FR"/>
              <a:t>CLIQUEZ POUR AJOUTER UN TITRE</a:t>
            </a:r>
          </a:p>
        </p:txBody>
      </p:sp>
      <p:sp>
        <p:nvSpPr>
          <p:cNvPr id="12" name="Sous-titr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rtlCol="0"/>
          <a:lstStyle>
            <a:lvl1pPr marL="0">
              <a:lnSpc>
                <a:spcPct val="100000"/>
              </a:lnSpc>
              <a:spcBef>
                <a:spcPts val="0"/>
              </a:spcBef>
              <a:buNone/>
              <a:defRPr sz="2400" spc="400" baseline="0"/>
            </a:lvl1pPr>
          </a:lstStyle>
          <a:p>
            <a:pPr rtl="0"/>
            <a:r>
              <a:rPr lang="fr-FR"/>
              <a:t>CLIQUEZ POUR AJOUTER UN SOUS-TITRE</a:t>
            </a:r>
          </a:p>
        </p:txBody>
      </p:sp>
      <p:sp>
        <p:nvSpPr>
          <p:cNvPr id="24" name="Espace réservé de la date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5" name="Espace réservé du pied de page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26" name="Espace réservé du numéro de diapositive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rtlCol="0"/>
          <a:lstStyle/>
          <a:p>
            <a:pPr rtl="0"/>
            <a:fld id="{F3450C42-9A0B-4425-92C2-70FCF7C45734}" type="slidenum">
              <a:rPr lang="fr-FR" smtClean="0"/>
              <a:t>‹#›</a:t>
            </a:fld>
            <a:endParaRPr lang="fr-FR" dirty="0"/>
          </a:p>
        </p:txBody>
      </p:sp>
      <p:sp>
        <p:nvSpPr>
          <p:cNvPr id="29" name="Espace réservé d’image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rtlCol="0"/>
          <a:lstStyle>
            <a:lvl1pPr>
              <a:buNone/>
              <a:defRPr/>
            </a:lvl1pPr>
          </a:lstStyle>
          <a:p>
            <a:pPr rtl="0"/>
            <a:r>
              <a:rPr lang="fr-FR"/>
              <a:t>Cliquez pour ajouter une photo</a:t>
            </a:r>
          </a:p>
        </p:txBody>
      </p:sp>
      <p:grpSp>
        <p:nvGrpSpPr>
          <p:cNvPr id="13" name="Groupe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sme 212">
              <a:extLst>
                <a:ext uri="{FF2B5EF4-FFF2-40B4-BE49-F238E27FC236}">
                  <a16:creationId xmlns:a16="http://schemas.microsoft.com/office/drawing/2014/main" id="{5316CEBD-338C-402C-BCD3-A4F16BC89E10}"/>
                </a:ext>
                <a:ext uri="{C183D7F6-B498-43B3-948B-1728B52AA6E4}">
                  <adec:decorative xmlns:adec="http://schemas.microsoft.com/office/drawing/2017/decorative" xmlns=""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15" name="Graphisme 212">
              <a:extLst>
                <a:ext uri="{FF2B5EF4-FFF2-40B4-BE49-F238E27FC236}">
                  <a16:creationId xmlns:a16="http://schemas.microsoft.com/office/drawing/2014/main" id="{C3EC749F-067B-4ADC-9D73-17D3DBA09152}"/>
                </a:ext>
                <a:ext uri="{C183D7F6-B498-43B3-948B-1728B52AA6E4}">
                  <adec:decorative xmlns:adec="http://schemas.microsoft.com/office/drawing/2017/decorative" xmlns=""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grpSp>
        <p:nvGrpSpPr>
          <p:cNvPr id="16" name="Graphisme 185">
            <a:extLst>
              <a:ext uri="{FF2B5EF4-FFF2-40B4-BE49-F238E27FC236}">
                <a16:creationId xmlns:a16="http://schemas.microsoft.com/office/drawing/2014/main" id="{CC5B33D5-B61A-4BB3-BE24-ED2DC91EA9CE}"/>
              </a:ext>
              <a:ext uri="{C183D7F6-B498-43B3-948B-1728B52AA6E4}">
                <adec:decorative xmlns:adec="http://schemas.microsoft.com/office/drawing/2017/decorative" xmlns="" val="1"/>
              </a:ext>
            </a:extLst>
          </p:cNvPr>
          <p:cNvGrpSpPr/>
          <p:nvPr userDrawn="1"/>
        </p:nvGrpSpPr>
        <p:grpSpPr>
          <a:xfrm>
            <a:off x="5858293" y="2360859"/>
            <a:ext cx="1054467" cy="469689"/>
            <a:chOff x="9841624" y="4115729"/>
            <a:chExt cx="602170" cy="268223"/>
          </a:xfrm>
          <a:solidFill>
            <a:schemeClr val="tx1"/>
          </a:solidFill>
        </p:grpSpPr>
        <p:sp>
          <p:nvSpPr>
            <p:cNvPr id="17" name="Forme libre : Form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18" name="Forme libre : Form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19" name="Forme libre : Form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0" name="Forme libre : Form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1" name="Forme libre : Form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nvGrpSpPr>
          <p:cNvPr id="22" name="Groupe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e 22">
              <a:extLst>
                <a:ext uri="{FF2B5EF4-FFF2-40B4-BE49-F238E27FC236}">
                  <a16:creationId xmlns:a16="http://schemas.microsoft.com/office/drawing/2014/main" id="{EE2409D7-BC76-4E3D-A9C1-491922D3534F}"/>
                </a:ext>
                <a:ext uri="{C183D7F6-B498-43B3-948B-1728B52AA6E4}">
                  <adec:decorative xmlns:adec="http://schemas.microsoft.com/office/drawing/2017/decorative" xmlns=""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27" name="Ovale 26">
              <a:extLst>
                <a:ext uri="{FF2B5EF4-FFF2-40B4-BE49-F238E27FC236}">
                  <a16:creationId xmlns:a16="http://schemas.microsoft.com/office/drawing/2014/main" id="{80211AD5-F7D3-45F7-8766-86B7813C2643}"/>
                </a:ext>
                <a:ext uri="{C183D7F6-B498-43B3-948B-1728B52AA6E4}">
                  <adec:decorative xmlns:adec="http://schemas.microsoft.com/office/drawing/2017/decorative" xmlns=""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63" name="Titr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rtlCol="0" anchor="b">
            <a:normAutofit/>
          </a:bodyPr>
          <a:lstStyle/>
          <a:p>
            <a:pPr rtl="0"/>
            <a:r>
              <a:rPr lang="fr-FR"/>
              <a:t>Modifiez le style du titre</a:t>
            </a:r>
            <a:endParaRPr lang="fr-FR" dirty="0"/>
          </a:p>
        </p:txBody>
      </p:sp>
      <p:sp>
        <p:nvSpPr>
          <p:cNvPr id="67" name="Espace réservé du contenu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rtlCol="0">
            <a:normAutofit/>
          </a:bodyPr>
          <a:lstStyle>
            <a:lvl1pPr>
              <a:buNone/>
              <a:defRPr sz="2400"/>
            </a:lvl1pPr>
          </a:lstStyle>
          <a:p>
            <a:pPr rtl="0">
              <a:lnSpc>
                <a:spcPct val="130000"/>
              </a:lnSpc>
            </a:pPr>
            <a:r>
              <a:rPr lang="fr-FR"/>
              <a:t>Cliquer pour ajouter du texte</a:t>
            </a:r>
          </a:p>
        </p:txBody>
      </p:sp>
      <p:grpSp>
        <p:nvGrpSpPr>
          <p:cNvPr id="64" name="Groupe 63">
            <a:extLst>
              <a:ext uri="{FF2B5EF4-FFF2-40B4-BE49-F238E27FC236}">
                <a16:creationId xmlns:a16="http://schemas.microsoft.com/office/drawing/2014/main" id="{D375A7AC-BF9B-4E33-9275-2E93A2356717}"/>
              </a:ext>
              <a:ext uri="{C183D7F6-B498-43B3-948B-1728B52AA6E4}">
                <adec:decorative xmlns:adec="http://schemas.microsoft.com/office/drawing/2017/decorative" xmlns="" val="1"/>
              </a:ext>
            </a:extLst>
          </p:cNvPr>
          <p:cNvGrpSpPr/>
          <p:nvPr userDrawn="1"/>
        </p:nvGrpSpPr>
        <p:grpSpPr>
          <a:xfrm>
            <a:off x="10791258" y="619275"/>
            <a:ext cx="932200" cy="932200"/>
            <a:chOff x="10791258" y="619275"/>
            <a:chExt cx="932200" cy="932200"/>
          </a:xfrm>
        </p:grpSpPr>
        <p:sp>
          <p:nvSpPr>
            <p:cNvPr id="65" name="Graphisme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66" name="Graphisme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grpSp>
        <p:nvGrpSpPr>
          <p:cNvPr id="68" name="Groupe 67">
            <a:extLst>
              <a:ext uri="{FF2B5EF4-FFF2-40B4-BE49-F238E27FC236}">
                <a16:creationId xmlns:a16="http://schemas.microsoft.com/office/drawing/2014/main" id="{7DF52B12-FE86-4DDD-AF1A-6B41C03D58C7}"/>
              </a:ext>
              <a:ext uri="{C183D7F6-B498-43B3-948B-1728B52AA6E4}">
                <adec:decorative xmlns:adec="http://schemas.microsoft.com/office/drawing/2017/decorative" xmlns="" val="1"/>
              </a:ext>
            </a:extLst>
          </p:cNvPr>
          <p:cNvGrpSpPr/>
          <p:nvPr userDrawn="1"/>
        </p:nvGrpSpPr>
        <p:grpSpPr>
          <a:xfrm>
            <a:off x="8340966" y="406894"/>
            <a:ext cx="1598829" cy="531293"/>
            <a:chOff x="6491531" y="1420258"/>
            <a:chExt cx="1598829" cy="531293"/>
          </a:xfrm>
          <a:solidFill>
            <a:schemeClr val="tx1"/>
          </a:solidFill>
        </p:grpSpPr>
        <p:grpSp>
          <p:nvGrpSpPr>
            <p:cNvPr id="69" name="Graphisme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orme libre : Form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74" name="Forme libre : Form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70" name="Graphisme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orme libre : Form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72" name="Forme libre : Form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sp>
        <p:nvSpPr>
          <p:cNvPr id="422" name="Espace réservé d’image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rtlCol="0"/>
          <a:lstStyle>
            <a:lvl1pPr>
              <a:buNone/>
              <a:defRPr/>
            </a:lvl1pPr>
          </a:lstStyle>
          <a:p>
            <a:pPr rtl="0"/>
            <a:r>
              <a:rPr lang="fr-FR"/>
              <a:t>Cliquez pour ajouter une photo</a:t>
            </a:r>
          </a:p>
        </p:txBody>
      </p:sp>
      <p:sp>
        <p:nvSpPr>
          <p:cNvPr id="417" name="Espace réservé de la date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418" name="Espace réservé du pied de page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419" name="Espace réservé du numéro de diapositive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fr-FR" smtClean="0"/>
              <a:t>‹#›</a:t>
            </a:fld>
            <a:endParaRPr lang="fr-FR"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r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rtlCol="0" anchor="b"/>
          <a:lstStyle/>
          <a:p>
            <a:pPr rtl="0"/>
            <a:r>
              <a:rPr lang="fr-FR"/>
              <a:t>Modifiez le style du titre</a:t>
            </a:r>
            <a:endParaRPr lang="fr-FR" dirty="0"/>
          </a:p>
        </p:txBody>
      </p:sp>
      <p:sp>
        <p:nvSpPr>
          <p:cNvPr id="20" name="Espace réservé du contenu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rtlCol="0">
            <a:normAutofit/>
          </a:bodyPr>
          <a:lstStyle>
            <a:lvl1pPr marL="0" indent="0">
              <a:lnSpc>
                <a:spcPct val="90000"/>
              </a:lnSpc>
              <a:buNone/>
              <a:defRPr sz="1800"/>
            </a:lvl1pPr>
          </a:lstStyle>
          <a:p>
            <a:pPr rtl="0">
              <a:lnSpc>
                <a:spcPct val="130000"/>
              </a:lnSpc>
            </a:pPr>
            <a:r>
              <a:rPr lang="fr-FR"/>
              <a:t>Cliquer pour ajouter du texte</a:t>
            </a:r>
          </a:p>
        </p:txBody>
      </p:sp>
      <p:grpSp>
        <p:nvGrpSpPr>
          <p:cNvPr id="3" name="Groupe 2">
            <a:extLst>
              <a:ext uri="{FF2B5EF4-FFF2-40B4-BE49-F238E27FC236}">
                <a16:creationId xmlns:a16="http://schemas.microsoft.com/office/drawing/2014/main" id="{C7889367-AA88-4B31-A223-EF3FCC731813}"/>
              </a:ext>
              <a:ext uri="{C183D7F6-B498-43B3-948B-1728B52AA6E4}">
                <adec:decorative xmlns:adec="http://schemas.microsoft.com/office/drawing/2017/decorative" xmlns="" val="1"/>
              </a:ext>
            </a:extLst>
          </p:cNvPr>
          <p:cNvGrpSpPr/>
          <p:nvPr userDrawn="1"/>
        </p:nvGrpSpPr>
        <p:grpSpPr>
          <a:xfrm flipV="1">
            <a:off x="2" y="6191250"/>
            <a:ext cx="630153" cy="666750"/>
            <a:chOff x="1" y="2"/>
            <a:chExt cx="2232251" cy="2361890"/>
          </a:xfrm>
        </p:grpSpPr>
        <p:sp>
          <p:nvSpPr>
            <p:cNvPr id="16" name="Forme libre : Forme 15">
              <a:extLst>
                <a:ext uri="{FF2B5EF4-FFF2-40B4-BE49-F238E27FC236}">
                  <a16:creationId xmlns:a16="http://schemas.microsoft.com/office/drawing/2014/main" id="{7C9AB4B8-C106-4540-81BA-4388E2B81283}"/>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21" name="Forme libre : Forme 20">
              <a:extLst>
                <a:ext uri="{FF2B5EF4-FFF2-40B4-BE49-F238E27FC236}">
                  <a16:creationId xmlns:a16="http://schemas.microsoft.com/office/drawing/2014/main" id="{690E7B3D-DBE9-40C9-9D00-F8038C4D447F}"/>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grpSp>
      <p:grpSp>
        <p:nvGrpSpPr>
          <p:cNvPr id="4" name="Groupe 3">
            <a:extLst>
              <a:ext uri="{FF2B5EF4-FFF2-40B4-BE49-F238E27FC236}">
                <a16:creationId xmlns:a16="http://schemas.microsoft.com/office/drawing/2014/main" id="{639AC4BF-D84C-4F05-A8BF-A365C3B75C5E}"/>
              </a:ext>
              <a:ext uri="{C183D7F6-B498-43B3-948B-1728B52AA6E4}">
                <adec:decorative xmlns:adec="http://schemas.microsoft.com/office/drawing/2017/decorative" xmlns="" val="1"/>
              </a:ext>
            </a:extLst>
          </p:cNvPr>
          <p:cNvGrpSpPr/>
          <p:nvPr userDrawn="1"/>
        </p:nvGrpSpPr>
        <p:grpSpPr>
          <a:xfrm rot="16200000">
            <a:off x="8835619" y="58817"/>
            <a:ext cx="3432581" cy="3293393"/>
            <a:chOff x="8759419" y="3564607"/>
            <a:chExt cx="3432581" cy="3293393"/>
          </a:xfrm>
        </p:grpSpPr>
        <p:sp>
          <p:nvSpPr>
            <p:cNvPr id="23" name="Forme libre : Forme 22">
              <a:extLst>
                <a:ext uri="{FF2B5EF4-FFF2-40B4-BE49-F238E27FC236}">
                  <a16:creationId xmlns:a16="http://schemas.microsoft.com/office/drawing/2014/main" id="{6EE44D66-158A-482A-B586-9251844C2455}"/>
                </a:ext>
                <a:ext uri="{C183D7F6-B498-43B3-948B-1728B52AA6E4}">
                  <adec:decorative xmlns:adec="http://schemas.microsoft.com/office/drawing/2017/decorative" xmlns=""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24" name="Forme libre : Forme 23">
              <a:extLst>
                <a:ext uri="{FF2B5EF4-FFF2-40B4-BE49-F238E27FC236}">
                  <a16:creationId xmlns:a16="http://schemas.microsoft.com/office/drawing/2014/main" id="{1538A9F0-F51C-490F-8D45-3E8D5EA1940F}"/>
                </a:ext>
                <a:ext uri="{C183D7F6-B498-43B3-948B-1728B52AA6E4}">
                  <adec:decorative xmlns:adec="http://schemas.microsoft.com/office/drawing/2017/decorative" xmlns=""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
        <p:nvSpPr>
          <p:cNvPr id="37" name="Espace réservé d’image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rtlCol="0"/>
          <a:lstStyle>
            <a:lvl1pPr>
              <a:buNone/>
              <a:defRPr/>
            </a:lvl1pPr>
          </a:lstStyle>
          <a:p>
            <a:pPr rtl="0"/>
            <a:r>
              <a:rPr lang="fr-FR"/>
              <a:t>Cliquez pour ajouter une photo</a:t>
            </a:r>
          </a:p>
        </p:txBody>
      </p:sp>
      <p:sp>
        <p:nvSpPr>
          <p:cNvPr id="38" name="Espace réservé d’image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rtlCol="0"/>
          <a:lstStyle>
            <a:lvl1pPr>
              <a:buNone/>
              <a:defRPr/>
            </a:lvl1pPr>
          </a:lstStyle>
          <a:p>
            <a:pPr rtl="0"/>
            <a:r>
              <a:rPr lang="fr-FR"/>
              <a:t>Cliquez pour ajouter une photo</a:t>
            </a:r>
          </a:p>
        </p:txBody>
      </p:sp>
      <p:sp>
        <p:nvSpPr>
          <p:cNvPr id="26" name="Espace réservé de la date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7" name="Espace réservé du pied de page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34" name="Espace réservé du numéro de diapositive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fr-FR" smtClean="0"/>
              <a:pPr rtl="0"/>
              <a:t>‹#›</a:t>
            </a:fld>
            <a:endParaRPr lang="fr-FR" dirty="0">
              <a:solidFill>
                <a:schemeClr val="tx1"/>
              </a:solidFill>
            </a:endParaRPr>
          </a:p>
        </p:txBody>
      </p:sp>
      <p:grpSp>
        <p:nvGrpSpPr>
          <p:cNvPr id="15" name="Groupe 14">
            <a:extLst>
              <a:ext uri="{FF2B5EF4-FFF2-40B4-BE49-F238E27FC236}">
                <a16:creationId xmlns:a16="http://schemas.microsoft.com/office/drawing/2014/main" id="{A0CE0237-8723-4348-94B7-63A59D8475D2}"/>
              </a:ext>
              <a:ext uri="{C183D7F6-B498-43B3-948B-1728B52AA6E4}">
                <adec:decorative xmlns:adec="http://schemas.microsoft.com/office/drawing/2017/decorative" xmlns="" val="1"/>
              </a:ext>
            </a:extLst>
          </p:cNvPr>
          <p:cNvGrpSpPr/>
          <p:nvPr userDrawn="1"/>
        </p:nvGrpSpPr>
        <p:grpSpPr>
          <a:xfrm>
            <a:off x="5887262" y="1200150"/>
            <a:ext cx="1648987" cy="635480"/>
            <a:chOff x="0" y="292656"/>
            <a:chExt cx="1861854" cy="717514"/>
          </a:xfrm>
        </p:grpSpPr>
        <p:sp>
          <p:nvSpPr>
            <p:cNvPr id="18" name="Forme libre : Forme 17">
              <a:extLst>
                <a:ext uri="{FF2B5EF4-FFF2-40B4-BE49-F238E27FC236}">
                  <a16:creationId xmlns:a16="http://schemas.microsoft.com/office/drawing/2014/main" id="{3476B89C-56D1-416F-8EB1-DA7F4851482F}"/>
                </a:ext>
                <a:ext uri="{C183D7F6-B498-43B3-948B-1728B52AA6E4}">
                  <adec:decorative xmlns:adec="http://schemas.microsoft.com/office/drawing/2017/decorative" xmlns=""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sp>
          <p:nvSpPr>
            <p:cNvPr id="19" name="Forme libre : Forme 18">
              <a:extLst>
                <a:ext uri="{FF2B5EF4-FFF2-40B4-BE49-F238E27FC236}">
                  <a16:creationId xmlns:a16="http://schemas.microsoft.com/office/drawing/2014/main" id="{3C49B972-3E3D-4CC1-B834-FF30BF266D59}"/>
                </a:ext>
                <a:ext uri="{C183D7F6-B498-43B3-948B-1728B52AA6E4}">
                  <adec:decorative xmlns:adec="http://schemas.microsoft.com/office/drawing/2017/decorative" xmlns=""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grpSp>
      <p:grpSp>
        <p:nvGrpSpPr>
          <p:cNvPr id="22" name="Graphisme 185">
            <a:extLst>
              <a:ext uri="{FF2B5EF4-FFF2-40B4-BE49-F238E27FC236}">
                <a16:creationId xmlns:a16="http://schemas.microsoft.com/office/drawing/2014/main" id="{A3C21CC9-A512-4380-A099-AF8D792D53DF}"/>
              </a:ext>
              <a:ext uri="{C183D7F6-B498-43B3-948B-1728B52AA6E4}">
                <adec:decorative xmlns:adec="http://schemas.microsoft.com/office/drawing/2017/decorative" xmlns="" val="1"/>
              </a:ext>
            </a:extLst>
          </p:cNvPr>
          <p:cNvGrpSpPr/>
          <p:nvPr userDrawn="1"/>
        </p:nvGrpSpPr>
        <p:grpSpPr>
          <a:xfrm>
            <a:off x="9906949" y="5729028"/>
            <a:ext cx="1054465" cy="469689"/>
            <a:chOff x="9841624" y="4115729"/>
            <a:chExt cx="602169" cy="268223"/>
          </a:xfrm>
          <a:solidFill>
            <a:schemeClr val="tx1"/>
          </a:solidFill>
        </p:grpSpPr>
        <p:sp>
          <p:nvSpPr>
            <p:cNvPr id="25" name="Forme libre : Form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8" name="Forme libre : Form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9" name="Forme libre : Form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0" name="Forme libre : Form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1" name="Forme libre : Form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p:spTree>
      <p:nvGrpSpPr>
        <p:cNvPr id="1" name=""/>
        <p:cNvGrpSpPr/>
        <p:nvPr/>
      </p:nvGrpSpPr>
      <p:grpSpPr>
        <a:xfrm>
          <a:off x="0" y="0"/>
          <a:ext cx="0" cy="0"/>
          <a:chOff x="0" y="0"/>
          <a:chExt cx="0" cy="0"/>
        </a:xfrm>
      </p:grpSpPr>
      <p:sp>
        <p:nvSpPr>
          <p:cNvPr id="18" name="Ovale 17">
            <a:extLst>
              <a:ext uri="{FF2B5EF4-FFF2-40B4-BE49-F238E27FC236}">
                <a16:creationId xmlns:a16="http://schemas.microsoft.com/office/drawing/2014/main" id="{B339F109-5532-4E78-8957-EB2AAAD36967}"/>
              </a:ext>
              <a:ext uri="{C183D7F6-B498-43B3-948B-1728B52AA6E4}">
                <adec:decorative xmlns:adec="http://schemas.microsoft.com/office/drawing/2017/decorative" xmlns=""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Ovale 18">
            <a:extLst>
              <a:ext uri="{FF2B5EF4-FFF2-40B4-BE49-F238E27FC236}">
                <a16:creationId xmlns:a16="http://schemas.microsoft.com/office/drawing/2014/main" id="{CAF9A59D-418A-4B1E-B724-5ADD4336F766}"/>
              </a:ext>
              <a:ext uri="{C183D7F6-B498-43B3-948B-1728B52AA6E4}">
                <adec:decorative xmlns:adec="http://schemas.microsoft.com/office/drawing/2017/decorative" xmlns=""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useBgFill="1">
        <p:nvSpPr>
          <p:cNvPr id="20" name="Ovale 19">
            <a:extLst>
              <a:ext uri="{FF2B5EF4-FFF2-40B4-BE49-F238E27FC236}">
                <a16:creationId xmlns:a16="http://schemas.microsoft.com/office/drawing/2014/main" id="{2667FDEA-E217-4374-BFBC-FB41B2C3A553}"/>
              </a:ext>
              <a:ext uri="{C183D7F6-B498-43B3-948B-1728B52AA6E4}">
                <adec:decorative xmlns:adec="http://schemas.microsoft.com/office/drawing/2017/decorative" xmlns=""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1" name="Titr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rtlCol="0"/>
          <a:lstStyle>
            <a:lvl1pPr algn="ctr">
              <a:defRPr sz="6000" b="1" spc="1500" baseline="0"/>
            </a:lvl1pPr>
          </a:lstStyle>
          <a:p>
            <a:pPr rtl="0"/>
            <a:r>
              <a:rPr lang="fr-FR"/>
              <a:t>CLIQUEZ POUR AJOUTER UN TITRE</a:t>
            </a:r>
          </a:p>
        </p:txBody>
      </p:sp>
      <p:sp>
        <p:nvSpPr>
          <p:cNvPr id="22" name="Sous-titr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rtlCol="0"/>
          <a:lstStyle>
            <a:lvl1pPr marL="0" algn="ctr">
              <a:buNone/>
              <a:defRPr spc="400" baseline="0"/>
            </a:lvl1pPr>
          </a:lstStyle>
          <a:p>
            <a:pPr rtl="0"/>
            <a:r>
              <a:rPr lang="fr-FR"/>
              <a:t>CLIQUEZ POUR AJOUTER UN SOUS-TITRE</a:t>
            </a:r>
          </a:p>
        </p:txBody>
      </p:sp>
      <p:sp>
        <p:nvSpPr>
          <p:cNvPr id="23" name="Graphisme 212">
            <a:extLst>
              <a:ext uri="{FF2B5EF4-FFF2-40B4-BE49-F238E27FC236}">
                <a16:creationId xmlns:a16="http://schemas.microsoft.com/office/drawing/2014/main" id="{B25ABCF7-C1CE-49AC-B9BB-B0CC0545E829}"/>
              </a:ext>
              <a:ext uri="{C183D7F6-B498-43B3-948B-1728B52AA6E4}">
                <adec:decorative xmlns:adec="http://schemas.microsoft.com/office/drawing/2017/decorative" xmlns=""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4" name="Graphisme 212">
            <a:extLst>
              <a:ext uri="{FF2B5EF4-FFF2-40B4-BE49-F238E27FC236}">
                <a16:creationId xmlns:a16="http://schemas.microsoft.com/office/drawing/2014/main" id="{90C75B78-0468-4902-B7BE-7274FCE08D86}"/>
              </a:ext>
              <a:ext uri="{C183D7F6-B498-43B3-948B-1728B52AA6E4}">
                <adec:decorative xmlns:adec="http://schemas.microsoft.com/office/drawing/2017/decorative" xmlns=""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5" name="Groupe 24">
            <a:extLst>
              <a:ext uri="{FF2B5EF4-FFF2-40B4-BE49-F238E27FC236}">
                <a16:creationId xmlns:a16="http://schemas.microsoft.com/office/drawing/2014/main" id="{FF6701EE-4FAB-4701-8901-9B8A7D881886}"/>
              </a:ext>
              <a:ext uri="{C183D7F6-B498-43B3-948B-1728B52AA6E4}">
                <adec:decorative xmlns:adec="http://schemas.microsoft.com/office/drawing/2017/decorative" xmlns="" val="1"/>
              </a:ext>
            </a:extLst>
          </p:cNvPr>
          <p:cNvGrpSpPr/>
          <p:nvPr userDrawn="1"/>
        </p:nvGrpSpPr>
        <p:grpSpPr>
          <a:xfrm>
            <a:off x="0" y="1065353"/>
            <a:ext cx="1861854" cy="717514"/>
            <a:chOff x="0" y="1065353"/>
            <a:chExt cx="1861854" cy="717514"/>
          </a:xfrm>
          <a:solidFill>
            <a:srgbClr val="FFFFFF"/>
          </a:solidFill>
        </p:grpSpPr>
        <p:sp>
          <p:nvSpPr>
            <p:cNvPr id="26" name="Forme libre : Form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fr-FR" dirty="0"/>
            </a:p>
          </p:txBody>
        </p:sp>
        <p:sp>
          <p:nvSpPr>
            <p:cNvPr id="27" name="Forme libre : Form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fr-FR" dirty="0"/>
            </a:p>
          </p:txBody>
        </p:sp>
      </p:grpSp>
      <p:grpSp>
        <p:nvGrpSpPr>
          <p:cNvPr id="28" name="Groupe 27">
            <a:extLst>
              <a:ext uri="{FF2B5EF4-FFF2-40B4-BE49-F238E27FC236}">
                <a16:creationId xmlns:a16="http://schemas.microsoft.com/office/drawing/2014/main" id="{6EB57E20-C5E1-4C45-8681-D71FCB21660E}"/>
              </a:ext>
              <a:ext uri="{C183D7F6-B498-43B3-948B-1728B52AA6E4}">
                <adec:decorative xmlns:adec="http://schemas.microsoft.com/office/drawing/2017/decorative" xmlns="" val="1"/>
              </a:ext>
            </a:extLst>
          </p:cNvPr>
          <p:cNvGrpSpPr/>
          <p:nvPr userDrawn="1"/>
        </p:nvGrpSpPr>
        <p:grpSpPr>
          <a:xfrm>
            <a:off x="0" y="1065353"/>
            <a:ext cx="1861854" cy="717514"/>
            <a:chOff x="0" y="1065353"/>
            <a:chExt cx="1861854" cy="717514"/>
          </a:xfrm>
          <a:solidFill>
            <a:schemeClr val="tx1"/>
          </a:solidFill>
        </p:grpSpPr>
        <p:sp>
          <p:nvSpPr>
            <p:cNvPr id="29" name="Forme libre : Form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fr-FR" dirty="0"/>
            </a:p>
          </p:txBody>
        </p:sp>
        <p:sp>
          <p:nvSpPr>
            <p:cNvPr id="30" name="Forme libre : Form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fr-FR" dirty="0"/>
            </a:p>
          </p:txBody>
        </p:sp>
      </p:grpSp>
      <p:grpSp>
        <p:nvGrpSpPr>
          <p:cNvPr id="31" name="Graphisme 185">
            <a:extLst>
              <a:ext uri="{FF2B5EF4-FFF2-40B4-BE49-F238E27FC236}">
                <a16:creationId xmlns:a16="http://schemas.microsoft.com/office/drawing/2014/main" id="{4F846A43-6834-4F6F-8E46-63FA7C2C98DA}"/>
              </a:ext>
              <a:ext uri="{C183D7F6-B498-43B3-948B-1728B52AA6E4}">
                <adec:decorative xmlns:adec="http://schemas.microsoft.com/office/drawing/2017/decorative" xmlns="" val="1"/>
              </a:ext>
            </a:extLst>
          </p:cNvPr>
          <p:cNvGrpSpPr/>
          <p:nvPr userDrawn="1"/>
        </p:nvGrpSpPr>
        <p:grpSpPr>
          <a:xfrm>
            <a:off x="9488307" y="5002180"/>
            <a:ext cx="1054467" cy="469689"/>
            <a:chOff x="9841624" y="4115729"/>
            <a:chExt cx="602170" cy="268223"/>
          </a:xfrm>
          <a:solidFill>
            <a:schemeClr val="tx1"/>
          </a:solidFill>
        </p:grpSpPr>
        <p:sp>
          <p:nvSpPr>
            <p:cNvPr id="32" name="Forme libre : Form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3" name="Forme libre : Form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4" name="Forme libre : Form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5" name="Forme libre : Form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6" name="Forme libre : Form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nvGrpSpPr>
          <p:cNvPr id="2" name="Groupe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e 36">
              <a:extLst>
                <a:ext uri="{FF2B5EF4-FFF2-40B4-BE49-F238E27FC236}">
                  <a16:creationId xmlns:a16="http://schemas.microsoft.com/office/drawing/2014/main" id="{BA2DA534-CC7F-4C25-939F-0385A4DEE275}"/>
                </a:ext>
                <a:ext uri="{C183D7F6-B498-43B3-948B-1728B52AA6E4}">
                  <adec:decorative xmlns:adec="http://schemas.microsoft.com/office/drawing/2017/decorative" xmlns=""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38" name="Ovale 37">
              <a:extLst>
                <a:ext uri="{FF2B5EF4-FFF2-40B4-BE49-F238E27FC236}">
                  <a16:creationId xmlns:a16="http://schemas.microsoft.com/office/drawing/2014/main" id="{485FEC6A-306B-41E7-A9C7-44594DA87249}"/>
                </a:ext>
                <a:ext uri="{C183D7F6-B498-43B3-948B-1728B52AA6E4}">
                  <adec:decorative xmlns:adec="http://schemas.microsoft.com/office/drawing/2017/decorative" xmlns=""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43" name="Espace réservé d’image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rtlCol="0" anchor="ctr">
            <a:noAutofit/>
          </a:bodyPr>
          <a:lstStyle>
            <a:lvl1pPr algn="ctr">
              <a:buNone/>
              <a:defRPr/>
            </a:lvl1pPr>
          </a:lstStyle>
          <a:p>
            <a:pPr rtl="0"/>
            <a:r>
              <a:rPr lang="fr-FR"/>
              <a:t>Cliquez pour ajouter une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rtlCol="0"/>
          <a:lstStyle/>
          <a:p>
            <a:pPr rtl="0"/>
            <a:r>
              <a:rPr lang="fr-FR"/>
              <a:t>Modifiez le style du titre</a:t>
            </a:r>
            <a:endParaRPr lang="fr-FR" dirty="0"/>
          </a:p>
        </p:txBody>
      </p:sp>
      <p:grpSp>
        <p:nvGrpSpPr>
          <p:cNvPr id="20" name="Graphisme 190">
            <a:extLst>
              <a:ext uri="{FF2B5EF4-FFF2-40B4-BE49-F238E27FC236}">
                <a16:creationId xmlns:a16="http://schemas.microsoft.com/office/drawing/2014/main" id="{206EA771-F61C-45A0-8EF8-13E5A2388187}"/>
              </a:ext>
              <a:ext uri="{C183D7F6-B498-43B3-948B-1728B52AA6E4}">
                <adec:decorative xmlns:adec="http://schemas.microsoft.com/office/drawing/2017/decorative" xmlns="" val="1"/>
              </a:ext>
            </a:extLst>
          </p:cNvPr>
          <p:cNvGrpSpPr/>
          <p:nvPr userDrawn="1"/>
        </p:nvGrpSpPr>
        <p:grpSpPr>
          <a:xfrm>
            <a:off x="0" y="136525"/>
            <a:ext cx="1285907" cy="434428"/>
            <a:chOff x="2504802" y="1755501"/>
            <a:chExt cx="1591731" cy="537747"/>
          </a:xfrm>
          <a:solidFill>
            <a:schemeClr val="tx1"/>
          </a:solidFill>
        </p:grpSpPr>
        <p:sp>
          <p:nvSpPr>
            <p:cNvPr id="21" name="Forme libre : Form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22" name="Forme libre : Form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16" name="Groupe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sme 212">
              <a:extLst>
                <a:ext uri="{FF2B5EF4-FFF2-40B4-BE49-F238E27FC236}">
                  <a16:creationId xmlns:a16="http://schemas.microsoft.com/office/drawing/2014/main" id="{1055FF28-FC47-4F04-924F-CED733571C4B}"/>
                </a:ext>
                <a:ext uri="{C183D7F6-B498-43B3-948B-1728B52AA6E4}">
                  <adec:decorative xmlns:adec="http://schemas.microsoft.com/office/drawing/2017/decorative" xmlns=""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5" name="Graphisme 212">
              <a:extLst>
                <a:ext uri="{FF2B5EF4-FFF2-40B4-BE49-F238E27FC236}">
                  <a16:creationId xmlns:a16="http://schemas.microsoft.com/office/drawing/2014/main" id="{5DF23120-2D0B-4C59-B5DB-000A7F7CCAE0}"/>
                </a:ext>
                <a:ext uri="{C183D7F6-B498-43B3-948B-1728B52AA6E4}">
                  <adec:decorative xmlns:adec="http://schemas.microsoft.com/office/drawing/2017/decorative" xmlns=""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sp>
        <p:nvSpPr>
          <p:cNvPr id="26" name="Espace réservé de la date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7" name="Espace réservé du pied de page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28" name="Espace réservé du numéro de diapositive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fr-FR" smtClean="0"/>
              <a:t>‹#›</a:t>
            </a:fld>
            <a:endParaRPr lang="fr-FR"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rtlCol="0"/>
          <a:lstStyle/>
          <a:p>
            <a:pPr rtl="0"/>
            <a:r>
              <a:rPr lang="fr-FR"/>
              <a:t>Modifiez le style du titre</a:t>
            </a:r>
            <a:endParaRPr lang="fr-FR" dirty="0"/>
          </a:p>
        </p:txBody>
      </p:sp>
      <p:grpSp>
        <p:nvGrpSpPr>
          <p:cNvPr id="15" name="Graphisme 190">
            <a:extLst>
              <a:ext uri="{FF2B5EF4-FFF2-40B4-BE49-F238E27FC236}">
                <a16:creationId xmlns:a16="http://schemas.microsoft.com/office/drawing/2014/main" id="{FA1A3B78-4096-4AA2-8788-BDE7FDE0AD5E}"/>
              </a:ext>
              <a:ext uri="{C183D7F6-B498-43B3-948B-1728B52AA6E4}">
                <adec:decorative xmlns:adec="http://schemas.microsoft.com/office/drawing/2017/decorative" xmlns="" val="1"/>
              </a:ext>
            </a:extLst>
          </p:cNvPr>
          <p:cNvGrpSpPr/>
          <p:nvPr userDrawn="1"/>
        </p:nvGrpSpPr>
        <p:grpSpPr>
          <a:xfrm>
            <a:off x="0" y="136525"/>
            <a:ext cx="1285907" cy="434428"/>
            <a:chOff x="2504802" y="1755501"/>
            <a:chExt cx="1591731" cy="537747"/>
          </a:xfrm>
          <a:solidFill>
            <a:schemeClr val="tx1"/>
          </a:solidFill>
        </p:grpSpPr>
        <p:sp>
          <p:nvSpPr>
            <p:cNvPr id="16" name="Forme libre : Form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17" name="Forme libre : Form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18" name="Groupe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sme 212">
              <a:extLst>
                <a:ext uri="{FF2B5EF4-FFF2-40B4-BE49-F238E27FC236}">
                  <a16:creationId xmlns:a16="http://schemas.microsoft.com/office/drawing/2014/main" id="{B98D88F3-9A0C-497C-A9DC-0567F72E5D29}"/>
                </a:ext>
                <a:ext uri="{C183D7F6-B498-43B3-948B-1728B52AA6E4}">
                  <adec:decorative xmlns:adec="http://schemas.microsoft.com/office/drawing/2017/decorative" xmlns=""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0" name="Graphisme 212">
              <a:extLst>
                <a:ext uri="{FF2B5EF4-FFF2-40B4-BE49-F238E27FC236}">
                  <a16:creationId xmlns:a16="http://schemas.microsoft.com/office/drawing/2014/main" id="{109A387A-F471-4821-B626-B6D3DA5B3774}"/>
                </a:ext>
                <a:ext uri="{C183D7F6-B498-43B3-948B-1728B52AA6E4}">
                  <adec:decorative xmlns:adec="http://schemas.microsoft.com/office/drawing/2017/decorative" xmlns=""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sp>
        <p:nvSpPr>
          <p:cNvPr id="21" name="Espace réservé de la date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2" name="Espace réservé du pied de page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23" name="Espace réservé du numéro de diapositive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fr-FR" smtClean="0"/>
              <a:t>‹#›</a:t>
            </a:fld>
            <a:endParaRPr lang="fr-FR"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14" name="Forme libre : Forme 13">
            <a:extLst>
              <a:ext uri="{FF2B5EF4-FFF2-40B4-BE49-F238E27FC236}">
                <a16:creationId xmlns:a16="http://schemas.microsoft.com/office/drawing/2014/main" id="{A132AFB4-A853-454F-AB81-EE2659F67D0E}"/>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15" name="Titr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rtlCol="0" anchor="ctr"/>
          <a:lstStyle>
            <a:lvl1pPr algn="ctr">
              <a:lnSpc>
                <a:spcPct val="100000"/>
              </a:lnSpc>
              <a:defRPr b="0" baseline="0"/>
            </a:lvl1pPr>
          </a:lstStyle>
          <a:p>
            <a:pPr rtl="0"/>
            <a:r>
              <a:rPr lang="fr-FR"/>
              <a:t>Cliquez pour ajouter un titre</a:t>
            </a:r>
          </a:p>
        </p:txBody>
      </p:sp>
      <p:sp>
        <p:nvSpPr>
          <p:cNvPr id="16" name="Forme libre : Forme 15">
            <a:extLst>
              <a:ext uri="{FF2B5EF4-FFF2-40B4-BE49-F238E27FC236}">
                <a16:creationId xmlns:a16="http://schemas.microsoft.com/office/drawing/2014/main" id="{04838ED8-47A6-444E-9A70-62C3DDD89028}"/>
              </a:ext>
              <a:ext uri="{C183D7F6-B498-43B3-948B-1728B52AA6E4}">
                <adec:decorative xmlns:adec="http://schemas.microsoft.com/office/drawing/2017/decorative" xmlns=""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sp>
        <p:nvSpPr>
          <p:cNvPr id="17" name="Forme libre : Forme 16">
            <a:extLst>
              <a:ext uri="{FF2B5EF4-FFF2-40B4-BE49-F238E27FC236}">
                <a16:creationId xmlns:a16="http://schemas.microsoft.com/office/drawing/2014/main" id="{EED28DBA-363E-4EDE-9CA4-0A3D2EABA6CD}"/>
              </a:ext>
              <a:ext uri="{C183D7F6-B498-43B3-948B-1728B52AA6E4}">
                <adec:decorative xmlns:adec="http://schemas.microsoft.com/office/drawing/2017/decorative" xmlns=""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sp>
        <p:nvSpPr>
          <p:cNvPr id="19" name="Forme libre : Forme 18">
            <a:extLst>
              <a:ext uri="{FF2B5EF4-FFF2-40B4-BE49-F238E27FC236}">
                <a16:creationId xmlns:a16="http://schemas.microsoft.com/office/drawing/2014/main" id="{CF1A1C4A-5092-4804-8704-EA2785039741}"/>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20" name="Forme libre : Forme 19">
            <a:extLst>
              <a:ext uri="{FF2B5EF4-FFF2-40B4-BE49-F238E27FC236}">
                <a16:creationId xmlns:a16="http://schemas.microsoft.com/office/drawing/2014/main" id="{911BD1D4-C220-4A08-A113-47C384B7F8DA}"/>
              </a:ext>
              <a:ext uri="{C183D7F6-B498-43B3-948B-1728B52AA6E4}">
                <adec:decorative xmlns:adec="http://schemas.microsoft.com/office/drawing/2017/decorative" xmlns=""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21" name="Forme libre : Forme 20">
            <a:extLst>
              <a:ext uri="{FF2B5EF4-FFF2-40B4-BE49-F238E27FC236}">
                <a16:creationId xmlns:a16="http://schemas.microsoft.com/office/drawing/2014/main" id="{F494DD11-C4F7-488D-9B64-0D5850F97911}"/>
              </a:ext>
              <a:ext uri="{C183D7F6-B498-43B3-948B-1728B52AA6E4}">
                <adec:decorative xmlns:adec="http://schemas.microsoft.com/office/drawing/2017/decorative" xmlns=""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32" name="Espace réservé du texte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rtlCol="0"/>
          <a:lstStyle>
            <a:lvl1pPr algn="ctr">
              <a:buNone/>
              <a:defRPr/>
            </a:lvl1pPr>
          </a:lstStyle>
          <a:p>
            <a:pPr lvl="0" rtl="0"/>
            <a:r>
              <a:rPr lang="fr-FR"/>
              <a:t>Cliquez pour ajouter un sous-titre</a:t>
            </a:r>
          </a:p>
        </p:txBody>
      </p:sp>
      <p:sp>
        <p:nvSpPr>
          <p:cNvPr id="23" name="Espace réservé de la date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4" name="Espace réservé du pied de page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grpSp>
        <p:nvGrpSpPr>
          <p:cNvPr id="25" name="Graphisme 185">
            <a:extLst>
              <a:ext uri="{FF2B5EF4-FFF2-40B4-BE49-F238E27FC236}">
                <a16:creationId xmlns:a16="http://schemas.microsoft.com/office/drawing/2014/main" id="{F902CF95-4802-4803-B88F-358BAD556EBB}"/>
              </a:ext>
              <a:ext uri="{C183D7F6-B498-43B3-948B-1728B52AA6E4}">
                <adec:decorative xmlns:adec="http://schemas.microsoft.com/office/drawing/2017/decorative" xmlns="" val="1"/>
              </a:ext>
            </a:extLst>
          </p:cNvPr>
          <p:cNvGrpSpPr/>
          <p:nvPr userDrawn="1"/>
        </p:nvGrpSpPr>
        <p:grpSpPr>
          <a:xfrm>
            <a:off x="10428621" y="5695520"/>
            <a:ext cx="1054467" cy="469689"/>
            <a:chOff x="9841624" y="4115729"/>
            <a:chExt cx="602170" cy="268223"/>
          </a:xfrm>
          <a:solidFill>
            <a:schemeClr val="tx1"/>
          </a:solidFill>
        </p:grpSpPr>
        <p:sp>
          <p:nvSpPr>
            <p:cNvPr id="26" name="Forme libre : Form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7" name="Forme libre : Form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8" name="Forme libre : Form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9" name="Forme libre : Form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0" name="Forme libre : Form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sp>
        <p:nvSpPr>
          <p:cNvPr id="31" name="Espace réservé du numéro de diapositive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fr-FR" smtClean="0">
                <a:solidFill>
                  <a:srgbClr val="898989"/>
                </a:solidFill>
              </a:rPr>
              <a:t>‹#›</a:t>
            </a:fld>
            <a:endParaRPr lang="fr-FR"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17" name="Titr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rtlCol="0" anchor="b">
            <a:normAutofit/>
          </a:bodyPr>
          <a:lstStyle>
            <a:lvl1pPr>
              <a:defRPr/>
            </a:lvl1pPr>
          </a:lstStyle>
          <a:p>
            <a:pPr rtl="0"/>
            <a:r>
              <a:rPr lang="fr-FR"/>
              <a:t>Cliquez pour ajouter un titre</a:t>
            </a:r>
          </a:p>
        </p:txBody>
      </p:sp>
      <p:grpSp>
        <p:nvGrpSpPr>
          <p:cNvPr id="18" name="Graphisme 190">
            <a:extLst>
              <a:ext uri="{FF2B5EF4-FFF2-40B4-BE49-F238E27FC236}">
                <a16:creationId xmlns:a16="http://schemas.microsoft.com/office/drawing/2014/main" id="{4E21F050-FD36-4FCB-BAD4-7FEBD0985ED5}"/>
              </a:ext>
              <a:ext uri="{C183D7F6-B498-43B3-948B-1728B52AA6E4}">
                <adec:decorative xmlns:adec="http://schemas.microsoft.com/office/drawing/2017/decorative" xmlns="" val="1"/>
              </a:ext>
            </a:extLst>
          </p:cNvPr>
          <p:cNvGrpSpPr/>
          <p:nvPr userDrawn="1"/>
        </p:nvGrpSpPr>
        <p:grpSpPr>
          <a:xfrm>
            <a:off x="0" y="713137"/>
            <a:ext cx="1598829" cy="531293"/>
            <a:chOff x="2504802" y="1755501"/>
            <a:chExt cx="1598829" cy="531293"/>
          </a:xfrm>
          <a:solidFill>
            <a:schemeClr val="tx1"/>
          </a:solidFill>
        </p:grpSpPr>
        <p:sp>
          <p:nvSpPr>
            <p:cNvPr id="19" name="Forme libre : Form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20" name="Forme libre : Form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27" name="Graphisme 4">
            <a:extLst>
              <a:ext uri="{FF2B5EF4-FFF2-40B4-BE49-F238E27FC236}">
                <a16:creationId xmlns:a16="http://schemas.microsoft.com/office/drawing/2014/main" id="{2F8F0FAC-16EB-487B-B327-26DF1260B906}"/>
              </a:ext>
              <a:ext uri="{C183D7F6-B498-43B3-948B-1728B52AA6E4}">
                <adec:decorative xmlns:adec="http://schemas.microsoft.com/office/drawing/2017/decorative" xmlns=""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grpSp>
      <p:sp>
        <p:nvSpPr>
          <p:cNvPr id="198" name="Espace réservé de la date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rtlCol="0"/>
          <a:lstStyle/>
          <a:p>
            <a:pPr rtl="0"/>
            <a:r>
              <a:rPr lang="fr-FR"/>
              <a:t>1/02/20XX</a:t>
            </a:r>
            <a:endParaRPr lang="fr-FR" dirty="0"/>
          </a:p>
        </p:txBody>
      </p:sp>
      <p:sp>
        <p:nvSpPr>
          <p:cNvPr id="199" name="Espace réservé du pied de page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rtlCol="0"/>
          <a:lstStyle/>
          <a:p>
            <a:pPr rtl="0"/>
            <a:r>
              <a:rPr lang="fr-FR"/>
              <a:t>TITRE DE LA PRÉSENTATION</a:t>
            </a:r>
          </a:p>
        </p:txBody>
      </p:sp>
      <p:sp>
        <p:nvSpPr>
          <p:cNvPr id="200" name="Espace réservé du numéro de diapositive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rtlCol="0"/>
          <a:lstStyle/>
          <a:p>
            <a:pPr rtl="0"/>
            <a:fld id="{5EA792F7-1D9E-4C7E-A103-E8EDFDC2691E}" type="slidenum">
              <a:rPr lang="fr-FR" smtClean="0"/>
              <a:t>‹#›</a:t>
            </a:fld>
            <a:endParaRPr lang="fr-FR" dirty="0"/>
          </a:p>
        </p:txBody>
      </p:sp>
      <p:grpSp>
        <p:nvGrpSpPr>
          <p:cNvPr id="14" name="Groupe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sme 212">
              <a:extLst>
                <a:ext uri="{FF2B5EF4-FFF2-40B4-BE49-F238E27FC236}">
                  <a16:creationId xmlns:a16="http://schemas.microsoft.com/office/drawing/2014/main" id="{4EEBAC00-ABF2-42F3-BE5C-89F299B69814}"/>
                </a:ext>
                <a:ext uri="{C183D7F6-B498-43B3-948B-1728B52AA6E4}">
                  <adec:decorative xmlns:adec="http://schemas.microsoft.com/office/drawing/2017/decorative" xmlns=""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4" name="Graphisme 212">
              <a:extLst>
                <a:ext uri="{FF2B5EF4-FFF2-40B4-BE49-F238E27FC236}">
                  <a16:creationId xmlns:a16="http://schemas.microsoft.com/office/drawing/2014/main" id="{91BE3222-02F5-4B11-8ED2-D8D36449924B}"/>
                </a:ext>
                <a:ext uri="{C183D7F6-B498-43B3-948B-1728B52AA6E4}">
                  <adec:decorative xmlns:adec="http://schemas.microsoft.com/office/drawing/2017/decorative" xmlns=""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grpSp>
        <p:nvGrpSpPr>
          <p:cNvPr id="203" name="Groupe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e 203">
              <a:extLst>
                <a:ext uri="{FF2B5EF4-FFF2-40B4-BE49-F238E27FC236}">
                  <a16:creationId xmlns:a16="http://schemas.microsoft.com/office/drawing/2014/main" id="{F0465AAD-8CC1-4FEF-8CC4-EC2E94200413}"/>
                </a:ext>
                <a:ext uri="{C183D7F6-B498-43B3-948B-1728B52AA6E4}">
                  <adec:decorative xmlns:adec="http://schemas.microsoft.com/office/drawing/2017/decorative" xmlns=""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205" name="Ovale 204">
              <a:extLst>
                <a:ext uri="{FF2B5EF4-FFF2-40B4-BE49-F238E27FC236}">
                  <a16:creationId xmlns:a16="http://schemas.microsoft.com/office/drawing/2014/main" id="{6D829312-0A2A-4244-A956-C59E44673144}"/>
                </a:ext>
                <a:ext uri="{C183D7F6-B498-43B3-948B-1728B52AA6E4}">
                  <adec:decorative xmlns:adec="http://schemas.microsoft.com/office/drawing/2017/decorative" xmlns=""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40" name="Titr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rtlCol="0" anchor="b">
            <a:normAutofit/>
          </a:bodyPr>
          <a:lstStyle>
            <a:lvl1pPr>
              <a:defRPr/>
            </a:lvl1pPr>
          </a:lstStyle>
          <a:p>
            <a:pPr rtl="0"/>
            <a:r>
              <a:rPr lang="fr-FR"/>
              <a:t>Cliquez pour ajouter un titre</a:t>
            </a:r>
          </a:p>
        </p:txBody>
      </p:sp>
      <p:sp>
        <p:nvSpPr>
          <p:cNvPr id="41" name="Espace réservé de la date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42" name="Espace réservé du pied de page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43" name="Espace réservé du numéro de diapositive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fr-FR" smtClean="0"/>
              <a:t>‹#›</a:t>
            </a:fld>
            <a:endParaRPr lang="fr-FR" dirty="0"/>
          </a:p>
        </p:txBody>
      </p:sp>
      <p:grpSp>
        <p:nvGrpSpPr>
          <p:cNvPr id="48" name="Graphisme 190">
            <a:extLst>
              <a:ext uri="{FF2B5EF4-FFF2-40B4-BE49-F238E27FC236}">
                <a16:creationId xmlns:a16="http://schemas.microsoft.com/office/drawing/2014/main" id="{F71248FC-CE92-435C-87F1-74B88F23766A}"/>
              </a:ext>
              <a:ext uri="{C183D7F6-B498-43B3-948B-1728B52AA6E4}">
                <adec:decorative xmlns:adec="http://schemas.microsoft.com/office/drawing/2017/decorative" xmlns="" val="1"/>
              </a:ext>
            </a:extLst>
          </p:cNvPr>
          <p:cNvGrpSpPr/>
          <p:nvPr userDrawn="1"/>
        </p:nvGrpSpPr>
        <p:grpSpPr>
          <a:xfrm>
            <a:off x="0" y="713137"/>
            <a:ext cx="1598829" cy="531293"/>
            <a:chOff x="2504802" y="1755501"/>
            <a:chExt cx="1598829" cy="531293"/>
          </a:xfrm>
          <a:solidFill>
            <a:schemeClr val="tx1"/>
          </a:solidFill>
        </p:grpSpPr>
        <p:sp>
          <p:nvSpPr>
            <p:cNvPr id="49" name="Forme libre : Form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50" name="Forme libre : Form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51" name="Graphisme 4">
            <a:extLst>
              <a:ext uri="{FF2B5EF4-FFF2-40B4-BE49-F238E27FC236}">
                <a16:creationId xmlns:a16="http://schemas.microsoft.com/office/drawing/2014/main" id="{A2ACF54E-CF09-4ADF-AF42-8940A36E167D}"/>
              </a:ext>
              <a:ext uri="{C183D7F6-B498-43B3-948B-1728B52AA6E4}">
                <adec:decorative xmlns:adec="http://schemas.microsoft.com/office/drawing/2017/decorative" xmlns=""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grpSp>
      <p:grpSp>
        <p:nvGrpSpPr>
          <p:cNvPr id="221" name="Groupe 220">
            <a:extLst>
              <a:ext uri="{FF2B5EF4-FFF2-40B4-BE49-F238E27FC236}">
                <a16:creationId xmlns:a16="http://schemas.microsoft.com/office/drawing/2014/main" id="{EE1171A0-B1C0-438A-B262-BE014FA1F4BD}"/>
              </a:ext>
              <a:ext uri="{C183D7F6-B498-43B3-948B-1728B52AA6E4}">
                <adec:decorative xmlns:adec="http://schemas.microsoft.com/office/drawing/2017/decorative" xmlns="" val="1"/>
              </a:ext>
            </a:extLst>
          </p:cNvPr>
          <p:cNvGrpSpPr/>
          <p:nvPr userDrawn="1"/>
        </p:nvGrpSpPr>
        <p:grpSpPr>
          <a:xfrm>
            <a:off x="10579799" y="466375"/>
            <a:ext cx="1089022" cy="1089022"/>
            <a:chOff x="4741467" y="593941"/>
            <a:chExt cx="932200" cy="932200"/>
          </a:xfrm>
        </p:grpSpPr>
        <p:sp>
          <p:nvSpPr>
            <p:cNvPr id="222" name="Graphisme 212">
              <a:extLst>
                <a:ext uri="{FF2B5EF4-FFF2-40B4-BE49-F238E27FC236}">
                  <a16:creationId xmlns:a16="http://schemas.microsoft.com/office/drawing/2014/main" id="{14F2FEF3-50D1-40FC-B4B4-77A1F7E21F16}"/>
                </a:ext>
                <a:ext uri="{C183D7F6-B498-43B3-948B-1728B52AA6E4}">
                  <adec:decorative xmlns:adec="http://schemas.microsoft.com/office/drawing/2017/decorative" xmlns=""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23" name="Graphisme 212">
              <a:extLst>
                <a:ext uri="{FF2B5EF4-FFF2-40B4-BE49-F238E27FC236}">
                  <a16:creationId xmlns:a16="http://schemas.microsoft.com/office/drawing/2014/main" id="{BD9CE92B-22AD-4B2F-992F-14F8CEC882D4}"/>
                </a:ext>
                <a:ext uri="{C183D7F6-B498-43B3-948B-1728B52AA6E4}">
                  <adec:decorative xmlns:adec="http://schemas.microsoft.com/office/drawing/2017/decorative" xmlns=""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grpSp>
        <p:nvGrpSpPr>
          <p:cNvPr id="224" name="Groupe 223">
            <a:extLst>
              <a:ext uri="{FF2B5EF4-FFF2-40B4-BE49-F238E27FC236}">
                <a16:creationId xmlns:a16="http://schemas.microsoft.com/office/drawing/2014/main" id="{C3915ABD-0965-4BFC-BC2C-9614D5970349}"/>
              </a:ext>
              <a:ext uri="{C183D7F6-B498-43B3-948B-1728B52AA6E4}">
                <adec:decorative xmlns:adec="http://schemas.microsoft.com/office/drawing/2017/decorative" xmlns="" val="1"/>
              </a:ext>
            </a:extLst>
          </p:cNvPr>
          <p:cNvGrpSpPr/>
          <p:nvPr userDrawn="1"/>
        </p:nvGrpSpPr>
        <p:grpSpPr>
          <a:xfrm>
            <a:off x="487753" y="5626538"/>
            <a:ext cx="319941" cy="319941"/>
            <a:chOff x="1185735" y="4917084"/>
            <a:chExt cx="319941" cy="319941"/>
          </a:xfrm>
        </p:grpSpPr>
        <p:sp>
          <p:nvSpPr>
            <p:cNvPr id="225" name="Ovale 224">
              <a:extLst>
                <a:ext uri="{FF2B5EF4-FFF2-40B4-BE49-F238E27FC236}">
                  <a16:creationId xmlns:a16="http://schemas.microsoft.com/office/drawing/2014/main" id="{9FE4684E-2475-4E37-AA4F-264F7CA762D8}"/>
                </a:ext>
                <a:ext uri="{C183D7F6-B498-43B3-948B-1728B52AA6E4}">
                  <adec:decorative xmlns:adec="http://schemas.microsoft.com/office/drawing/2017/decorative" xmlns=""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226" name="Ovale 225">
              <a:extLst>
                <a:ext uri="{FF2B5EF4-FFF2-40B4-BE49-F238E27FC236}">
                  <a16:creationId xmlns:a16="http://schemas.microsoft.com/office/drawing/2014/main" id="{AF59A320-BCCE-4552-ABEC-E6072F986ED1}"/>
                </a:ext>
                <a:ext uri="{C183D7F6-B498-43B3-948B-1728B52AA6E4}">
                  <adec:decorative xmlns:adec="http://schemas.microsoft.com/office/drawing/2017/decorative" xmlns=""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a:t>CLIQUEZ POUR MODIFIER LE STYLE DU TITRE DE MASQUE</a:t>
            </a:r>
          </a:p>
        </p:txBody>
      </p:sp>
      <p:sp>
        <p:nvSpPr>
          <p:cNvPr id="3" name="Espace réservé du texte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pPr rtl="0"/>
            <a:r>
              <a:rPr lang="fr-FR"/>
              <a:t>1/02/20XX</a:t>
            </a:r>
            <a:endParaRPr lang="fr-FR" b="1" dirty="0"/>
          </a:p>
        </p:txBody>
      </p:sp>
      <p:sp>
        <p:nvSpPr>
          <p:cNvPr id="5" name="Espace réservé du pied de page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pPr rtl="0"/>
            <a:r>
              <a:rPr lang="fr-FR" b="1"/>
              <a:t>TITRE DE LA PRÉSENTATION</a:t>
            </a:r>
          </a:p>
        </p:txBody>
      </p:sp>
      <p:sp>
        <p:nvSpPr>
          <p:cNvPr id="6" name="Espace réservé du numéro de diapositive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pPr rtl="0"/>
            <a:fld id="{F3450C42-9A0B-4425-92C2-70FCF7C45734}" type="slidenum">
              <a:rPr lang="fr-FR" smtClean="0"/>
              <a:pPr rtl="0"/>
              <a:t>‹#›</a:t>
            </a:fld>
            <a:endParaRPr lang="fr-FR"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descr="Une image contenant texte, appareil, capture d’écran, graphiques vectoriels&#10;&#10;Description générée automatiquement">
            <a:extLst>
              <a:ext uri="{FF2B5EF4-FFF2-40B4-BE49-F238E27FC236}">
                <a16:creationId xmlns:a16="http://schemas.microsoft.com/office/drawing/2014/main" id="{5A5E8184-0454-02EA-08DE-40082833E335}"/>
              </a:ext>
            </a:extLst>
          </p:cNvPr>
          <p:cNvPicPr>
            <a:picLocks noGrp="1" noChangeAspect="1"/>
          </p:cNvPicPr>
          <p:nvPr>
            <p:ph type="pic" sz="quarter" idx="13"/>
          </p:nvPr>
        </p:nvPicPr>
        <p:blipFill>
          <a:blip r:embed="rId2"/>
          <a:srcRect/>
          <a:stretch>
            <a:fillRect/>
          </a:stretch>
        </p:blipFill>
        <p:spPr>
          <a:xfrm>
            <a:off x="6264286" y="952141"/>
            <a:ext cx="5165715" cy="5165715"/>
          </a:xfrm>
        </p:spPr>
      </p:pic>
      <p:sp>
        <p:nvSpPr>
          <p:cNvPr id="9" name="Titre 8">
            <a:extLst>
              <a:ext uri="{FF2B5EF4-FFF2-40B4-BE49-F238E27FC236}">
                <a16:creationId xmlns:a16="http://schemas.microsoft.com/office/drawing/2014/main" id="{F607C874-782B-4427-B581-0597FA74FF03}"/>
              </a:ext>
            </a:extLst>
          </p:cNvPr>
          <p:cNvSpPr>
            <a:spLocks noGrp="1"/>
          </p:cNvSpPr>
          <p:nvPr>
            <p:ph type="ctrTitle"/>
          </p:nvPr>
        </p:nvSpPr>
        <p:spPr>
          <a:xfrm>
            <a:off x="201619" y="1612054"/>
            <a:ext cx="5726097" cy="3845891"/>
          </a:xfrm>
        </p:spPr>
        <p:txBody>
          <a:bodyPr rtlCol="0">
            <a:normAutofit/>
          </a:bodyPr>
          <a:lstStyle/>
          <a:p>
            <a:pPr algn="ctr" rtl="0"/>
            <a:r>
              <a:rPr lang="en-US" sz="5400" spc="0" dirty="0"/>
              <a:t>Movie Recommendation</a:t>
            </a:r>
            <a:r>
              <a:rPr lang="fr-FR" sz="5400" dirty="0"/>
              <a:t> </a:t>
            </a:r>
            <a:r>
              <a:rPr lang="fr-FR" sz="5400" spc="0" dirty="0"/>
              <a:t>System</a:t>
            </a:r>
          </a:p>
        </p:txBody>
      </p:sp>
      <p:cxnSp>
        <p:nvCxnSpPr>
          <p:cNvPr id="3" name="Straight Connector 2">
            <a:extLst>
              <a:ext uri="{FF2B5EF4-FFF2-40B4-BE49-F238E27FC236}">
                <a16:creationId xmlns:a16="http://schemas.microsoft.com/office/drawing/2014/main" id="{33BE01E8-354E-CBE1-27DA-386A03D2C9D9}"/>
              </a:ext>
            </a:extLst>
          </p:cNvPr>
          <p:cNvCxnSpPr>
            <a:cxnSpLocks/>
          </p:cNvCxnSpPr>
          <p:nvPr/>
        </p:nvCxnSpPr>
        <p:spPr>
          <a:xfrm>
            <a:off x="194553" y="622570"/>
            <a:ext cx="3988341"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5F4AE236-3D9C-364C-91B9-1686F4702923}"/>
              </a:ext>
            </a:extLst>
          </p:cNvPr>
          <p:cNvSpPr txBox="1"/>
          <p:nvPr/>
        </p:nvSpPr>
        <p:spPr>
          <a:xfrm>
            <a:off x="116731" y="253239"/>
            <a:ext cx="4961107" cy="400110"/>
          </a:xfrm>
          <a:prstGeom prst="rect">
            <a:avLst/>
          </a:prstGeom>
          <a:noFill/>
        </p:spPr>
        <p:txBody>
          <a:bodyPr wrap="square" rtlCol="0">
            <a:spAutoFit/>
          </a:bodyPr>
          <a:lstStyle/>
          <a:p>
            <a:r>
              <a:rPr lang="en-GB" sz="2000" dirty="0"/>
              <a:t>Master Bigdata and Cloud Computing </a:t>
            </a:r>
          </a:p>
        </p:txBody>
      </p:sp>
      <p:sp>
        <p:nvSpPr>
          <p:cNvPr id="8" name="TextBox 7">
            <a:extLst>
              <a:ext uri="{FF2B5EF4-FFF2-40B4-BE49-F238E27FC236}">
                <a16:creationId xmlns:a16="http://schemas.microsoft.com/office/drawing/2014/main" id="{882EEFF6-ACC6-0426-7DA4-7CC76236D936}"/>
              </a:ext>
            </a:extLst>
          </p:cNvPr>
          <p:cNvSpPr txBox="1"/>
          <p:nvPr/>
        </p:nvSpPr>
        <p:spPr>
          <a:xfrm>
            <a:off x="298314" y="6211092"/>
            <a:ext cx="4961107" cy="400110"/>
          </a:xfrm>
          <a:prstGeom prst="rect">
            <a:avLst/>
          </a:prstGeom>
          <a:noFill/>
        </p:spPr>
        <p:txBody>
          <a:bodyPr wrap="square" rtlCol="0">
            <a:spAutoFit/>
          </a:bodyPr>
          <a:lstStyle/>
          <a:p>
            <a:r>
              <a:rPr lang="en-GB" sz="2000" b="1" dirty="0"/>
              <a:t>Supervise par </a:t>
            </a:r>
            <a:r>
              <a:rPr lang="en-GB" sz="2000" dirty="0"/>
              <a:t>: Pr. </a:t>
            </a:r>
            <a:r>
              <a:rPr lang="en-GB" sz="2000" dirty="0" err="1"/>
              <a:t>Momen</a:t>
            </a:r>
            <a:r>
              <a:rPr lang="en-GB" sz="2000" dirty="0"/>
              <a:t> </a:t>
            </a:r>
            <a:r>
              <a:rPr lang="en-GB" sz="2000" dirty="0" err="1"/>
              <a:t>Idriss</a:t>
            </a:r>
            <a:endParaRPr lang="en-GB" sz="2000" dirty="0"/>
          </a:p>
        </p:txBody>
      </p:sp>
      <p:sp>
        <p:nvSpPr>
          <p:cNvPr id="10" name="TextBox 9">
            <a:extLst>
              <a:ext uri="{FF2B5EF4-FFF2-40B4-BE49-F238E27FC236}">
                <a16:creationId xmlns:a16="http://schemas.microsoft.com/office/drawing/2014/main" id="{6D49244D-80EF-762D-CF49-B60B52A51280}"/>
              </a:ext>
            </a:extLst>
          </p:cNvPr>
          <p:cNvSpPr txBox="1"/>
          <p:nvPr/>
        </p:nvSpPr>
        <p:spPr>
          <a:xfrm>
            <a:off x="6520774" y="6211092"/>
            <a:ext cx="5502614" cy="400110"/>
          </a:xfrm>
          <a:prstGeom prst="rect">
            <a:avLst/>
          </a:prstGeom>
          <a:noFill/>
        </p:spPr>
        <p:txBody>
          <a:bodyPr wrap="square" rtlCol="0">
            <a:spAutoFit/>
          </a:bodyPr>
          <a:lstStyle/>
          <a:p>
            <a:r>
              <a:rPr lang="en-GB" sz="2000" b="1" dirty="0"/>
              <a:t>Realiser par </a:t>
            </a:r>
            <a:r>
              <a:rPr lang="en-GB" sz="2000" dirty="0"/>
              <a:t>: Pr. NAJAR Saad &amp; ZIYAD </a:t>
            </a:r>
            <a:r>
              <a:rPr lang="en-GB" sz="2000" dirty="0" err="1"/>
              <a:t>Mouhssine</a:t>
            </a:r>
            <a:endParaRPr lang="en-GB" sz="2000" dirty="0"/>
          </a:p>
        </p:txBody>
      </p:sp>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219526B4-0363-4BAB-BC46-80456D5E41E0}"/>
              </a:ext>
            </a:extLst>
          </p:cNvPr>
          <p:cNvSpPr>
            <a:spLocks noGrp="1"/>
          </p:cNvSpPr>
          <p:nvPr>
            <p:ph type="ctrTitle"/>
          </p:nvPr>
        </p:nvSpPr>
        <p:spPr>
          <a:xfrm>
            <a:off x="2196445" y="2232554"/>
            <a:ext cx="4392891" cy="2633989"/>
          </a:xfrm>
        </p:spPr>
        <p:txBody>
          <a:bodyPr rtlCol="0">
            <a:noAutofit/>
          </a:bodyPr>
          <a:lstStyle/>
          <a:p>
            <a:r>
              <a:rPr lang="fr-MA" sz="3600" dirty="0" smtClean="0"/>
              <a:t>Merci pour votre attention</a:t>
            </a:r>
            <a:endParaRPr lang="fr-MA" sz="2800" b="1" dirty="0"/>
          </a:p>
        </p:txBody>
      </p:sp>
      <p:pic>
        <p:nvPicPr>
          <p:cNvPr id="5" name="Espace réservé pour une image  4">
            <a:extLst>
              <a:ext uri="{FF2B5EF4-FFF2-40B4-BE49-F238E27FC236}">
                <a16:creationId xmlns:a16="http://schemas.microsoft.com/office/drawing/2014/main" id="{BB9BD0A8-061B-D01B-C096-775B92C65A99}"/>
              </a:ext>
            </a:extLst>
          </p:cNvPr>
          <p:cNvPicPr>
            <a:picLocks noGrp="1" noChangeAspect="1"/>
          </p:cNvPicPr>
          <p:nvPr>
            <p:ph type="pic" sz="quarter" idx="10"/>
          </p:nvPr>
        </p:nvPicPr>
        <p:blipFill>
          <a:blip r:embed="rId3"/>
          <a:srcRect/>
          <a:stretch>
            <a:fillRect/>
          </a:stretch>
        </p:blipFill>
        <p:spPr>
          <a:xfrm>
            <a:off x="7431356" y="663017"/>
            <a:ext cx="4203526" cy="4203526"/>
          </a:xfrm>
        </p:spPr>
      </p:pic>
    </p:spTree>
    <p:extLst>
      <p:ext uri="{BB962C8B-B14F-4D97-AF65-F5344CB8AC3E}">
        <p14:creationId xmlns:p14="http://schemas.microsoft.com/office/powerpoint/2010/main" val="71277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contenu 14">
            <a:extLst>
              <a:ext uri="{FF2B5EF4-FFF2-40B4-BE49-F238E27FC236}">
                <a16:creationId xmlns:a16="http://schemas.microsoft.com/office/drawing/2014/main" id="{877EFCB6-6556-43EB-AFF2-8E29AEAA0430}"/>
              </a:ext>
            </a:extLst>
          </p:cNvPr>
          <p:cNvSpPr>
            <a:spLocks noGrp="1"/>
          </p:cNvSpPr>
          <p:nvPr>
            <p:ph idx="1"/>
          </p:nvPr>
        </p:nvSpPr>
        <p:spPr>
          <a:xfrm>
            <a:off x="677398" y="952105"/>
            <a:ext cx="5217173" cy="4351338"/>
          </a:xfrm>
        </p:spPr>
        <p:txBody>
          <a:bodyPr rtlCol="0">
            <a:normAutofit fontScale="92500" lnSpcReduction="10000"/>
          </a:bodyPr>
          <a:lstStyle/>
          <a:p>
            <a:r>
              <a:rPr lang="fr-FR" b="1" dirty="0">
                <a:effectLst/>
              </a:rPr>
              <a:t>Supposons que vous ayez une nouvelle application similaire à </a:t>
            </a:r>
            <a:r>
              <a:rPr lang="fr-FR" b="1" dirty="0">
                <a:solidFill>
                  <a:srgbClr val="FF0000"/>
                </a:solidFill>
                <a:effectLst/>
              </a:rPr>
              <a:t>Netflix</a:t>
            </a:r>
            <a:r>
              <a:rPr lang="fr-FR" b="1" dirty="0">
                <a:effectLst/>
              </a:rPr>
              <a:t> et que le premier utilisateur s'abonne. Comme rien n'a encore été enregistré, elle devrait être en mesure de fournir des recommandations sans s'appuyer sur les interactions précédentes de l'utilisateur. Si votre utilisateur (ou votre produit) est nouveau, vous aurez des problèmes de </a:t>
            </a:r>
            <a:r>
              <a:rPr lang="fr-FR" b="1" dirty="0">
                <a:solidFill>
                  <a:srgbClr val="00B0F0"/>
                </a:solidFill>
                <a:effectLst/>
              </a:rPr>
              <a:t>démarrage à froid(COLD START)</a:t>
            </a:r>
            <a:r>
              <a:rPr lang="fr-FR" b="1" dirty="0">
                <a:effectLst/>
              </a:rPr>
              <a:t>. Il n'y a pas assez de données pour que le système puisse établir une relation entre les utilisateurs et les produits.</a:t>
            </a:r>
          </a:p>
        </p:txBody>
      </p:sp>
      <p:grpSp>
        <p:nvGrpSpPr>
          <p:cNvPr id="358" name="Groupe 357">
            <a:extLst>
              <a:ext uri="{FF2B5EF4-FFF2-40B4-BE49-F238E27FC236}">
                <a16:creationId xmlns:a16="http://schemas.microsoft.com/office/drawing/2014/main" id="{0678FD5F-34AB-4579-B63C-DEA6D07CA6D7}"/>
              </a:ext>
              <a:ext uri="{C183D7F6-B498-43B3-948B-1728B52AA6E4}">
                <adec:decorative xmlns:adec="http://schemas.microsoft.com/office/drawing/2017/decorative" xmlns="" val="1"/>
              </a:ext>
            </a:extLst>
          </p:cNvPr>
          <p:cNvGrpSpPr/>
          <p:nvPr/>
        </p:nvGrpSpPr>
        <p:grpSpPr>
          <a:xfrm>
            <a:off x="6375607" y="5210271"/>
            <a:ext cx="863396" cy="920394"/>
            <a:chOff x="10154386" y="4452483"/>
            <a:chExt cx="1443404" cy="1443418"/>
          </a:xfrm>
          <a:solidFill>
            <a:schemeClr val="tx1"/>
          </a:solidFill>
        </p:grpSpPr>
        <p:grpSp>
          <p:nvGrpSpPr>
            <p:cNvPr id="359" name="Graphisme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grpSp>
        <p:grpSp>
          <p:nvGrpSpPr>
            <p:cNvPr id="360" name="Graphisme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grpSp>
      </p:grpSp>
      <p:sp>
        <p:nvSpPr>
          <p:cNvPr id="8" name="Espace réservé du pied de page 7">
            <a:extLst>
              <a:ext uri="{FF2B5EF4-FFF2-40B4-BE49-F238E27FC236}">
                <a16:creationId xmlns:a16="http://schemas.microsoft.com/office/drawing/2014/main" id="{801862DC-F6B7-4570-83DF-78DD0C80D3CF}"/>
              </a:ext>
            </a:extLst>
          </p:cNvPr>
          <p:cNvSpPr>
            <a:spLocks noGrp="1"/>
          </p:cNvSpPr>
          <p:nvPr>
            <p:ph type="ftr" sz="quarter" idx="11"/>
          </p:nvPr>
        </p:nvSpPr>
        <p:spPr/>
        <p:txBody>
          <a:bodyPr rtlCol="0"/>
          <a:lstStyle/>
          <a:p>
            <a:pPr rtl="0"/>
            <a:r>
              <a:rPr lang="en-US" sz="1200" spc="0" dirty="0"/>
              <a:t>Movie RECOMMANDATION SYSTEM</a:t>
            </a:r>
          </a:p>
        </p:txBody>
      </p:sp>
      <p:sp>
        <p:nvSpPr>
          <p:cNvPr id="9" name="Espace réservé du numéro de diapositive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rtlCol="0"/>
          <a:lstStyle/>
          <a:p>
            <a:pPr rtl="0"/>
            <a:fld id="{5EA792F7-1D9E-4C7E-A103-E8EDFDC2691E}" type="slidenum">
              <a:rPr lang="fr-FR" smtClean="0"/>
              <a:t>2</a:t>
            </a:fld>
            <a:endParaRPr lang="fr-FR" dirty="0"/>
          </a:p>
        </p:txBody>
      </p:sp>
      <p:pic>
        <p:nvPicPr>
          <p:cNvPr id="5" name="Espace réservé pour une image  4">
            <a:extLst>
              <a:ext uri="{FF2B5EF4-FFF2-40B4-BE49-F238E27FC236}">
                <a16:creationId xmlns:a16="http://schemas.microsoft.com/office/drawing/2014/main" id="{554E5D2A-490F-B893-53CA-3458FB5D7E6A}"/>
              </a:ext>
            </a:extLst>
          </p:cNvPr>
          <p:cNvPicPr>
            <a:picLocks noGrp="1" noChangeAspect="1"/>
          </p:cNvPicPr>
          <p:nvPr>
            <p:ph type="pic" sz="quarter" idx="13"/>
          </p:nvPr>
        </p:nvPicPr>
        <p:blipFill>
          <a:blip r:embed="rId2"/>
          <a:srcRect t="4757" b="4757"/>
          <a:stretch>
            <a:fillRect/>
          </a:stretch>
        </p:blipFill>
        <p:spPr>
          <a:xfrm>
            <a:off x="6587309" y="1075877"/>
            <a:ext cx="5086745" cy="4603531"/>
          </a:xfrm>
        </p:spPr>
      </p:pic>
    </p:spTree>
    <p:extLst>
      <p:ext uri="{BB962C8B-B14F-4D97-AF65-F5344CB8AC3E}">
        <p14:creationId xmlns:p14="http://schemas.microsoft.com/office/powerpoint/2010/main" val="151291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Espace réservé du pied de page 10">
            <a:extLst>
              <a:ext uri="{FF2B5EF4-FFF2-40B4-BE49-F238E27FC236}">
                <a16:creationId xmlns:a16="http://schemas.microsoft.com/office/drawing/2014/main" id="{F9800710-ED0A-4D9D-89D7-F2B6DD2005BF}"/>
              </a:ext>
            </a:extLst>
          </p:cNvPr>
          <p:cNvSpPr>
            <a:spLocks noGrp="1"/>
          </p:cNvSpPr>
          <p:nvPr>
            <p:ph type="ftr" sz="quarter" idx="11"/>
          </p:nvPr>
        </p:nvSpPr>
        <p:spPr/>
        <p:txBody>
          <a:bodyPr rtlCol="0"/>
          <a:lstStyle/>
          <a:p>
            <a:pPr rtl="0"/>
            <a:r>
              <a:rPr lang="fr-FR" dirty="0"/>
              <a:t>Movie recommandation system</a:t>
            </a:r>
          </a:p>
        </p:txBody>
      </p:sp>
      <p:sp>
        <p:nvSpPr>
          <p:cNvPr id="13" name="Espace réservé du numéro de diapositive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rtlCol="0"/>
          <a:lstStyle/>
          <a:p>
            <a:pPr rtl="0"/>
            <a:fld id="{5EA792F7-1D9E-4C7E-A103-E8EDFDC2691E}" type="slidenum">
              <a:rPr lang="en-US" smtClean="0"/>
              <a:pPr rtl="0"/>
              <a:t>3</a:t>
            </a:fld>
            <a:endParaRPr lang="en-US">
              <a:solidFill>
                <a:schemeClr val="tx1"/>
              </a:solidFill>
            </a:endParaRPr>
          </a:p>
        </p:txBody>
      </p:sp>
      <p:pic>
        <p:nvPicPr>
          <p:cNvPr id="19" name="Espace réservé pour une image  18" descr="Une image contenant texte">
            <a:extLst>
              <a:ext uri="{FF2B5EF4-FFF2-40B4-BE49-F238E27FC236}">
                <a16:creationId xmlns:a16="http://schemas.microsoft.com/office/drawing/2014/main" id="{B62101A4-3A1D-4200-975C-180F239A49E6}"/>
              </a:ext>
            </a:extLst>
          </p:cNvPr>
          <p:cNvPicPr>
            <a:picLocks noGrp="1" noChangeAspect="1"/>
          </p:cNvPicPr>
          <p:nvPr>
            <p:ph type="pic" sz="quarter" idx="13"/>
          </p:nvPr>
        </p:nvPicPr>
        <p:blipFill rotWithShape="1">
          <a:blip r:embed="rId3"/>
          <a:srcRect l="1690" t="5054" r="-1690" b="2740"/>
          <a:stretch/>
        </p:blipFill>
        <p:spPr>
          <a:xfrm>
            <a:off x="7220144" y="927337"/>
            <a:ext cx="4463594" cy="4114964"/>
          </a:xfrm>
        </p:spPr>
      </p:pic>
      <p:sp>
        <p:nvSpPr>
          <p:cNvPr id="2" name="Espace réservé du contenu 9">
            <a:extLst>
              <a:ext uri="{FF2B5EF4-FFF2-40B4-BE49-F238E27FC236}">
                <a16:creationId xmlns:a16="http://schemas.microsoft.com/office/drawing/2014/main" id="{44B36808-4468-48DB-DA4C-589AE009FDA7}"/>
              </a:ext>
            </a:extLst>
          </p:cNvPr>
          <p:cNvSpPr txBox="1">
            <a:spLocks/>
          </p:cNvSpPr>
          <p:nvPr/>
        </p:nvSpPr>
        <p:spPr>
          <a:xfrm>
            <a:off x="508261" y="562998"/>
            <a:ext cx="5074853" cy="5793351"/>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fr-FR" sz="2800" dirty="0"/>
              <a:t>Pour résoudre ce problème, la plus  technique utilise est </a:t>
            </a:r>
            <a:r>
              <a:rPr lang="fr-FR" sz="2800" b="1" dirty="0">
                <a:solidFill>
                  <a:srgbClr val="00B0F0"/>
                </a:solidFill>
              </a:rPr>
              <a:t>l'approche basée sur la connaissance (</a:t>
            </a:r>
            <a:r>
              <a:rPr lang="fr-FR" sz="2800" b="1" dirty="0" err="1">
                <a:solidFill>
                  <a:srgbClr val="00B0F0"/>
                </a:solidFill>
              </a:rPr>
              <a:t>Knowledge</a:t>
            </a:r>
            <a:r>
              <a:rPr lang="fr-FR" sz="2800" b="1" dirty="0">
                <a:solidFill>
                  <a:srgbClr val="00B0F0"/>
                </a:solidFill>
              </a:rPr>
              <a:t>-Based Approach) </a:t>
            </a:r>
            <a:r>
              <a:rPr lang="fr-FR" sz="2800" dirty="0"/>
              <a:t>: par exemple, demander les préférences de l'utilisateur afin de créer un profil initial, ou utiliser des informations démographiques (par exemple, le niveau d'études secondaires). </a:t>
            </a:r>
          </a:p>
          <a:p>
            <a:pPr>
              <a:lnSpc>
                <a:spcPct val="120000"/>
              </a:lnSpc>
            </a:pPr>
            <a:r>
              <a:rPr lang="fr-FR" sz="2800" dirty="0"/>
              <a:t>(par exemple, les émissions de lycée pour les adolescents et les dessins animés pour les enfants).</a:t>
            </a:r>
          </a:p>
          <a:p>
            <a:pPr>
              <a:lnSpc>
                <a:spcPct val="120000"/>
              </a:lnSpc>
            </a:pPr>
            <a:endParaRPr lang="fr-FR" sz="2800" dirty="0"/>
          </a:p>
          <a:p>
            <a:pPr>
              <a:lnSpc>
                <a:spcPct val="120000"/>
              </a:lnSpc>
            </a:pPr>
            <a:r>
              <a:rPr lang="fr-FR" sz="2800" b="1" dirty="0">
                <a:solidFill>
                  <a:srgbClr val="00B0F0"/>
                </a:solidFill>
              </a:rPr>
              <a:t>Un petit nombre d'utilisateurs </a:t>
            </a:r>
            <a:r>
              <a:rPr lang="fr-FR" sz="2800" dirty="0"/>
              <a:t>peut travailler dans une méthode </a:t>
            </a:r>
            <a:r>
              <a:rPr lang="fr-FR" sz="2800" b="1" dirty="0">
                <a:solidFill>
                  <a:schemeClr val="accent5">
                    <a:lumMod val="75000"/>
                  </a:schemeClr>
                </a:solidFill>
              </a:rPr>
              <a:t>basée sur le contenu</a:t>
            </a:r>
            <a:r>
              <a:rPr lang="fr-FR" sz="2800" dirty="0"/>
              <a:t>. Ensuite, </a:t>
            </a:r>
            <a:r>
              <a:rPr lang="fr-FR" sz="2800" b="1" dirty="0">
                <a:solidFill>
                  <a:schemeClr val="accent4">
                    <a:lumMod val="60000"/>
                    <a:lumOff val="40000"/>
                  </a:schemeClr>
                </a:solidFill>
              </a:rPr>
              <a:t>étant donné un nombre suffisant d'avis </a:t>
            </a:r>
            <a:r>
              <a:rPr lang="fr-FR" sz="2800" dirty="0"/>
              <a:t>(c'est-à-dire au moins 10 produits par utilisateur, au total il a plus de 100 utilisateurs), un modèle plus complexe peut être appliqué.</a:t>
            </a:r>
            <a:endParaRPr lang="fr-FR" dirty="0"/>
          </a:p>
        </p:txBody>
      </p:sp>
    </p:spTree>
    <p:extLst>
      <p:ext uri="{BB962C8B-B14F-4D97-AF65-F5344CB8AC3E}">
        <p14:creationId xmlns:p14="http://schemas.microsoft.com/office/powerpoint/2010/main" val="214475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5E9E4-5CC5-90FF-2159-2A90BD87AA29}"/>
              </a:ext>
            </a:extLst>
          </p:cNvPr>
          <p:cNvSpPr>
            <a:spLocks noGrp="1"/>
          </p:cNvSpPr>
          <p:nvPr>
            <p:ph type="title"/>
          </p:nvPr>
        </p:nvSpPr>
        <p:spPr>
          <a:xfrm>
            <a:off x="717920" y="209550"/>
            <a:ext cx="5588648" cy="1085832"/>
          </a:xfrm>
        </p:spPr>
        <p:txBody>
          <a:bodyPr/>
          <a:lstStyle/>
          <a:p>
            <a:r>
              <a:rPr lang="fr-MA" dirty="0" err="1">
                <a:solidFill>
                  <a:srgbClr val="0070C0"/>
                </a:solidFill>
              </a:rPr>
              <a:t>DataSet</a:t>
            </a:r>
            <a:endParaRPr lang="fr-MA" dirty="0">
              <a:solidFill>
                <a:srgbClr val="0070C0"/>
              </a:solidFill>
            </a:endParaRPr>
          </a:p>
        </p:txBody>
      </p:sp>
      <p:sp>
        <p:nvSpPr>
          <p:cNvPr id="3" name="Espace réservé du contenu 2">
            <a:extLst>
              <a:ext uri="{FF2B5EF4-FFF2-40B4-BE49-F238E27FC236}">
                <a16:creationId xmlns:a16="http://schemas.microsoft.com/office/drawing/2014/main" id="{CDB9F940-5E9F-13F6-F631-C443770E52C4}"/>
              </a:ext>
            </a:extLst>
          </p:cNvPr>
          <p:cNvSpPr>
            <a:spLocks noGrp="1"/>
          </p:cNvSpPr>
          <p:nvPr>
            <p:ph idx="1"/>
          </p:nvPr>
        </p:nvSpPr>
        <p:spPr>
          <a:xfrm>
            <a:off x="717920" y="1869665"/>
            <a:ext cx="5217173" cy="4351338"/>
          </a:xfrm>
        </p:spPr>
        <p:txBody>
          <a:bodyPr>
            <a:normAutofit/>
          </a:bodyPr>
          <a:lstStyle/>
          <a:p>
            <a:r>
              <a:rPr lang="fr-FR" b="1" dirty="0"/>
              <a:t>Nous avons utilise </a:t>
            </a:r>
            <a:r>
              <a:rPr lang="fr-FR" b="1" dirty="0">
                <a:solidFill>
                  <a:srgbClr val="00B0F0"/>
                </a:solidFill>
              </a:rPr>
              <a:t>La </a:t>
            </a:r>
            <a:r>
              <a:rPr lang="fr-FR" b="1" dirty="0" err="1">
                <a:solidFill>
                  <a:srgbClr val="00B0F0"/>
                </a:solidFill>
              </a:rPr>
              <a:t>dataset</a:t>
            </a:r>
            <a:r>
              <a:rPr lang="fr-FR" b="1" dirty="0">
                <a:solidFill>
                  <a:srgbClr val="00B0F0"/>
                </a:solidFill>
              </a:rPr>
              <a:t> </a:t>
            </a:r>
            <a:r>
              <a:rPr lang="fr-FR" b="1" dirty="0" err="1">
                <a:solidFill>
                  <a:srgbClr val="00B0F0"/>
                </a:solidFill>
              </a:rPr>
              <a:t>MovieLens</a:t>
            </a:r>
            <a:r>
              <a:rPr lang="fr-FR" b="1" dirty="0"/>
              <a:t>, qui contient des milliers de films évalués par des centaines d'utilisateurs et produit par </a:t>
            </a:r>
            <a:r>
              <a:rPr lang="fr-FR" b="1" dirty="0" err="1">
                <a:solidFill>
                  <a:srgbClr val="7030A0"/>
                </a:solidFill>
              </a:rPr>
              <a:t>GroupLens</a:t>
            </a:r>
            <a:r>
              <a:rPr lang="fr-FR" b="1" dirty="0">
                <a:solidFill>
                  <a:srgbClr val="7030A0"/>
                </a:solidFill>
              </a:rPr>
              <a:t> </a:t>
            </a:r>
            <a:r>
              <a:rPr lang="fr-FR" b="1" dirty="0" err="1">
                <a:solidFill>
                  <a:srgbClr val="7030A0"/>
                </a:solidFill>
              </a:rPr>
              <a:t>Research</a:t>
            </a:r>
            <a:r>
              <a:rPr lang="fr-FR" b="1" dirty="0">
                <a:solidFill>
                  <a:srgbClr val="7030A0"/>
                </a:solidFill>
              </a:rPr>
              <a:t>.</a:t>
            </a:r>
            <a:endParaRPr lang="en-US" b="1" dirty="0">
              <a:solidFill>
                <a:srgbClr val="7030A0"/>
              </a:solidFill>
            </a:endParaRPr>
          </a:p>
          <a:p>
            <a:r>
              <a:rPr lang="fr-FR" dirty="0">
                <a:effectLst/>
              </a:rPr>
              <a:t>L'étape suivante consiste à lire les données, à la fois les données relatives aux produits </a:t>
            </a:r>
            <a:r>
              <a:rPr lang="fr-FR" b="1" dirty="0">
                <a:solidFill>
                  <a:schemeClr val="accent2">
                    <a:lumMod val="60000"/>
                    <a:lumOff val="40000"/>
                  </a:schemeClr>
                </a:solidFill>
                <a:effectLst/>
              </a:rPr>
              <a:t>(</a:t>
            </a:r>
            <a:r>
              <a:rPr lang="fr-FR" b="1" dirty="0" err="1">
                <a:solidFill>
                  <a:schemeClr val="accent2">
                    <a:lumMod val="60000"/>
                    <a:lumOff val="40000"/>
                  </a:schemeClr>
                </a:solidFill>
                <a:effectLst/>
              </a:rPr>
              <a:t>movie</a:t>
            </a:r>
            <a:r>
              <a:rPr lang="fr-FR" b="1" dirty="0" err="1">
                <a:solidFill>
                  <a:schemeClr val="accent2">
                    <a:lumMod val="60000"/>
                    <a:lumOff val="40000"/>
                  </a:schemeClr>
                </a:solidFill>
              </a:rPr>
              <a:t>_data</a:t>
            </a:r>
            <a:r>
              <a:rPr lang="fr-FR" b="1" dirty="0">
                <a:solidFill>
                  <a:schemeClr val="accent2">
                    <a:lumMod val="60000"/>
                    <a:lumOff val="40000"/>
                  </a:schemeClr>
                </a:solidFill>
                <a:effectLst/>
              </a:rPr>
              <a:t>) </a:t>
            </a:r>
            <a:r>
              <a:rPr lang="fr-FR" dirty="0">
                <a:effectLst/>
              </a:rPr>
              <a:t>et les données relatives aux utilisateurs</a:t>
            </a:r>
            <a:r>
              <a:rPr lang="fr-FR" b="1" dirty="0">
                <a:solidFill>
                  <a:schemeClr val="accent1"/>
                </a:solidFill>
                <a:effectLst/>
              </a:rPr>
              <a:t>(</a:t>
            </a:r>
            <a:r>
              <a:rPr lang="fr-FR" b="1" dirty="0" err="1">
                <a:solidFill>
                  <a:schemeClr val="accent1"/>
                </a:solidFill>
                <a:effectLst/>
              </a:rPr>
              <a:t>rating_data</a:t>
            </a:r>
            <a:r>
              <a:rPr lang="fr-FR" b="1" dirty="0">
                <a:solidFill>
                  <a:schemeClr val="accent1"/>
                </a:solidFill>
                <a:effectLst/>
              </a:rPr>
              <a:t>).</a:t>
            </a:r>
            <a:endParaRPr lang="en-US" b="1" dirty="0">
              <a:solidFill>
                <a:schemeClr val="accent1"/>
              </a:solidFill>
              <a:effectLst/>
            </a:endParaRPr>
          </a:p>
          <a:p>
            <a:endParaRPr lang="fr-MA" dirty="0"/>
          </a:p>
        </p:txBody>
      </p:sp>
      <p:sp>
        <p:nvSpPr>
          <p:cNvPr id="6" name="Espace réservé du pied de page 5">
            <a:extLst>
              <a:ext uri="{FF2B5EF4-FFF2-40B4-BE49-F238E27FC236}">
                <a16:creationId xmlns:a16="http://schemas.microsoft.com/office/drawing/2014/main" id="{BF118174-EC27-E402-9D39-C5E0B22C6660}"/>
              </a:ext>
            </a:extLst>
          </p:cNvPr>
          <p:cNvSpPr>
            <a:spLocks noGrp="1"/>
          </p:cNvSpPr>
          <p:nvPr>
            <p:ph type="ftr" sz="quarter" idx="11"/>
          </p:nvPr>
        </p:nvSpPr>
        <p:spPr/>
        <p:txBody>
          <a:bodyPr/>
          <a:lstStyle/>
          <a:p>
            <a:pPr rtl="0"/>
            <a:r>
              <a:rPr lang="fr-FR" dirty="0"/>
              <a:t>Movie Recommandation System</a:t>
            </a:r>
          </a:p>
        </p:txBody>
      </p:sp>
      <p:sp>
        <p:nvSpPr>
          <p:cNvPr id="7" name="Espace réservé du numéro de diapositive 6">
            <a:extLst>
              <a:ext uri="{FF2B5EF4-FFF2-40B4-BE49-F238E27FC236}">
                <a16:creationId xmlns:a16="http://schemas.microsoft.com/office/drawing/2014/main" id="{5915F44E-62E8-99B2-FFD7-99C864E21325}"/>
              </a:ext>
            </a:extLst>
          </p:cNvPr>
          <p:cNvSpPr>
            <a:spLocks noGrp="1"/>
          </p:cNvSpPr>
          <p:nvPr>
            <p:ph type="sldNum" sz="quarter" idx="12"/>
          </p:nvPr>
        </p:nvSpPr>
        <p:spPr/>
        <p:txBody>
          <a:bodyPr/>
          <a:lstStyle/>
          <a:p>
            <a:pPr rtl="0"/>
            <a:fld id="{5EA792F7-1D9E-4C7E-A103-E8EDFDC2691E}" type="slidenum">
              <a:rPr lang="fr-FR" smtClean="0"/>
              <a:t>4</a:t>
            </a:fld>
            <a:endParaRPr lang="fr-FR" dirty="0"/>
          </a:p>
        </p:txBody>
      </p:sp>
      <p:pic>
        <p:nvPicPr>
          <p:cNvPr id="13" name="Espace réservé pour une image  12" descr="Une image contenant texte, équipement électronique&#10;&#10;Description générée automatiquement">
            <a:extLst>
              <a:ext uri="{FF2B5EF4-FFF2-40B4-BE49-F238E27FC236}">
                <a16:creationId xmlns:a16="http://schemas.microsoft.com/office/drawing/2014/main" id="{6F84B07A-04C6-EF6E-FB53-2393BCBF8739}"/>
              </a:ext>
            </a:extLst>
          </p:cNvPr>
          <p:cNvPicPr>
            <a:picLocks noGrp="1" noChangeAspect="1"/>
          </p:cNvPicPr>
          <p:nvPr>
            <p:ph type="pic" sz="quarter" idx="13"/>
          </p:nvPr>
        </p:nvPicPr>
        <p:blipFill>
          <a:blip r:embed="rId2"/>
          <a:srcRect t="4757" b="4757"/>
          <a:stretch>
            <a:fillRect/>
          </a:stretch>
        </p:blipFill>
        <p:spPr>
          <a:xfrm>
            <a:off x="6060711" y="1295382"/>
            <a:ext cx="5293089" cy="4790274"/>
          </a:xfrm>
        </p:spPr>
      </p:pic>
    </p:spTree>
    <p:extLst>
      <p:ext uri="{BB962C8B-B14F-4D97-AF65-F5344CB8AC3E}">
        <p14:creationId xmlns:p14="http://schemas.microsoft.com/office/powerpoint/2010/main" val="174467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9A3A58D-DF10-A7B2-330C-E798494CC47F}"/>
              </a:ext>
            </a:extLst>
          </p:cNvPr>
          <p:cNvSpPr>
            <a:spLocks noGrp="1"/>
          </p:cNvSpPr>
          <p:nvPr>
            <p:ph idx="1"/>
          </p:nvPr>
        </p:nvSpPr>
        <p:spPr>
          <a:xfrm>
            <a:off x="4533391" y="4519979"/>
            <a:ext cx="7240018" cy="1698380"/>
          </a:xfrm>
        </p:spPr>
        <p:txBody>
          <a:bodyPr>
            <a:normAutofit fontScale="92500" lnSpcReduction="20000"/>
          </a:bodyPr>
          <a:lstStyle/>
          <a:p>
            <a:endParaRPr lang="fr-FR" dirty="0"/>
          </a:p>
          <a:p>
            <a:r>
              <a:rPr lang="fr-FR" dirty="0"/>
              <a:t>Dans </a:t>
            </a:r>
            <a:r>
              <a:rPr lang="fr-FR" b="1" dirty="0"/>
              <a:t>le tableau ci-dessous </a:t>
            </a:r>
            <a:r>
              <a:rPr lang="fr-FR" dirty="0"/>
              <a:t>, chaque ligne représente </a:t>
            </a:r>
            <a:r>
              <a:rPr lang="fr-FR" b="1" dirty="0"/>
              <a:t>un élément</a:t>
            </a:r>
            <a:r>
              <a:rPr lang="fr-FR" dirty="0"/>
              <a:t>, et les deux colonnes de droite contiennent </a:t>
            </a:r>
            <a:r>
              <a:rPr lang="fr-FR" b="1" dirty="0">
                <a:solidFill>
                  <a:schemeClr val="accent2">
                    <a:lumMod val="75000"/>
                  </a:schemeClr>
                </a:solidFill>
              </a:rPr>
              <a:t>des caractéristiques statiques </a:t>
            </a:r>
            <a:r>
              <a:rPr lang="fr-FR" dirty="0"/>
              <a:t>(qui peuvent être considérées comme </a:t>
            </a:r>
            <a:r>
              <a:rPr lang="fr-FR" b="1" dirty="0"/>
              <a:t>des métadonnées </a:t>
            </a:r>
            <a:r>
              <a:rPr lang="fr-FR" dirty="0"/>
              <a:t>de film).</a:t>
            </a:r>
            <a:endParaRPr lang="en-US" dirty="0"/>
          </a:p>
        </p:txBody>
      </p:sp>
      <p:pic>
        <p:nvPicPr>
          <p:cNvPr id="9" name="Espace réservé pour une image  8" descr="Une image contenant texte&#10;&#10;Description générée automatiquement">
            <a:extLst>
              <a:ext uri="{FF2B5EF4-FFF2-40B4-BE49-F238E27FC236}">
                <a16:creationId xmlns:a16="http://schemas.microsoft.com/office/drawing/2014/main" id="{6B71B719-9914-5E70-BFDE-4A2E637BAF8A}"/>
              </a:ext>
            </a:extLst>
          </p:cNvPr>
          <p:cNvPicPr>
            <a:picLocks noGrp="1" noChangeAspect="1"/>
          </p:cNvPicPr>
          <p:nvPr>
            <p:ph type="pic" sz="quarter" idx="13"/>
          </p:nvPr>
        </p:nvPicPr>
        <p:blipFill rotWithShape="1">
          <a:blip r:embed="rId2"/>
          <a:srcRect l="-6458" r="12184"/>
          <a:stretch/>
        </p:blipFill>
        <p:spPr>
          <a:xfrm>
            <a:off x="-532512" y="0"/>
            <a:ext cx="8900675" cy="4695825"/>
          </a:xfrm>
          <a:noFill/>
        </p:spPr>
      </p:pic>
      <p:sp>
        <p:nvSpPr>
          <p:cNvPr id="6" name="Espace réservé du pied de page 5">
            <a:extLst>
              <a:ext uri="{FF2B5EF4-FFF2-40B4-BE49-F238E27FC236}">
                <a16:creationId xmlns:a16="http://schemas.microsoft.com/office/drawing/2014/main" id="{A713F93D-6256-DC11-F036-D25818A23401}"/>
              </a:ext>
            </a:extLst>
          </p:cNvPr>
          <p:cNvSpPr>
            <a:spLocks noGrp="1"/>
          </p:cNvSpPr>
          <p:nvPr>
            <p:ph type="ftr" sz="quarter" idx="11"/>
          </p:nvPr>
        </p:nvSpPr>
        <p:spPr>
          <a:xfrm>
            <a:off x="4038600" y="6356350"/>
            <a:ext cx="4114800" cy="365125"/>
          </a:xfrm>
        </p:spPr>
        <p:txBody>
          <a:bodyPr anchor="ctr">
            <a:normAutofit/>
          </a:bodyPr>
          <a:lstStyle/>
          <a:p>
            <a:pPr rtl="0"/>
            <a:r>
              <a:rPr lang="fr-FR" dirty="0"/>
              <a:t>Movie Recommandation System</a:t>
            </a:r>
          </a:p>
        </p:txBody>
      </p:sp>
      <p:sp>
        <p:nvSpPr>
          <p:cNvPr id="7" name="Espace réservé du numéro de diapositive 6">
            <a:extLst>
              <a:ext uri="{FF2B5EF4-FFF2-40B4-BE49-F238E27FC236}">
                <a16:creationId xmlns:a16="http://schemas.microsoft.com/office/drawing/2014/main" id="{7BC29BB6-FC96-AA3A-5C45-36D1A1C2D811}"/>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5EA792F7-1D9E-4C7E-A103-E8EDFDC2691E}" type="slidenum">
              <a:rPr lang="fr-FR" smtClean="0"/>
              <a:pPr rtl="0">
                <a:spcAft>
                  <a:spcPts val="600"/>
                </a:spcAft>
              </a:pPr>
              <a:t>5</a:t>
            </a:fld>
            <a:endParaRPr lang="fr-FR"/>
          </a:p>
        </p:txBody>
      </p:sp>
    </p:spTree>
    <p:extLst>
      <p:ext uri="{BB962C8B-B14F-4D97-AF65-F5344CB8AC3E}">
        <p14:creationId xmlns:p14="http://schemas.microsoft.com/office/powerpoint/2010/main" val="292366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DE832DA-333C-99F7-CF9A-004EDE01ABBC}"/>
              </a:ext>
            </a:extLst>
          </p:cNvPr>
          <p:cNvSpPr>
            <a:spLocks noGrp="1"/>
          </p:cNvSpPr>
          <p:nvPr>
            <p:ph idx="1"/>
          </p:nvPr>
        </p:nvSpPr>
        <p:spPr>
          <a:xfrm>
            <a:off x="5761893" y="1394377"/>
            <a:ext cx="5217173" cy="4351338"/>
          </a:xfrm>
        </p:spPr>
        <p:txBody>
          <a:bodyPr>
            <a:normAutofit/>
          </a:bodyPr>
          <a:lstStyle/>
          <a:p>
            <a:r>
              <a:rPr lang="fr-FR" b="1" dirty="0"/>
              <a:t>Chaque</a:t>
            </a:r>
            <a:r>
              <a:rPr lang="fr-FR" dirty="0"/>
              <a:t> ligne du tableau est une paire utilisateur-films, représentant la note (</a:t>
            </a:r>
            <a:r>
              <a:rPr lang="fr-FR" b="1" dirty="0">
                <a:solidFill>
                  <a:srgbClr val="00B050"/>
                </a:solidFill>
              </a:rPr>
              <a:t>variable cible</a:t>
            </a:r>
            <a:r>
              <a:rPr lang="fr-FR" dirty="0"/>
              <a:t>) </a:t>
            </a:r>
            <a:r>
              <a:rPr lang="fr-FR" b="1" dirty="0"/>
              <a:t>que l'utilisateur a donnée au films. </a:t>
            </a:r>
          </a:p>
          <a:p>
            <a:r>
              <a:rPr lang="fr-FR" dirty="0"/>
              <a:t>Il est évident que tous les utilisateurs n'ont pas vu tous les films. C'est exactement la raison pour laquelle  </a:t>
            </a:r>
            <a:r>
              <a:rPr lang="fr-FR" b="1" dirty="0">
                <a:solidFill>
                  <a:srgbClr val="00B0F0"/>
                </a:solidFill>
              </a:rPr>
              <a:t>d'un système de recommandation </a:t>
            </a:r>
            <a:r>
              <a:rPr lang="fr-FR" dirty="0"/>
              <a:t>est demande. </a:t>
            </a:r>
            <a:endParaRPr lang="fr-MA" dirty="0"/>
          </a:p>
        </p:txBody>
      </p:sp>
      <p:pic>
        <p:nvPicPr>
          <p:cNvPr id="9" name="Espace réservé pour une image  8" descr="Une image contenant texte&#10;&#10;Description générée automatiquement">
            <a:extLst>
              <a:ext uri="{FF2B5EF4-FFF2-40B4-BE49-F238E27FC236}">
                <a16:creationId xmlns:a16="http://schemas.microsoft.com/office/drawing/2014/main" id="{E66E7DB1-04DC-114C-C7FE-DF5679B8133C}"/>
              </a:ext>
            </a:extLst>
          </p:cNvPr>
          <p:cNvPicPr>
            <a:picLocks noGrp="1" noChangeAspect="1"/>
          </p:cNvPicPr>
          <p:nvPr>
            <p:ph type="pic" sz="quarter" idx="13"/>
          </p:nvPr>
        </p:nvPicPr>
        <p:blipFill rotWithShape="1">
          <a:blip r:embed="rId2"/>
          <a:srcRect l="-11597" t="2261" r="44293" b="-2261"/>
          <a:stretch/>
        </p:blipFill>
        <p:spPr>
          <a:xfrm>
            <a:off x="-228599" y="136525"/>
            <a:ext cx="5882053" cy="5609190"/>
          </a:xfrm>
        </p:spPr>
      </p:pic>
      <p:sp>
        <p:nvSpPr>
          <p:cNvPr id="6" name="Espace réservé du pied de page 5">
            <a:extLst>
              <a:ext uri="{FF2B5EF4-FFF2-40B4-BE49-F238E27FC236}">
                <a16:creationId xmlns:a16="http://schemas.microsoft.com/office/drawing/2014/main" id="{87CC8C8E-0EBA-CC2C-ACD3-56ECD96B5F0B}"/>
              </a:ext>
            </a:extLst>
          </p:cNvPr>
          <p:cNvSpPr>
            <a:spLocks noGrp="1"/>
          </p:cNvSpPr>
          <p:nvPr>
            <p:ph type="ftr" sz="quarter" idx="11"/>
          </p:nvPr>
        </p:nvSpPr>
        <p:spPr/>
        <p:txBody>
          <a:bodyPr/>
          <a:lstStyle/>
          <a:p>
            <a:pPr rtl="0"/>
            <a:r>
              <a:rPr lang="fr-FR" dirty="0"/>
              <a:t> Movie Recommandation System</a:t>
            </a:r>
          </a:p>
        </p:txBody>
      </p:sp>
      <p:sp>
        <p:nvSpPr>
          <p:cNvPr id="7" name="Espace réservé du numéro de diapositive 6">
            <a:extLst>
              <a:ext uri="{FF2B5EF4-FFF2-40B4-BE49-F238E27FC236}">
                <a16:creationId xmlns:a16="http://schemas.microsoft.com/office/drawing/2014/main" id="{08178E35-6F72-DE0E-BCF4-D9B4A9DEA9D6}"/>
              </a:ext>
            </a:extLst>
          </p:cNvPr>
          <p:cNvSpPr>
            <a:spLocks noGrp="1"/>
          </p:cNvSpPr>
          <p:nvPr>
            <p:ph type="sldNum" sz="quarter" idx="12"/>
          </p:nvPr>
        </p:nvSpPr>
        <p:spPr/>
        <p:txBody>
          <a:bodyPr/>
          <a:lstStyle/>
          <a:p>
            <a:pPr rtl="0"/>
            <a:fld id="{5EA792F7-1D9E-4C7E-A103-E8EDFDC2691E}" type="slidenum">
              <a:rPr lang="fr-FR" smtClean="0"/>
              <a:t>6</a:t>
            </a:fld>
            <a:endParaRPr lang="fr-FR" dirty="0"/>
          </a:p>
        </p:txBody>
      </p:sp>
    </p:spTree>
    <p:extLst>
      <p:ext uri="{BB962C8B-B14F-4D97-AF65-F5344CB8AC3E}">
        <p14:creationId xmlns:p14="http://schemas.microsoft.com/office/powerpoint/2010/main" val="356700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7ECC4-2B2B-81CE-A4C9-D144AFB659BA}"/>
              </a:ext>
            </a:extLst>
          </p:cNvPr>
          <p:cNvSpPr>
            <a:spLocks noGrp="1"/>
          </p:cNvSpPr>
          <p:nvPr>
            <p:ph type="title"/>
          </p:nvPr>
        </p:nvSpPr>
        <p:spPr>
          <a:xfrm>
            <a:off x="248574" y="396117"/>
            <a:ext cx="7132613" cy="1158857"/>
          </a:xfrm>
        </p:spPr>
        <p:txBody>
          <a:bodyPr>
            <a:normAutofit fontScale="90000"/>
          </a:bodyPr>
          <a:lstStyle/>
          <a:p>
            <a:r>
              <a:rPr lang="fr-MA" b="1" dirty="0">
                <a:solidFill>
                  <a:srgbClr val="0070C0"/>
                </a:solidFill>
              </a:rPr>
              <a:t>Collaborative </a:t>
            </a:r>
            <a:r>
              <a:rPr lang="fr-MA" b="1" dirty="0" err="1">
                <a:solidFill>
                  <a:srgbClr val="0070C0"/>
                </a:solidFill>
              </a:rPr>
              <a:t>Filtering</a:t>
            </a:r>
            <a:r>
              <a:rPr lang="fr-MA" b="1" dirty="0"/>
              <a:t/>
            </a:r>
            <a:br>
              <a:rPr lang="fr-MA" b="1" dirty="0"/>
            </a:br>
            <a:endParaRPr lang="fr-MA" dirty="0"/>
          </a:p>
        </p:txBody>
      </p:sp>
      <p:sp>
        <p:nvSpPr>
          <p:cNvPr id="3" name="Espace réservé du contenu 2">
            <a:extLst>
              <a:ext uri="{FF2B5EF4-FFF2-40B4-BE49-F238E27FC236}">
                <a16:creationId xmlns:a16="http://schemas.microsoft.com/office/drawing/2014/main" id="{77E98BFD-FA7D-E486-8CC0-E06CAF08FDCB}"/>
              </a:ext>
            </a:extLst>
          </p:cNvPr>
          <p:cNvSpPr>
            <a:spLocks noGrp="1"/>
          </p:cNvSpPr>
          <p:nvPr>
            <p:ph idx="1"/>
          </p:nvPr>
        </p:nvSpPr>
        <p:spPr>
          <a:xfrm>
            <a:off x="568783" y="1161005"/>
            <a:ext cx="5707118" cy="4976731"/>
          </a:xfrm>
        </p:spPr>
        <p:txBody>
          <a:bodyPr>
            <a:normAutofit fontScale="70000" lnSpcReduction="20000"/>
          </a:bodyPr>
          <a:lstStyle/>
          <a:p>
            <a:pPr>
              <a:lnSpc>
                <a:spcPct val="170000"/>
              </a:lnSpc>
            </a:pPr>
            <a:r>
              <a:rPr lang="fr-FR" b="1" dirty="0">
                <a:solidFill>
                  <a:srgbClr val="7030A0"/>
                </a:solidFill>
              </a:rPr>
              <a:t>Le filtrage collaboratif </a:t>
            </a:r>
            <a:r>
              <a:rPr lang="fr-FR" dirty="0"/>
              <a:t>repose sur l'hypothèse que </a:t>
            </a:r>
            <a:r>
              <a:rPr lang="fr-FR" b="1" dirty="0">
                <a:solidFill>
                  <a:srgbClr val="00B0F0"/>
                </a:solidFill>
              </a:rPr>
              <a:t>des utilisateurs similaires aiment des produits similaires</a:t>
            </a:r>
            <a:r>
              <a:rPr lang="fr-FR" dirty="0"/>
              <a:t>. par exemple, si l'utilisateur X1 aime le produit 1 et que l'utilisateur X2 est similaire à l'utilisateur X1, alors l'utilisateur 1 aimera probablement le produit 1 également. </a:t>
            </a:r>
            <a:r>
              <a:rPr lang="fr-FR" dirty="0">
                <a:solidFill>
                  <a:srgbClr val="00B0F0"/>
                </a:solidFill>
              </a:rPr>
              <a:t>Deux utilisateurs sont similaires s'ils aiment des produits similaires.</a:t>
            </a:r>
          </a:p>
          <a:p>
            <a:pPr>
              <a:lnSpc>
                <a:spcPct val="170000"/>
              </a:lnSpc>
            </a:pPr>
            <a:endParaRPr lang="fr-FR" dirty="0"/>
          </a:p>
          <a:p>
            <a:pPr>
              <a:lnSpc>
                <a:spcPct val="170000"/>
              </a:lnSpc>
            </a:pPr>
            <a:r>
              <a:rPr lang="fr-FR" dirty="0"/>
              <a:t>Cette méthode </a:t>
            </a:r>
            <a:r>
              <a:rPr lang="fr-FR" b="1" dirty="0">
                <a:solidFill>
                  <a:srgbClr val="00B0F0"/>
                </a:solidFill>
              </a:rPr>
              <a:t>ne nécessite pas </a:t>
            </a:r>
            <a:r>
              <a:rPr lang="fr-FR" dirty="0"/>
              <a:t>les caractéristiques du produit pour fonctionner et </a:t>
            </a:r>
            <a:r>
              <a:rPr lang="fr-FR" b="1" dirty="0">
                <a:solidFill>
                  <a:srgbClr val="FF0000"/>
                </a:solidFill>
              </a:rPr>
              <a:t>requiert beaucoup d'avis </a:t>
            </a:r>
            <a:r>
              <a:rPr lang="fr-FR" dirty="0"/>
              <a:t>de la part d'un grand nombre d'utilisateurs.</a:t>
            </a:r>
            <a:endParaRPr lang="fr-MA" dirty="0"/>
          </a:p>
        </p:txBody>
      </p:sp>
      <p:sp>
        <p:nvSpPr>
          <p:cNvPr id="6" name="Espace réservé du pied de page 5">
            <a:extLst>
              <a:ext uri="{FF2B5EF4-FFF2-40B4-BE49-F238E27FC236}">
                <a16:creationId xmlns:a16="http://schemas.microsoft.com/office/drawing/2014/main" id="{73F6F69E-B0AF-0AE8-41F9-C6E37B59535F}"/>
              </a:ext>
            </a:extLst>
          </p:cNvPr>
          <p:cNvSpPr>
            <a:spLocks noGrp="1"/>
          </p:cNvSpPr>
          <p:nvPr>
            <p:ph type="ftr" sz="quarter" idx="11"/>
          </p:nvPr>
        </p:nvSpPr>
        <p:spPr/>
        <p:txBody>
          <a:bodyPr/>
          <a:lstStyle/>
          <a:p>
            <a:pPr rtl="0"/>
            <a:r>
              <a:rPr lang="fr-FR" dirty="0"/>
              <a:t>Movie Recommandation System</a:t>
            </a:r>
          </a:p>
        </p:txBody>
      </p:sp>
      <p:sp>
        <p:nvSpPr>
          <p:cNvPr id="7" name="Espace réservé du numéro de diapositive 6">
            <a:extLst>
              <a:ext uri="{FF2B5EF4-FFF2-40B4-BE49-F238E27FC236}">
                <a16:creationId xmlns:a16="http://schemas.microsoft.com/office/drawing/2014/main" id="{04822901-8883-9D7E-20A2-055B51F9AFA0}"/>
              </a:ext>
            </a:extLst>
          </p:cNvPr>
          <p:cNvSpPr>
            <a:spLocks noGrp="1"/>
          </p:cNvSpPr>
          <p:nvPr>
            <p:ph type="sldNum" sz="quarter" idx="12"/>
          </p:nvPr>
        </p:nvSpPr>
        <p:spPr/>
        <p:txBody>
          <a:bodyPr/>
          <a:lstStyle/>
          <a:p>
            <a:pPr rtl="0"/>
            <a:fld id="{5EA792F7-1D9E-4C7E-A103-E8EDFDC2691E}" type="slidenum">
              <a:rPr lang="fr-FR" smtClean="0"/>
              <a:t>7</a:t>
            </a:fld>
            <a:endParaRPr lang="fr-FR" dirty="0"/>
          </a:p>
        </p:txBody>
      </p:sp>
      <p:pic>
        <p:nvPicPr>
          <p:cNvPr id="17" name="Espace réservé pour une image  16">
            <a:extLst>
              <a:ext uri="{FF2B5EF4-FFF2-40B4-BE49-F238E27FC236}">
                <a16:creationId xmlns:a16="http://schemas.microsoft.com/office/drawing/2014/main" id="{52FE9492-A185-4C71-E8E3-8D3B81D759FA}"/>
              </a:ext>
            </a:extLst>
          </p:cNvPr>
          <p:cNvPicPr>
            <a:picLocks noGrp="1" noChangeAspect="1"/>
          </p:cNvPicPr>
          <p:nvPr>
            <p:ph type="pic" sz="quarter" idx="13"/>
          </p:nvPr>
        </p:nvPicPr>
        <p:blipFill rotWithShape="1">
          <a:blip r:embed="rId3"/>
          <a:srcRect l="43971" r="-16955"/>
          <a:stretch/>
        </p:blipFill>
        <p:spPr>
          <a:xfrm>
            <a:off x="6834111" y="858032"/>
            <a:ext cx="5833893" cy="5279704"/>
          </a:xfrm>
        </p:spPr>
      </p:pic>
    </p:spTree>
    <p:extLst>
      <p:ext uri="{BB962C8B-B14F-4D97-AF65-F5344CB8AC3E}">
        <p14:creationId xmlns:p14="http://schemas.microsoft.com/office/powerpoint/2010/main" val="367038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7ECC4-2B2B-81CE-A4C9-D144AFB659BA}"/>
              </a:ext>
            </a:extLst>
          </p:cNvPr>
          <p:cNvSpPr>
            <a:spLocks noGrp="1"/>
          </p:cNvSpPr>
          <p:nvPr>
            <p:ph type="title"/>
          </p:nvPr>
        </p:nvSpPr>
        <p:spPr>
          <a:xfrm>
            <a:off x="248574" y="396117"/>
            <a:ext cx="7132613" cy="1158857"/>
          </a:xfrm>
        </p:spPr>
        <p:txBody>
          <a:bodyPr>
            <a:normAutofit fontScale="90000"/>
          </a:bodyPr>
          <a:lstStyle/>
          <a:p>
            <a:r>
              <a:rPr lang="fr-MA" b="1" dirty="0" smtClean="0">
                <a:solidFill>
                  <a:srgbClr val="0070C0"/>
                </a:solidFill>
              </a:rPr>
              <a:t>Processus du traitement</a:t>
            </a:r>
            <a:r>
              <a:rPr lang="fr-MA" b="1" dirty="0"/>
              <a:t/>
            </a:r>
            <a:br>
              <a:rPr lang="fr-MA" b="1" dirty="0"/>
            </a:br>
            <a:endParaRPr lang="fr-MA" dirty="0"/>
          </a:p>
        </p:txBody>
      </p:sp>
      <p:sp>
        <p:nvSpPr>
          <p:cNvPr id="6" name="Espace réservé du pied de page 5">
            <a:extLst>
              <a:ext uri="{FF2B5EF4-FFF2-40B4-BE49-F238E27FC236}">
                <a16:creationId xmlns:a16="http://schemas.microsoft.com/office/drawing/2014/main" id="{73F6F69E-B0AF-0AE8-41F9-C6E37B59535F}"/>
              </a:ext>
            </a:extLst>
          </p:cNvPr>
          <p:cNvSpPr>
            <a:spLocks noGrp="1"/>
          </p:cNvSpPr>
          <p:nvPr>
            <p:ph type="ftr" sz="quarter" idx="11"/>
          </p:nvPr>
        </p:nvSpPr>
        <p:spPr/>
        <p:txBody>
          <a:bodyPr/>
          <a:lstStyle/>
          <a:p>
            <a:pPr rtl="0"/>
            <a:r>
              <a:rPr lang="fr-FR" dirty="0"/>
              <a:t>Movie Recommandation System</a:t>
            </a:r>
          </a:p>
        </p:txBody>
      </p:sp>
      <p:sp>
        <p:nvSpPr>
          <p:cNvPr id="7" name="Espace réservé du numéro de diapositive 6">
            <a:extLst>
              <a:ext uri="{FF2B5EF4-FFF2-40B4-BE49-F238E27FC236}">
                <a16:creationId xmlns:a16="http://schemas.microsoft.com/office/drawing/2014/main" id="{04822901-8883-9D7E-20A2-055B51F9AFA0}"/>
              </a:ext>
            </a:extLst>
          </p:cNvPr>
          <p:cNvSpPr>
            <a:spLocks noGrp="1"/>
          </p:cNvSpPr>
          <p:nvPr>
            <p:ph type="sldNum" sz="quarter" idx="12"/>
          </p:nvPr>
        </p:nvSpPr>
        <p:spPr/>
        <p:txBody>
          <a:bodyPr/>
          <a:lstStyle/>
          <a:p>
            <a:pPr rtl="0"/>
            <a:fld id="{5EA792F7-1D9E-4C7E-A103-E8EDFDC2691E}" type="slidenum">
              <a:rPr lang="fr-FR" smtClean="0"/>
              <a:t>8</a:t>
            </a:fld>
            <a:endParaRPr lang="fr-FR" dirty="0"/>
          </a:p>
        </p:txBody>
      </p:sp>
      <p:sp>
        <p:nvSpPr>
          <p:cNvPr id="10" name="TextBox 9"/>
          <p:cNvSpPr txBox="1"/>
          <p:nvPr/>
        </p:nvSpPr>
        <p:spPr>
          <a:xfrm>
            <a:off x="857839" y="2262433"/>
            <a:ext cx="1564850" cy="923330"/>
          </a:xfrm>
          <a:prstGeom prst="rect">
            <a:avLst/>
          </a:prstGeom>
          <a:noFill/>
          <a:ln>
            <a:solidFill>
              <a:srgbClr val="00BFBF"/>
            </a:solidFill>
          </a:ln>
        </p:spPr>
        <p:txBody>
          <a:bodyPr wrap="square" rtlCol="1">
            <a:spAutoFit/>
          </a:bodyPr>
          <a:lstStyle/>
          <a:p>
            <a:r>
              <a:rPr lang="en-US" dirty="0" smtClean="0"/>
              <a:t>Collection du </a:t>
            </a:r>
            <a:r>
              <a:rPr lang="en-US" dirty="0" err="1" smtClean="0"/>
              <a:t>donnes</a:t>
            </a:r>
            <a:r>
              <a:rPr lang="en-US" dirty="0" smtClean="0"/>
              <a:t> sur le target</a:t>
            </a:r>
            <a:endParaRPr lang="ar-SA" dirty="0"/>
          </a:p>
        </p:txBody>
      </p:sp>
      <p:sp>
        <p:nvSpPr>
          <p:cNvPr id="12" name="TextBox 11"/>
          <p:cNvSpPr txBox="1"/>
          <p:nvPr/>
        </p:nvSpPr>
        <p:spPr>
          <a:xfrm>
            <a:off x="3594137" y="2119257"/>
            <a:ext cx="1897763" cy="923330"/>
          </a:xfrm>
          <a:prstGeom prst="rect">
            <a:avLst/>
          </a:prstGeom>
          <a:noFill/>
          <a:ln>
            <a:solidFill>
              <a:srgbClr val="00BFBF"/>
            </a:solidFill>
          </a:ln>
        </p:spPr>
        <p:txBody>
          <a:bodyPr wrap="square" rtlCol="1">
            <a:spAutoFit/>
          </a:bodyPr>
          <a:lstStyle/>
          <a:p>
            <a:r>
              <a:rPr lang="en-US" dirty="0" err="1" smtClean="0"/>
              <a:t>Selectionner</a:t>
            </a:r>
            <a:r>
              <a:rPr lang="en-US" dirty="0" smtClean="0"/>
              <a:t> les </a:t>
            </a:r>
            <a:r>
              <a:rPr lang="en-US" dirty="0" err="1" smtClean="0"/>
              <a:t>utilisateurs</a:t>
            </a:r>
            <a:r>
              <a:rPr lang="en-US" dirty="0" smtClean="0"/>
              <a:t> </a:t>
            </a:r>
            <a:r>
              <a:rPr lang="en-US" dirty="0" err="1" smtClean="0"/>
              <a:t>similaires</a:t>
            </a:r>
            <a:endParaRPr lang="ar-SA" dirty="0"/>
          </a:p>
        </p:txBody>
      </p:sp>
      <p:sp>
        <p:nvSpPr>
          <p:cNvPr id="13" name="TextBox 12"/>
          <p:cNvSpPr txBox="1"/>
          <p:nvPr/>
        </p:nvSpPr>
        <p:spPr>
          <a:xfrm>
            <a:off x="6633328" y="2124255"/>
            <a:ext cx="1977272" cy="923330"/>
          </a:xfrm>
          <a:prstGeom prst="rect">
            <a:avLst/>
          </a:prstGeom>
          <a:noFill/>
          <a:ln>
            <a:solidFill>
              <a:srgbClr val="00BFBF"/>
            </a:solidFill>
          </a:ln>
        </p:spPr>
        <p:txBody>
          <a:bodyPr wrap="square" rtlCol="1">
            <a:spAutoFit/>
          </a:bodyPr>
          <a:lstStyle/>
          <a:p>
            <a:r>
              <a:rPr lang="en-US" dirty="0" err="1" smtClean="0"/>
              <a:t>Extraire</a:t>
            </a:r>
            <a:r>
              <a:rPr lang="en-US" dirty="0" smtClean="0"/>
              <a:t> les films les plus favorable par </a:t>
            </a:r>
            <a:r>
              <a:rPr lang="en-US" dirty="0" err="1" smtClean="0"/>
              <a:t>ces</a:t>
            </a:r>
            <a:r>
              <a:rPr lang="en-US" dirty="0" smtClean="0"/>
              <a:t> </a:t>
            </a:r>
            <a:r>
              <a:rPr lang="en-US" dirty="0" err="1" smtClean="0"/>
              <a:t>utilisateur</a:t>
            </a:r>
            <a:endParaRPr lang="ar-SA" dirty="0"/>
          </a:p>
        </p:txBody>
      </p:sp>
      <p:sp>
        <p:nvSpPr>
          <p:cNvPr id="14" name="TextBox 13"/>
          <p:cNvSpPr txBox="1"/>
          <p:nvPr/>
        </p:nvSpPr>
        <p:spPr>
          <a:xfrm>
            <a:off x="5630158" y="4966358"/>
            <a:ext cx="2703922" cy="923330"/>
          </a:xfrm>
          <a:prstGeom prst="rect">
            <a:avLst/>
          </a:prstGeom>
          <a:noFill/>
          <a:ln>
            <a:solidFill>
              <a:srgbClr val="00BFBF"/>
            </a:solidFill>
          </a:ln>
        </p:spPr>
        <p:txBody>
          <a:bodyPr wrap="square" rtlCol="1">
            <a:spAutoFit/>
          </a:bodyPr>
          <a:lstStyle/>
          <a:p>
            <a:r>
              <a:rPr lang="en-US" dirty="0" smtClean="0"/>
              <a:t>Recommendation des films </a:t>
            </a:r>
          </a:p>
          <a:p>
            <a:r>
              <a:rPr lang="en-US" dirty="0" smtClean="0"/>
              <a:t>(</a:t>
            </a:r>
            <a:r>
              <a:rPr lang="en-US" dirty="0" err="1" smtClean="0"/>
              <a:t>Recommandation</a:t>
            </a:r>
            <a:r>
              <a:rPr lang="en-US" dirty="0" smtClean="0"/>
              <a:t> List)</a:t>
            </a:r>
            <a:endParaRPr lang="ar-SA" dirty="0"/>
          </a:p>
        </p:txBody>
      </p:sp>
      <p:sp>
        <p:nvSpPr>
          <p:cNvPr id="15" name="TextBox 14"/>
          <p:cNvSpPr txBox="1"/>
          <p:nvPr/>
        </p:nvSpPr>
        <p:spPr>
          <a:xfrm>
            <a:off x="9788950" y="3066733"/>
            <a:ext cx="1564850" cy="1477328"/>
          </a:xfrm>
          <a:prstGeom prst="rect">
            <a:avLst/>
          </a:prstGeom>
          <a:noFill/>
          <a:ln>
            <a:solidFill>
              <a:srgbClr val="00BFBF"/>
            </a:solidFill>
          </a:ln>
        </p:spPr>
        <p:txBody>
          <a:bodyPr wrap="square" rtlCol="1">
            <a:spAutoFit/>
          </a:bodyPr>
          <a:lstStyle/>
          <a:p>
            <a:r>
              <a:rPr lang="en-US" dirty="0" err="1" smtClean="0"/>
              <a:t>Filtrage</a:t>
            </a:r>
            <a:r>
              <a:rPr lang="en-US" dirty="0" smtClean="0"/>
              <a:t> de </a:t>
            </a:r>
            <a:r>
              <a:rPr lang="en-US" dirty="0" err="1" smtClean="0"/>
              <a:t>ces</a:t>
            </a:r>
            <a:r>
              <a:rPr lang="en-US" dirty="0" smtClean="0"/>
              <a:t> </a:t>
            </a:r>
            <a:r>
              <a:rPr lang="en-US" dirty="0" err="1" smtClean="0"/>
              <a:t>derniers</a:t>
            </a:r>
            <a:r>
              <a:rPr lang="en-US" dirty="0" smtClean="0"/>
              <a:t> a </a:t>
            </a:r>
            <a:r>
              <a:rPr lang="en-US" dirty="0" err="1" smtClean="0"/>
              <a:t>partir</a:t>
            </a:r>
            <a:r>
              <a:rPr lang="en-US" dirty="0" smtClean="0"/>
              <a:t> du genre </a:t>
            </a:r>
            <a:r>
              <a:rPr lang="en-US" dirty="0" err="1" smtClean="0"/>
              <a:t>preferer</a:t>
            </a:r>
            <a:endParaRPr lang="ar-SA" dirty="0"/>
          </a:p>
        </p:txBody>
      </p:sp>
      <p:cxnSp>
        <p:nvCxnSpPr>
          <p:cNvPr id="18" name="Straight Arrow Connector 17"/>
          <p:cNvCxnSpPr/>
          <p:nvPr/>
        </p:nvCxnSpPr>
        <p:spPr>
          <a:xfrm>
            <a:off x="2422689" y="2585598"/>
            <a:ext cx="1141428" cy="0"/>
          </a:xfrm>
          <a:prstGeom prst="straightConnector1">
            <a:avLst/>
          </a:prstGeom>
          <a:ln>
            <a:solidFill>
              <a:srgbClr val="00BFBF"/>
            </a:solidFill>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a:off x="5491900" y="2580922"/>
            <a:ext cx="1141428" cy="0"/>
          </a:xfrm>
          <a:prstGeom prst="straightConnector1">
            <a:avLst/>
          </a:prstGeom>
          <a:ln>
            <a:solidFill>
              <a:srgbClr val="00BFBF"/>
            </a:solidFill>
            <a:tailEnd type="triangle"/>
          </a:ln>
        </p:spPr>
        <p:style>
          <a:lnRef idx="3">
            <a:schemeClr val="accent6"/>
          </a:lnRef>
          <a:fillRef idx="0">
            <a:schemeClr val="accent6"/>
          </a:fillRef>
          <a:effectRef idx="2">
            <a:schemeClr val="accent6"/>
          </a:effectRef>
          <a:fontRef idx="minor">
            <a:schemeClr val="tx1"/>
          </a:fontRef>
        </p:style>
      </p:cxnSp>
      <p:cxnSp>
        <p:nvCxnSpPr>
          <p:cNvPr id="23" name="Curved Connector 22"/>
          <p:cNvCxnSpPr>
            <a:stCxn id="13" idx="3"/>
            <a:endCxn id="15" idx="0"/>
          </p:cNvCxnSpPr>
          <p:nvPr/>
        </p:nvCxnSpPr>
        <p:spPr>
          <a:xfrm>
            <a:off x="8610600" y="2585920"/>
            <a:ext cx="1960775" cy="480813"/>
          </a:xfrm>
          <a:prstGeom prst="curvedConnector2">
            <a:avLst/>
          </a:prstGeom>
          <a:ln>
            <a:solidFill>
              <a:srgbClr val="00BFBF"/>
            </a:solidFill>
            <a:tailEnd type="triangle"/>
          </a:ln>
        </p:spPr>
        <p:style>
          <a:lnRef idx="3">
            <a:schemeClr val="accent1"/>
          </a:lnRef>
          <a:fillRef idx="0">
            <a:schemeClr val="accent1"/>
          </a:fillRef>
          <a:effectRef idx="2">
            <a:schemeClr val="accent1"/>
          </a:effectRef>
          <a:fontRef idx="minor">
            <a:schemeClr val="tx1"/>
          </a:fontRef>
        </p:style>
      </p:cxnSp>
      <p:cxnSp>
        <p:nvCxnSpPr>
          <p:cNvPr id="25" name="Curved Connector 24"/>
          <p:cNvCxnSpPr>
            <a:stCxn id="15" idx="2"/>
            <a:endCxn id="14" idx="3"/>
          </p:cNvCxnSpPr>
          <p:nvPr/>
        </p:nvCxnSpPr>
        <p:spPr>
          <a:xfrm rot="5400000">
            <a:off x="9010747" y="3867395"/>
            <a:ext cx="883962" cy="2237295"/>
          </a:xfrm>
          <a:prstGeom prst="curvedConnector2">
            <a:avLst/>
          </a:prstGeom>
          <a:ln>
            <a:solidFill>
              <a:srgbClr val="00BFBF"/>
            </a:solidFill>
            <a:tailEnd type="triangle"/>
          </a:ln>
        </p:spPr>
        <p:style>
          <a:lnRef idx="3">
            <a:schemeClr val="accent1"/>
          </a:lnRef>
          <a:fillRef idx="0">
            <a:schemeClr val="accent1"/>
          </a:fillRef>
          <a:effectRef idx="2">
            <a:schemeClr val="accent1"/>
          </a:effectRef>
          <a:fontRef idx="minor">
            <a:schemeClr val="tx1"/>
          </a:fontRef>
        </p:style>
      </p:cxnSp>
      <p:sp>
        <p:nvSpPr>
          <p:cNvPr id="26" name="TextBox 25"/>
          <p:cNvSpPr txBox="1"/>
          <p:nvPr/>
        </p:nvSpPr>
        <p:spPr>
          <a:xfrm>
            <a:off x="11479012" y="3352177"/>
            <a:ext cx="775523" cy="646331"/>
          </a:xfrm>
          <a:prstGeom prst="rect">
            <a:avLst/>
          </a:prstGeom>
          <a:noFill/>
        </p:spPr>
        <p:txBody>
          <a:bodyPr wrap="square" rtlCol="1">
            <a:spAutoFit/>
          </a:bodyPr>
          <a:lstStyle/>
          <a:p>
            <a:r>
              <a:rPr lang="en-US" sz="3600" dirty="0" smtClean="0">
                <a:solidFill>
                  <a:srgbClr val="00BFBF"/>
                </a:solidFill>
                <a:latin typeface="Algerian" panose="04020705040A02060702" pitchFamily="82" charset="0"/>
              </a:rPr>
              <a:t>4</a:t>
            </a:r>
            <a:endParaRPr lang="ar-SA" sz="3600" dirty="0">
              <a:solidFill>
                <a:srgbClr val="00BFBF"/>
              </a:solidFill>
              <a:latin typeface="Algerian" panose="04020705040A02060702" pitchFamily="82" charset="0"/>
            </a:endParaRPr>
          </a:p>
        </p:txBody>
      </p:sp>
      <p:sp>
        <p:nvSpPr>
          <p:cNvPr id="27" name="TextBox 26"/>
          <p:cNvSpPr txBox="1"/>
          <p:nvPr/>
        </p:nvSpPr>
        <p:spPr>
          <a:xfrm>
            <a:off x="4234204" y="1421616"/>
            <a:ext cx="775523" cy="646331"/>
          </a:xfrm>
          <a:prstGeom prst="rect">
            <a:avLst/>
          </a:prstGeom>
          <a:noFill/>
        </p:spPr>
        <p:txBody>
          <a:bodyPr wrap="square" rtlCol="1">
            <a:spAutoFit/>
          </a:bodyPr>
          <a:lstStyle/>
          <a:p>
            <a:r>
              <a:rPr lang="en-US" sz="3600" dirty="0">
                <a:solidFill>
                  <a:srgbClr val="00BFBF"/>
                </a:solidFill>
                <a:latin typeface="Algerian" panose="04020705040A02060702" pitchFamily="82" charset="0"/>
              </a:rPr>
              <a:t>2</a:t>
            </a:r>
            <a:endParaRPr lang="ar-SA" sz="3600" dirty="0">
              <a:solidFill>
                <a:srgbClr val="00BFBF"/>
              </a:solidFill>
              <a:latin typeface="Algerian" panose="04020705040A02060702" pitchFamily="82" charset="0"/>
            </a:endParaRPr>
          </a:p>
        </p:txBody>
      </p:sp>
      <p:sp>
        <p:nvSpPr>
          <p:cNvPr id="28" name="TextBox 27"/>
          <p:cNvSpPr txBox="1"/>
          <p:nvPr/>
        </p:nvSpPr>
        <p:spPr>
          <a:xfrm>
            <a:off x="7558557" y="1334427"/>
            <a:ext cx="775523" cy="646331"/>
          </a:xfrm>
          <a:prstGeom prst="rect">
            <a:avLst/>
          </a:prstGeom>
          <a:noFill/>
        </p:spPr>
        <p:txBody>
          <a:bodyPr wrap="square" rtlCol="1">
            <a:spAutoFit/>
          </a:bodyPr>
          <a:lstStyle/>
          <a:p>
            <a:r>
              <a:rPr lang="en-US" sz="3600" dirty="0" smtClean="0">
                <a:solidFill>
                  <a:srgbClr val="00BFBF"/>
                </a:solidFill>
                <a:latin typeface="Algerian" panose="04020705040A02060702" pitchFamily="82" charset="0"/>
              </a:rPr>
              <a:t>3</a:t>
            </a:r>
            <a:endParaRPr lang="ar-SA" sz="3600" dirty="0">
              <a:solidFill>
                <a:srgbClr val="00BFBF"/>
              </a:solidFill>
              <a:latin typeface="Algerian" panose="04020705040A02060702" pitchFamily="82" charset="0"/>
            </a:endParaRPr>
          </a:p>
        </p:txBody>
      </p:sp>
      <p:sp>
        <p:nvSpPr>
          <p:cNvPr id="29" name="TextBox 28"/>
          <p:cNvSpPr txBox="1"/>
          <p:nvPr/>
        </p:nvSpPr>
        <p:spPr>
          <a:xfrm>
            <a:off x="6502445" y="4222406"/>
            <a:ext cx="775523" cy="646331"/>
          </a:xfrm>
          <a:prstGeom prst="rect">
            <a:avLst/>
          </a:prstGeom>
          <a:noFill/>
        </p:spPr>
        <p:txBody>
          <a:bodyPr wrap="square" rtlCol="1">
            <a:spAutoFit/>
          </a:bodyPr>
          <a:lstStyle/>
          <a:p>
            <a:r>
              <a:rPr lang="en-US" sz="3600" dirty="0" smtClean="0">
                <a:solidFill>
                  <a:srgbClr val="00BFBF"/>
                </a:solidFill>
                <a:latin typeface="Algerian" panose="04020705040A02060702" pitchFamily="82" charset="0"/>
              </a:rPr>
              <a:t>5</a:t>
            </a:r>
            <a:endParaRPr lang="ar-SA" sz="3600" dirty="0">
              <a:solidFill>
                <a:srgbClr val="00BFBF"/>
              </a:solidFill>
              <a:latin typeface="Algerian" panose="04020705040A02060702" pitchFamily="82" charset="0"/>
            </a:endParaRPr>
          </a:p>
        </p:txBody>
      </p:sp>
      <p:sp>
        <p:nvSpPr>
          <p:cNvPr id="30" name="TextBox 29"/>
          <p:cNvSpPr txBox="1"/>
          <p:nvPr/>
        </p:nvSpPr>
        <p:spPr>
          <a:xfrm>
            <a:off x="1404902" y="1666350"/>
            <a:ext cx="775523" cy="646331"/>
          </a:xfrm>
          <a:prstGeom prst="rect">
            <a:avLst/>
          </a:prstGeom>
          <a:noFill/>
        </p:spPr>
        <p:txBody>
          <a:bodyPr wrap="square" rtlCol="1">
            <a:spAutoFit/>
          </a:bodyPr>
          <a:lstStyle/>
          <a:p>
            <a:r>
              <a:rPr lang="en-US" sz="3600" dirty="0" smtClean="0">
                <a:solidFill>
                  <a:srgbClr val="00BFBF"/>
                </a:solidFill>
                <a:latin typeface="Algerian" panose="04020705040A02060702" pitchFamily="82" charset="0"/>
              </a:rPr>
              <a:t>1</a:t>
            </a:r>
            <a:endParaRPr lang="ar-SA" sz="3600" dirty="0">
              <a:solidFill>
                <a:srgbClr val="00BFBF"/>
              </a:solidFill>
              <a:latin typeface="Algerian" panose="04020705040A02060702" pitchFamily="82" charset="0"/>
            </a:endParaRPr>
          </a:p>
        </p:txBody>
      </p:sp>
    </p:spTree>
    <p:extLst>
      <p:ext uri="{BB962C8B-B14F-4D97-AF65-F5344CB8AC3E}">
        <p14:creationId xmlns:p14="http://schemas.microsoft.com/office/powerpoint/2010/main" val="25793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9EE72260-378A-1AE9-D3F3-EDABA1942EF4}"/>
              </a:ext>
            </a:extLst>
          </p:cNvPr>
          <p:cNvSpPr>
            <a:spLocks noGrp="1"/>
          </p:cNvSpPr>
          <p:nvPr>
            <p:ph type="ftr" sz="quarter" idx="11"/>
          </p:nvPr>
        </p:nvSpPr>
        <p:spPr/>
        <p:txBody>
          <a:bodyPr/>
          <a:lstStyle/>
          <a:p>
            <a:pPr rtl="0"/>
            <a:r>
              <a:rPr lang="fr-FR" dirty="0"/>
              <a:t>Movie Recommandation system</a:t>
            </a:r>
          </a:p>
        </p:txBody>
      </p:sp>
      <p:sp>
        <p:nvSpPr>
          <p:cNvPr id="7" name="Espace réservé du numéro de diapositive 6">
            <a:extLst>
              <a:ext uri="{FF2B5EF4-FFF2-40B4-BE49-F238E27FC236}">
                <a16:creationId xmlns:a16="http://schemas.microsoft.com/office/drawing/2014/main" id="{04C2A5A5-5B95-32AF-1F00-7411B30C46AC}"/>
              </a:ext>
            </a:extLst>
          </p:cNvPr>
          <p:cNvSpPr>
            <a:spLocks noGrp="1"/>
          </p:cNvSpPr>
          <p:nvPr>
            <p:ph type="sldNum" sz="quarter" idx="12"/>
          </p:nvPr>
        </p:nvSpPr>
        <p:spPr/>
        <p:txBody>
          <a:bodyPr/>
          <a:lstStyle/>
          <a:p>
            <a:pPr rtl="0"/>
            <a:fld id="{5EA792F7-1D9E-4C7E-A103-E8EDFDC2691E}" type="slidenum">
              <a:rPr lang="fr-FR" smtClean="0"/>
              <a:t>9</a:t>
            </a:fld>
            <a:endParaRPr lang="fr-FR" dirty="0"/>
          </a:p>
        </p:txBody>
      </p:sp>
      <p:pic>
        <p:nvPicPr>
          <p:cNvPr id="9" name="Image 8">
            <a:extLst>
              <a:ext uri="{FF2B5EF4-FFF2-40B4-BE49-F238E27FC236}">
                <a16:creationId xmlns:a16="http://schemas.microsoft.com/office/drawing/2014/main" id="{D3255E32-A8BA-94B1-BEC0-A9A69F35385F}"/>
              </a:ext>
            </a:extLst>
          </p:cNvPr>
          <p:cNvPicPr>
            <a:picLocks noChangeAspect="1"/>
          </p:cNvPicPr>
          <p:nvPr/>
        </p:nvPicPr>
        <p:blipFill>
          <a:blip r:embed="rId2"/>
          <a:stretch>
            <a:fillRect/>
          </a:stretch>
        </p:blipFill>
        <p:spPr>
          <a:xfrm>
            <a:off x="7953374" y="247566"/>
            <a:ext cx="2124371" cy="1200318"/>
          </a:xfrm>
          <a:prstGeom prst="rect">
            <a:avLst/>
          </a:prstGeom>
        </p:spPr>
      </p:pic>
      <p:sp>
        <p:nvSpPr>
          <p:cNvPr id="10" name="ZoneTexte 9">
            <a:extLst>
              <a:ext uri="{FF2B5EF4-FFF2-40B4-BE49-F238E27FC236}">
                <a16:creationId xmlns:a16="http://schemas.microsoft.com/office/drawing/2014/main" id="{35455A3A-927E-E227-F5AC-B5DA15E52D33}"/>
              </a:ext>
            </a:extLst>
          </p:cNvPr>
          <p:cNvSpPr txBox="1"/>
          <p:nvPr/>
        </p:nvSpPr>
        <p:spPr>
          <a:xfrm>
            <a:off x="1019175" y="380365"/>
            <a:ext cx="9417963" cy="707886"/>
          </a:xfrm>
          <a:prstGeom prst="rect">
            <a:avLst/>
          </a:prstGeom>
          <a:noFill/>
        </p:spPr>
        <p:txBody>
          <a:bodyPr wrap="none" rtlCol="0">
            <a:spAutoFit/>
          </a:bodyPr>
          <a:lstStyle/>
          <a:p>
            <a:r>
              <a:rPr kumimoji="0" lang="en-US" sz="4000" b="1" i="0" u="none" strike="noStrike" kern="1200" cap="none" spc="300" normalizeH="0" baseline="0" noProof="0" dirty="0">
                <a:ln>
                  <a:noFill/>
                </a:ln>
                <a:solidFill>
                  <a:srgbClr val="00B0F0"/>
                </a:solidFill>
                <a:effectLst/>
                <a:uLnTx/>
                <a:uFillTx/>
                <a:latin typeface="Source Sans Pro"/>
                <a:ea typeface="+mj-ea"/>
                <a:cs typeface="+mj-cs"/>
              </a:rPr>
              <a:t>Results For </a:t>
            </a:r>
            <a:r>
              <a:rPr kumimoji="0" lang="fr-MA" sz="4000" b="1" i="0" u="none" strike="noStrike" kern="1200" cap="none" spc="300" normalizeH="0" baseline="0" noProof="0" dirty="0">
                <a:ln>
                  <a:noFill/>
                </a:ln>
                <a:solidFill>
                  <a:srgbClr val="0070C0"/>
                </a:solidFill>
                <a:effectLst/>
                <a:uLnTx/>
                <a:uFillTx/>
                <a:latin typeface="Source Sans Pro"/>
                <a:ea typeface="+mj-ea"/>
                <a:cs typeface="+mj-cs"/>
              </a:rPr>
              <a:t>Collaborative </a:t>
            </a:r>
            <a:r>
              <a:rPr kumimoji="0" lang="fr-MA" sz="4000" b="1" i="0" u="none" strike="noStrike" kern="1200" cap="none" spc="300" normalizeH="0" baseline="0" noProof="0" dirty="0" err="1">
                <a:ln>
                  <a:noFill/>
                </a:ln>
                <a:solidFill>
                  <a:srgbClr val="0070C0"/>
                </a:solidFill>
                <a:effectLst/>
                <a:uLnTx/>
                <a:uFillTx/>
                <a:latin typeface="Source Sans Pro"/>
                <a:ea typeface="+mj-ea"/>
                <a:cs typeface="+mj-cs"/>
              </a:rPr>
              <a:t>Filtering</a:t>
            </a:r>
            <a:r>
              <a:rPr kumimoji="0" lang="en-US" sz="4000" b="1" i="0" u="none" strike="noStrike" kern="1200" cap="none" spc="300" normalizeH="0" baseline="0" noProof="0" dirty="0">
                <a:ln>
                  <a:noFill/>
                </a:ln>
                <a:solidFill>
                  <a:srgbClr val="00B0F0"/>
                </a:solidFill>
                <a:effectLst/>
                <a:uLnTx/>
                <a:uFillTx/>
                <a:latin typeface="Source Sans Pro"/>
                <a:ea typeface="+mj-ea"/>
                <a:cs typeface="+mj-cs"/>
              </a:rPr>
              <a:t> </a:t>
            </a:r>
            <a:endParaRPr lang="fr-MA" dirty="0"/>
          </a:p>
        </p:txBody>
      </p:sp>
      <p:pic>
        <p:nvPicPr>
          <p:cNvPr id="2" name="Picture 1"/>
          <p:cNvPicPr>
            <a:picLocks noChangeAspect="1"/>
          </p:cNvPicPr>
          <p:nvPr/>
        </p:nvPicPr>
        <p:blipFill>
          <a:blip r:embed="rId3"/>
          <a:stretch>
            <a:fillRect/>
          </a:stretch>
        </p:blipFill>
        <p:spPr>
          <a:xfrm>
            <a:off x="159132" y="2786506"/>
            <a:ext cx="4583707" cy="823959"/>
          </a:xfrm>
          <a:prstGeom prst="rect">
            <a:avLst/>
          </a:prstGeom>
        </p:spPr>
      </p:pic>
      <p:pic>
        <p:nvPicPr>
          <p:cNvPr id="3" name="Picture 2"/>
          <p:cNvPicPr>
            <a:picLocks noChangeAspect="1"/>
          </p:cNvPicPr>
          <p:nvPr/>
        </p:nvPicPr>
        <p:blipFill>
          <a:blip r:embed="rId4"/>
          <a:stretch>
            <a:fillRect/>
          </a:stretch>
        </p:blipFill>
        <p:spPr>
          <a:xfrm>
            <a:off x="159132" y="3978719"/>
            <a:ext cx="4494432" cy="800671"/>
          </a:xfrm>
          <a:prstGeom prst="rect">
            <a:avLst/>
          </a:prstGeom>
        </p:spPr>
      </p:pic>
      <p:pic>
        <p:nvPicPr>
          <p:cNvPr id="4" name="Picture 3"/>
          <p:cNvPicPr>
            <a:picLocks noChangeAspect="1"/>
          </p:cNvPicPr>
          <p:nvPr/>
        </p:nvPicPr>
        <p:blipFill>
          <a:blip r:embed="rId5"/>
          <a:stretch>
            <a:fillRect/>
          </a:stretch>
        </p:blipFill>
        <p:spPr>
          <a:xfrm>
            <a:off x="4966618" y="2120829"/>
            <a:ext cx="7038791" cy="3664914"/>
          </a:xfrm>
          <a:prstGeom prst="rect">
            <a:avLst/>
          </a:prstGeom>
        </p:spPr>
      </p:pic>
    </p:spTree>
    <p:extLst>
      <p:ext uri="{BB962C8B-B14F-4D97-AF65-F5344CB8AC3E}">
        <p14:creationId xmlns:p14="http://schemas.microsoft.com/office/powerpoint/2010/main" val="2473525697"/>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88.tgt.Office_50301167_TF11828066_Win32_OJ112196096.potx" id="{BBC34DCC-8DEE-4EAF-B3C6-01B71B5EE751}" vid="{CDDC3B0E-9642-404F-A9FF-991172F59CF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Conception Formes fantaisistes sombres</Template>
  <TotalTime>683</TotalTime>
  <Words>683</Words>
  <Application>Microsoft Office PowerPoint</Application>
  <PresentationFormat>Widescreen</PresentationFormat>
  <Paragraphs>64</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Source Sans Pro</vt:lpstr>
      <vt:lpstr>Source Sans Pro SemiBold</vt:lpstr>
      <vt:lpstr>FunkyShapesDarkVTI</vt:lpstr>
      <vt:lpstr>Movie Recommendation System</vt:lpstr>
      <vt:lpstr>PowerPoint Presentation</vt:lpstr>
      <vt:lpstr>PowerPoint Presentation</vt:lpstr>
      <vt:lpstr>DataSet</vt:lpstr>
      <vt:lpstr>PowerPoint Presentation</vt:lpstr>
      <vt:lpstr>PowerPoint Presentation</vt:lpstr>
      <vt:lpstr>Collaborative Filtering </vt:lpstr>
      <vt:lpstr>Processus du traitement </vt:lpstr>
      <vt:lpstr>PowerPoint Presentation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ISSAM AIT YAHIA</dc:creator>
  <cp:lastModifiedBy>ZIYAD</cp:lastModifiedBy>
  <cp:revision>7</cp:revision>
  <dcterms:created xsi:type="dcterms:W3CDTF">2022-09-21T18:21:23Z</dcterms:created>
  <dcterms:modified xsi:type="dcterms:W3CDTF">2022-12-03T08:52:40Z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