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14" r:id="rId2"/>
    <p:sldId id="364" r:id="rId3"/>
    <p:sldId id="367" r:id="rId4"/>
    <p:sldId id="294" r:id="rId5"/>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704"/>
    <a:srgbClr val="282728"/>
    <a:srgbClr val="886B02"/>
    <a:srgbClr val="C89E04"/>
    <a:srgbClr val="62A0CA"/>
    <a:srgbClr val="FF7182"/>
    <a:srgbClr val="FFB0BA"/>
    <a:srgbClr val="A3C7E0"/>
    <a:srgbClr val="F2001D"/>
    <a:srgbClr val="FF8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7" autoAdjust="0"/>
    <p:restoredTop sz="94660"/>
  </p:normalViewPr>
  <p:slideViewPr>
    <p:cSldViewPr snapToGrid="0">
      <p:cViewPr varScale="1">
        <p:scale>
          <a:sx n="112" d="100"/>
          <a:sy n="112" d="100"/>
        </p:scale>
        <p:origin x="648" y="192"/>
      </p:cViewPr>
      <p:guideLst>
        <p:guide orient="horz" pos="2160"/>
        <p:guide pos="3840"/>
      </p:guideLst>
    </p:cSldViewPr>
  </p:slideViewPr>
  <p:notesTextViewPr>
    <p:cViewPr>
      <p:scale>
        <a:sx n="1" d="1"/>
        <a:sy n="1" d="1"/>
      </p:scale>
      <p:origin x="0" y="0"/>
    </p:cViewPr>
  </p:notesTextViewPr>
  <p:sorterViewPr>
    <p:cViewPr>
      <p:scale>
        <a:sx n="50" d="100"/>
        <a:sy n="50" d="100"/>
      </p:scale>
      <p:origin x="0" y="-852"/>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tags" Target="tags/tag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pPr/>
              <a:t>2017/1/22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pPr/>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pPr/>
              <a:t>2017/1/22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pPr/>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userDrawn="1"/>
        </p:nvGrpSpPr>
        <p:grpSpPr>
          <a:xfrm>
            <a:off x="2951549" y="1189973"/>
            <a:ext cx="6288903" cy="1974769"/>
            <a:chOff x="2951550" y="1189973"/>
            <a:chExt cx="6288903" cy="1974769"/>
          </a:xfrm>
          <a:solidFill>
            <a:schemeClr val="bg1">
              <a:lumMod val="50000"/>
            </a:schemeClr>
          </a:solidFill>
        </p:grpSpPr>
        <p:sp>
          <p:nvSpPr>
            <p:cNvPr id="8"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21041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矩形 1"/>
          <p:cNvSpPr/>
          <p:nvPr userDrawn="1"/>
        </p:nvSpPr>
        <p:spPr>
          <a:xfrm>
            <a:off x="76200" y="76199"/>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92608" y="26822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735DF084-378A-4C58-B603-380AFBB4388B}" type="datetimeFigureOut">
              <a:rPr lang="zh-CN" altLang="en-US"/>
              <a:pPr>
                <a:defRPr/>
              </a:pPr>
              <a:t>2017/1/22</a:t>
            </a:fld>
            <a:endParaRPr lang="zh-CN" altLang="en-US"/>
          </a:p>
        </p:txBody>
      </p:sp>
      <p:sp>
        <p:nvSpPr>
          <p:cNvPr id="4"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E9AD3DE0-B2CB-43EB-AE94-F8E254FFCA8A}" type="slidenum">
              <a:rPr lang="zh-CN" altLang="en-US"/>
              <a:pPr>
                <a:defRPr/>
              </a:pPr>
              <a:t>‹#›</a:t>
            </a:fld>
            <a:endParaRPr lang="zh-CN" altLang="en-US"/>
          </a:p>
        </p:txBody>
      </p:sp>
    </p:spTree>
    <p:extLst>
      <p:ext uri="{BB962C8B-B14F-4D97-AF65-F5344CB8AC3E}">
        <p14:creationId xmlns:p14="http://schemas.microsoft.com/office/powerpoint/2010/main" val="852473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5" r:id="rId3"/>
    <p:sldLayoutId id="2147483676" r:id="rId4"/>
    <p:sldLayoutId id="2147483650" r:id="rId5"/>
    <p:sldLayoutId id="2147483671" r:id="rId6"/>
    <p:sldLayoutId id="214748367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1800" dirty="0" smtClean="0">
                <a:solidFill>
                  <a:srgbClr val="282728"/>
                </a:solidFill>
                <a:latin typeface="Franklin Gothic Book" panose="020B0503020102020204" pitchFamily="34" charset="0"/>
                <a:ea typeface="微软雅黑" panose="020B0503020204020204" pitchFamily="34" charset="-122"/>
              </a:rPr>
              <a:t>Art Direction</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four</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1216"/>
            <a:ext cx="4320540" cy="3536784"/>
          </a:xfrm>
          <a:prstGeom prst="rect">
            <a:avLst/>
          </a:prstGeom>
        </p:spPr>
      </p:pic>
    </p:spTree>
    <p:extLst>
      <p:ext uri="{BB962C8B-B14F-4D97-AF65-F5344CB8AC3E}">
        <p14:creationId xmlns:p14="http://schemas.microsoft.com/office/powerpoint/2010/main" val="3510280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4812029" y="2492693"/>
            <a:ext cx="6846571" cy="35080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tIns="720000" rIns="1080000" bIns="360000"/>
          <a:lstStyle/>
          <a:p>
            <a:pPr algn="ctr">
              <a:lnSpc>
                <a:spcPct val="150000"/>
              </a:lnSpc>
              <a:defRPr/>
            </a:pPr>
            <a:endParaRPr lang="zh-CN" altLang="en-US" sz="1400" dirty="0">
              <a:solidFill>
                <a:schemeClr val="accent1">
                  <a:lumMod val="75000"/>
                </a:schemeClr>
              </a:solidFill>
            </a:endParaRPr>
          </a:p>
        </p:txBody>
      </p:sp>
      <p:sp>
        <p:nvSpPr>
          <p:cNvPr id="8" name="矩形 7"/>
          <p:cNvSpPr/>
          <p:nvPr/>
        </p:nvSpPr>
        <p:spPr>
          <a:xfrm>
            <a:off x="5261208" y="1085600"/>
            <a:ext cx="6313973" cy="584775"/>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Art Direction about our game</a:t>
            </a:r>
            <a:endParaRPr lang="zh-CN" altLang="en-US" sz="3200" b="1" dirty="0">
              <a:solidFill>
                <a:schemeClr val="bg1"/>
              </a:solidFill>
            </a:endParaRPr>
          </a:p>
        </p:txBody>
      </p:sp>
      <p:sp>
        <p:nvSpPr>
          <p:cNvPr id="9" name="矩形 7"/>
          <p:cNvSpPr/>
          <p:nvPr/>
        </p:nvSpPr>
        <p:spPr>
          <a:xfrm>
            <a:off x="5019341" y="2837338"/>
            <a:ext cx="6342079" cy="27405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defRPr/>
            </a:pPr>
            <a:r>
              <a:rPr lang="en-US" altLang="zh-CN" sz="2400" dirty="0"/>
              <a:t>Since our development is mainly focus on program design and implementation, we will not take too much time on art. We will use basic models of both agents and environment elements and structure them appropriately. After we have complete game program, we will refine the art design.</a:t>
            </a:r>
            <a:endParaRPr lang="zh-CN" altLang="zh-CN" sz="2400" dirty="0"/>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2400" spc="300" dirty="0" smtClean="0">
                <a:solidFill>
                  <a:srgbClr val="282728"/>
                </a:solidFill>
                <a:latin typeface="微软雅黑" panose="020B0503020204020204" pitchFamily="34" charset="-122"/>
                <a:ea typeface="微软雅黑" panose="020B0503020204020204" pitchFamily="34" charset="-122"/>
              </a:rPr>
              <a:t>。</a:t>
            </a:r>
            <a:endParaRPr lang="zh-CN" altLang="en-US" sz="2400" spc="300" dirty="0">
              <a:solidFill>
                <a:srgbClr val="28272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05" y="253631"/>
            <a:ext cx="3923966" cy="3472550"/>
          </a:xfrm>
          <a:prstGeom prst="rect">
            <a:avLst/>
          </a:prstGeom>
        </p:spPr>
      </p:pic>
    </p:spTree>
    <p:extLst>
      <p:ext uri="{BB962C8B-B14F-4D97-AF65-F5344CB8AC3E}">
        <p14:creationId xmlns:p14="http://schemas.microsoft.com/office/powerpoint/2010/main" val="32018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1800" dirty="0" err="1">
                <a:solidFill>
                  <a:srgbClr val="282728"/>
                </a:solidFill>
                <a:latin typeface="Franklin Gothic Book" panose="020B0503020102020204" pitchFamily="34" charset="0"/>
                <a:ea typeface="微软雅黑" panose="020B0503020204020204" pitchFamily="34" charset="-122"/>
              </a:rPr>
              <a:t>I</a:t>
            </a:r>
            <a:r>
              <a:rPr lang="en-US" altLang="zh-CN" sz="1800" dirty="0" err="1" smtClean="0">
                <a:solidFill>
                  <a:srgbClr val="282728"/>
                </a:solidFill>
                <a:latin typeface="Franklin Gothic Book" panose="020B0503020102020204" pitchFamily="34" charset="0"/>
                <a:ea typeface="微软雅黑" panose="020B0503020204020204" pitchFamily="34" charset="-122"/>
              </a:rPr>
              <a:t>nteration</a:t>
            </a:r>
            <a:r>
              <a:rPr lang="en-US" altLang="zh-CN" sz="1800" dirty="0" smtClean="0">
                <a:solidFill>
                  <a:srgbClr val="282728"/>
                </a:solidFill>
                <a:latin typeface="Franklin Gothic Book" panose="020B0503020102020204" pitchFamily="34" charset="0"/>
                <a:ea typeface="微软雅黑" panose="020B0503020204020204" pitchFamily="34" charset="-122"/>
              </a:rPr>
              <a:t> </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a:t>
            </a:r>
            <a:r>
              <a:rPr lang="en-US" altLang="zh-CN" sz="4000" b="1" dirty="0" smtClean="0">
                <a:solidFill>
                  <a:srgbClr val="E5B704"/>
                </a:solidFill>
                <a:latin typeface="微软雅黑" panose="020B0503020204020204" pitchFamily="34" charset="-122"/>
                <a:ea typeface="微软雅黑" panose="020B0503020204020204" pitchFamily="34" charset="-122"/>
              </a:rPr>
              <a:t>five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8614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23" y="281354"/>
            <a:ext cx="6712439" cy="6421567"/>
          </a:xfrm>
          <a:prstGeom prst="rect">
            <a:avLst/>
          </a:prstGeom>
        </p:spPr>
      </p:pic>
      <p:sp>
        <p:nvSpPr>
          <p:cNvPr id="13" name="Rectangle 5"/>
          <p:cNvSpPr>
            <a:spLocks noChangeArrowheads="1"/>
          </p:cNvSpPr>
          <p:nvPr/>
        </p:nvSpPr>
        <p:spPr bwMode="auto">
          <a:xfrm>
            <a:off x="7236923" y="831655"/>
            <a:ext cx="2660650" cy="641350"/>
          </a:xfrm>
          <a:prstGeom prst="rect">
            <a:avLst/>
          </a:prstGeom>
          <a:solidFill>
            <a:srgbClr val="E5B704"/>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40000"/>
              </a:lnSpc>
              <a:defRPr/>
            </a:pPr>
            <a:r>
              <a:rPr lang="en-US" altLang="zh-CN" sz="3200"/>
              <a:t>Basic Version</a:t>
            </a:r>
            <a:endParaRPr lang="zh-CN" altLang="en-US" sz="3200" b="1" dirty="0">
              <a:solidFill>
                <a:srgbClr val="282728"/>
              </a:solidFill>
              <a:latin typeface="微软雅黑" panose="020B0503020204020204" pitchFamily="34" charset="-122"/>
              <a:ea typeface="微软雅黑" panose="020B0503020204020204" pitchFamily="34" charset="-122"/>
            </a:endParaRPr>
          </a:p>
        </p:txBody>
      </p:sp>
      <p:sp>
        <p:nvSpPr>
          <p:cNvPr id="14" name="矩形 7"/>
          <p:cNvSpPr/>
          <p:nvPr/>
        </p:nvSpPr>
        <p:spPr>
          <a:xfrm>
            <a:off x="7255974" y="2007994"/>
            <a:ext cx="4574075" cy="32955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rgbClr val="E5B704"/>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r>
              <a:rPr lang="zh-CN" altLang="en-US" sz="2400" dirty="0" smtClean="0"/>
              <a:t>*</a:t>
            </a:r>
            <a:r>
              <a:rPr lang="en-US" altLang="zh-CN" sz="2400" dirty="0" smtClean="0"/>
              <a:t>In </a:t>
            </a:r>
            <a:r>
              <a:rPr lang="en-US" altLang="zh-CN" sz="2400" dirty="0"/>
              <a:t>basic version, we set up the standard game world and put basic models in it. </a:t>
            </a:r>
            <a:endParaRPr lang="zh-CN" altLang="zh-CN" sz="2400" dirty="0"/>
          </a:p>
          <a:p>
            <a:r>
              <a:rPr lang="zh-CN" altLang="en-US" sz="2400" dirty="0" smtClean="0"/>
              <a:t>*</a:t>
            </a:r>
            <a:r>
              <a:rPr lang="en-US" altLang="zh-CN" sz="2400" dirty="0" smtClean="0"/>
              <a:t>We </a:t>
            </a:r>
            <a:r>
              <a:rPr lang="en-US" altLang="zh-CN" sz="2400" dirty="0"/>
              <a:t>will finish basic functions of the stork and demons.</a:t>
            </a:r>
            <a:endParaRPr lang="zh-CN" altLang="zh-CN" sz="2400" dirty="0"/>
          </a:p>
          <a:p>
            <a:r>
              <a:rPr lang="zh-CN" altLang="en-US" sz="2400" dirty="0" smtClean="0"/>
              <a:t>*</a:t>
            </a:r>
            <a:r>
              <a:rPr lang="en-US" altLang="zh-CN" sz="2400" dirty="0" smtClean="0"/>
              <a:t>The </a:t>
            </a:r>
            <a:r>
              <a:rPr lang="en-US" altLang="zh-CN" sz="2400" dirty="0"/>
              <a:t>most important task is to design a good software structure which is easy to modify and extend.</a:t>
            </a: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2400" spc="300" dirty="0" smtClean="0">
                <a:solidFill>
                  <a:srgbClr val="E5B704"/>
                </a:solidFill>
                <a:latin typeface="微软雅黑" panose="020B0503020204020204" pitchFamily="34" charset="-122"/>
                <a:ea typeface="微软雅黑" panose="020B0503020204020204" pitchFamily="34" charset="-122"/>
              </a:rPr>
              <a:t>。</a:t>
            </a:r>
            <a:endParaRPr lang="zh-CN" altLang="en-US" sz="2400" spc="3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07995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56"/>
  <p:tag name="MH_SECTIONID" val="357,3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22096</TotalTime>
  <Words>119</Words>
  <Application>Microsoft Macintosh PowerPoint</Application>
  <PresentationFormat>宽屏</PresentationFormat>
  <Paragraphs>21</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Calibri</vt:lpstr>
      <vt:lpstr>Calibri Light</vt:lpstr>
      <vt:lpstr>Franklin Gothic Book</vt:lpstr>
      <vt:lpstr>Mistral</vt:lpstr>
      <vt:lpstr>宋体</vt:lpstr>
      <vt:lpstr>微软雅黑</vt:lpstr>
      <vt:lpstr>幼圆</vt:lpstr>
      <vt:lpstr>Arial</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Jiayuan Shi</cp:lastModifiedBy>
  <cp:revision>1540</cp:revision>
  <dcterms:created xsi:type="dcterms:W3CDTF">2014-11-18T07:27:48Z</dcterms:created>
  <dcterms:modified xsi:type="dcterms:W3CDTF">2017-01-23T08:30:42Z</dcterms:modified>
</cp:coreProperties>
</file>