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8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60C9-CB2B-BD47-B744-78CCB1A820A3}" type="datetimeFigureOut">
              <a:rPr kumimoji="1" lang="zh-CN" altLang="en-US" smtClean="0"/>
              <a:t>2017/1/23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7824-6085-0D46-BBA9-E9EC3DEEC8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36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60C9-CB2B-BD47-B744-78CCB1A820A3}" type="datetimeFigureOut">
              <a:rPr kumimoji="1" lang="zh-CN" altLang="en-US" smtClean="0"/>
              <a:t>2017/1/23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7824-6085-0D46-BBA9-E9EC3DEEC8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98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60C9-CB2B-BD47-B744-78CCB1A820A3}" type="datetimeFigureOut">
              <a:rPr kumimoji="1" lang="zh-CN" altLang="en-US" smtClean="0"/>
              <a:t>2017/1/23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7824-6085-0D46-BBA9-E9EC3DEEC8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7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07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6200" y="76199"/>
            <a:ext cx="12192000" cy="6858000"/>
          </a:xfrm>
          <a:prstGeom prst="rect">
            <a:avLst/>
          </a:prstGeom>
          <a:solidFill>
            <a:srgbClr val="E5B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92608" y="268223"/>
            <a:ext cx="11759184" cy="6473952"/>
          </a:xfrm>
          <a:prstGeom prst="rect">
            <a:avLst/>
          </a:prstGeom>
          <a:solidFill>
            <a:srgbClr val="28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92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60C9-CB2B-BD47-B744-78CCB1A820A3}" type="datetimeFigureOut">
              <a:rPr kumimoji="1" lang="zh-CN" altLang="en-US" smtClean="0"/>
              <a:t>2017/1/23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7824-6085-0D46-BBA9-E9EC3DEEC8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477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60C9-CB2B-BD47-B744-78CCB1A820A3}" type="datetimeFigureOut">
              <a:rPr kumimoji="1" lang="zh-CN" altLang="en-US" smtClean="0"/>
              <a:t>2017/1/23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7824-6085-0D46-BBA9-E9EC3DEEC8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10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60C9-CB2B-BD47-B744-78CCB1A820A3}" type="datetimeFigureOut">
              <a:rPr kumimoji="1" lang="zh-CN" altLang="en-US" smtClean="0"/>
              <a:t>2017/1/23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7824-6085-0D46-BBA9-E9EC3DEEC8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60C9-CB2B-BD47-B744-78CCB1A820A3}" type="datetimeFigureOut">
              <a:rPr kumimoji="1" lang="zh-CN" altLang="en-US" smtClean="0"/>
              <a:t>2017/1/23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7824-6085-0D46-BBA9-E9EC3DEEC8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54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60C9-CB2B-BD47-B744-78CCB1A820A3}" type="datetimeFigureOut">
              <a:rPr kumimoji="1" lang="zh-CN" altLang="en-US" smtClean="0"/>
              <a:t>2017/1/23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7824-6085-0D46-BBA9-E9EC3DEEC8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967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60C9-CB2B-BD47-B744-78CCB1A820A3}" type="datetimeFigureOut">
              <a:rPr kumimoji="1" lang="zh-CN" altLang="en-US" smtClean="0"/>
              <a:t>2017/1/23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7824-6085-0D46-BBA9-E9EC3DEEC8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06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60C9-CB2B-BD47-B744-78CCB1A820A3}" type="datetimeFigureOut">
              <a:rPr kumimoji="1" lang="zh-CN" altLang="en-US" smtClean="0"/>
              <a:t>2017/1/23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7824-6085-0D46-BBA9-E9EC3DEEC8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06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60C9-CB2B-BD47-B744-78CCB1A820A3}" type="datetimeFigureOut">
              <a:rPr kumimoji="1" lang="zh-CN" altLang="en-US" smtClean="0"/>
              <a:t>2017/1/23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7824-6085-0D46-BBA9-E9EC3DEEC8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09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760C9-CB2B-BD47-B744-78CCB1A820A3}" type="datetimeFigureOut">
              <a:rPr kumimoji="1" lang="zh-CN" altLang="en-US" smtClean="0"/>
              <a:t>2017/1/23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C7824-6085-0D46-BBA9-E9EC3DEEC8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370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138703" y="820267"/>
            <a:ext cx="1914597" cy="3045017"/>
          </a:xfrm>
          <a:prstGeom prst="rect">
            <a:avLst/>
          </a:prstGeom>
          <a:noFill/>
          <a:ln w="19050" cap="flat" cmpd="sng" algn="ctr">
            <a:solidFill>
              <a:srgbClr val="E5B70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15429" y="2654776"/>
            <a:ext cx="4161142" cy="393954"/>
          </a:xfrm>
          <a:prstGeom prst="rect">
            <a:avLst/>
          </a:prstGeom>
          <a:solidFill>
            <a:srgbClr val="E5B704"/>
          </a:solidFill>
        </p:spPr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600" kern="0" spc="2000" dirty="0">
              <a:solidFill>
                <a:srgbClr val="282728"/>
              </a:solidFill>
              <a:latin typeface="Mistral" panose="03090702030407020403" pitchFamily="66" charset="0"/>
              <a:ea typeface="幼圆" panose="020105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38702" y="6626004"/>
            <a:ext cx="1914597" cy="231996"/>
          </a:xfrm>
          <a:prstGeom prst="rect">
            <a:avLst/>
          </a:prstGeom>
          <a:solidFill>
            <a:srgbClr val="E5B70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67089" y="4246957"/>
            <a:ext cx="5650027" cy="738188"/>
          </a:xfrm>
          <a:prstGeom prst="rect">
            <a:avLst/>
          </a:prstGeom>
          <a:noFill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Introducing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what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displayed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before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and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during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game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4741727" y="2412415"/>
            <a:ext cx="270075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charset="-122"/>
              </a:rPr>
              <a:t>Screen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11703" y="1088976"/>
            <a:ext cx="1560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 Four</a:t>
            </a:r>
            <a:endParaRPr lang="zh-CN" altLang="en-US" sz="4000" b="1" dirty="0">
              <a:solidFill>
                <a:srgbClr val="E5B7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3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5"/>
          <p:cNvSpPr txBox="1"/>
          <p:nvPr/>
        </p:nvSpPr>
        <p:spPr>
          <a:xfrm>
            <a:off x="5034039" y="1687866"/>
            <a:ext cx="58380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Tapping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en-US" sz="20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allow</a:t>
            </a:r>
            <a:r>
              <a:rPr lang="zh-CN" altLang="en-US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player</a:t>
            </a:r>
            <a:r>
              <a:rPr lang="zh-CN" altLang="en-US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</a:t>
            </a:r>
            <a:r>
              <a:rPr lang="zh-CN" altLang="en-US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Quit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CN" altLang="en-US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</a:t>
            </a:r>
            <a:endParaRPr lang="zh-CN" altLang="en-US" sz="2000" dirty="0">
              <a:solidFill>
                <a:srgbClr val="E5B7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15"/>
          <p:cNvSpPr txBox="1"/>
          <p:nvPr/>
        </p:nvSpPr>
        <p:spPr>
          <a:xfrm>
            <a:off x="569842" y="4505215"/>
            <a:ext cx="64797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Resume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</a:t>
            </a:r>
            <a:endParaRPr lang="en-US" altLang="zh-CN" sz="2000" dirty="0">
              <a:solidFill>
                <a:srgbClr val="E5B7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allow</a:t>
            </a:r>
            <a:r>
              <a:rPr lang="zh-CN" altLang="en-US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player</a:t>
            </a:r>
            <a:r>
              <a:rPr lang="zh-CN" altLang="en-US" sz="20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different</a:t>
            </a:r>
            <a:r>
              <a:rPr lang="zh-CN" altLang="en-US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stages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volume</a:t>
            </a:r>
            <a:r>
              <a:rPr lang="en-US" altLang="zh-CN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Leave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</a:t>
            </a:r>
            <a:r>
              <a:rPr lang="zh-CN" altLang="en-US" sz="20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0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upper</a:t>
            </a:r>
            <a:r>
              <a:rPr lang="zh-CN" altLang="en-US" sz="20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</a:t>
            </a:r>
            <a:endParaRPr lang="zh-CN" altLang="en-US" sz="2000" dirty="0">
              <a:solidFill>
                <a:srgbClr val="E5B7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034039" y="1137634"/>
            <a:ext cx="27794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Screen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70584" y="3824565"/>
            <a:ext cx="2561920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en-US" altLang="zh-CN" sz="2400" dirty="0"/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</a:t>
            </a:r>
            <a:r>
              <a:rPr lang="zh-CN" altLang="zh-CN" sz="2400" dirty="0"/>
              <a:t> 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0412" y="844243"/>
            <a:ext cx="3523247" cy="2228618"/>
          </a:xfrm>
          <a:prstGeom prst="rect">
            <a:avLst/>
          </a:prstGeom>
          <a:solidFill>
            <a:schemeClr val="accent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37252" y="1317589"/>
            <a:ext cx="1990666" cy="404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59467" y="1985560"/>
            <a:ext cx="1346236" cy="453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79304" y="2634910"/>
            <a:ext cx="720114" cy="331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Quit</a:t>
            </a:r>
            <a:endParaRPr lang="zh-CN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49577" y="3824565"/>
            <a:ext cx="4082249" cy="2470218"/>
          </a:xfrm>
          <a:prstGeom prst="rect">
            <a:avLst/>
          </a:prstGeom>
          <a:solidFill>
            <a:schemeClr val="accent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160354" y="3988760"/>
            <a:ext cx="1950471" cy="4491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esume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160354" y="4537942"/>
            <a:ext cx="1950471" cy="459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60354" y="5074373"/>
            <a:ext cx="1950471" cy="4736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Setting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60354" y="5624506"/>
            <a:ext cx="1950471" cy="4625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Leave</a:t>
            </a:r>
            <a:endParaRPr lang="zh-CN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91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2101851" y="1623346"/>
            <a:ext cx="688975" cy="688975"/>
          </a:xfrm>
          <a:prstGeom prst="ellipse">
            <a:avLst/>
          </a:prstGeom>
          <a:solidFill>
            <a:srgbClr val="E5B70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dirty="0" smtClean="0">
                <a:solidFill>
                  <a:srgbClr val="2827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rgbClr val="2827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101850" y="4097784"/>
            <a:ext cx="688975" cy="688975"/>
          </a:xfrm>
          <a:prstGeom prst="ellipse">
            <a:avLst/>
          </a:prstGeom>
          <a:solidFill>
            <a:srgbClr val="E5B70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dirty="0" smtClean="0">
                <a:solidFill>
                  <a:srgbClr val="2827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rgbClr val="2827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01850" y="1711358"/>
            <a:ext cx="3103652" cy="1180384"/>
            <a:chOff x="2172524" y="2982803"/>
            <a:chExt cx="2873266" cy="278887"/>
          </a:xfrm>
        </p:grpSpPr>
        <p:sp>
          <p:nvSpPr>
            <p:cNvPr id="37" name="矩形 36"/>
            <p:cNvSpPr/>
            <p:nvPr/>
          </p:nvSpPr>
          <p:spPr>
            <a:xfrm>
              <a:off x="2172524" y="3152613"/>
              <a:ext cx="171018" cy="1090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888632" y="2982803"/>
              <a:ext cx="2157158" cy="1236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</a:t>
              </a:r>
              <a:r>
                <a:rPr lang="en-US" altLang="zh-CN" sz="2800" dirty="0">
                  <a:solidFill>
                    <a:srgbClr val="FF0000"/>
                  </a:solidFill>
                </a:rPr>
                <a:t> </a:t>
              </a:r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Stage</a:t>
              </a:r>
              <a:r>
                <a:rPr lang="zh-CN" altLang="zh-CN" sz="2800" dirty="0">
                  <a:solidFill>
                    <a:srgbClr val="FF0000"/>
                  </a:solidFill>
                </a:rPr>
                <a:t> 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2875377" y="4123706"/>
            <a:ext cx="1407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</a:t>
            </a:r>
            <a:endParaRPr lang="zh-CN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15"/>
          <p:cNvSpPr txBox="1"/>
          <p:nvPr/>
        </p:nvSpPr>
        <p:spPr>
          <a:xfrm>
            <a:off x="2194215" y="2406825"/>
            <a:ext cx="8007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screen</a:t>
            </a:r>
            <a:r>
              <a:rPr lang="en-US" altLang="zh-CN" sz="24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we can choose stories as well as the stages in each story. </a:t>
            </a:r>
          </a:p>
          <a:p>
            <a:r>
              <a:rPr lang="en-US" altLang="zh-CN" sz="24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However, we can only choose those unlocked stages.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088728" y="640271"/>
            <a:ext cx="3425256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etail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5" name="TextBox 15"/>
          <p:cNvSpPr txBox="1"/>
          <p:nvPr/>
        </p:nvSpPr>
        <p:spPr>
          <a:xfrm>
            <a:off x="2286580" y="4813196"/>
            <a:ext cx="8222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 </a:t>
            </a:r>
            <a:r>
              <a:rPr lang="en-US" altLang="zh-CN" sz="24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screen</a:t>
            </a:r>
            <a:r>
              <a:rPr lang="en-US" altLang="zh-CN" sz="2400" dirty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we can </a:t>
            </a:r>
            <a:r>
              <a:rPr lang="en-US" altLang="zh-CN" sz="24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choose</a:t>
            </a:r>
            <a:r>
              <a:rPr lang="zh-CN" altLang="en-US" sz="24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</a:t>
            </a:r>
            <a:r>
              <a:rPr lang="zh-CN" altLang="en-US" sz="24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volume of music,</a:t>
            </a:r>
            <a:r>
              <a:rPr lang="zh-CN" altLang="en-US" sz="24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E5B7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adjust control flexibility, and do account setting.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629" y="264880"/>
            <a:ext cx="1990579" cy="246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画布 32"/>
          <p:cNvGrpSpPr/>
          <p:nvPr/>
        </p:nvGrpSpPr>
        <p:grpSpPr>
          <a:xfrm>
            <a:off x="1709529" y="1802296"/>
            <a:ext cx="9197009" cy="4200939"/>
            <a:chOff x="0" y="0"/>
            <a:chExt cx="5486400" cy="2352675"/>
          </a:xfrm>
          <a:effectLst>
            <a:softEdge rad="12700"/>
          </a:effectLst>
        </p:grpSpPr>
        <p:sp>
          <p:nvSpPr>
            <p:cNvPr id="14" name="矩形 13"/>
            <p:cNvSpPr/>
            <p:nvPr/>
          </p:nvSpPr>
          <p:spPr>
            <a:xfrm>
              <a:off x="0" y="0"/>
              <a:ext cx="5486400" cy="2352675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tx1"/>
              </a:solidFill>
            </a:ln>
          </p:spPr>
        </p:sp>
        <p:sp>
          <p:nvSpPr>
            <p:cNvPr id="15" name="椭圆 14"/>
            <p:cNvSpPr/>
            <p:nvPr/>
          </p:nvSpPr>
          <p:spPr>
            <a:xfrm>
              <a:off x="56179" y="1485900"/>
              <a:ext cx="877272" cy="8191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88550" y="1619250"/>
              <a:ext cx="601050" cy="5429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238625" y="1619250"/>
              <a:ext cx="733425" cy="685800"/>
            </a:xfrm>
            <a:prstGeom prst="roundRect">
              <a:avLst>
                <a:gd name="adj" fmla="val 236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800" b="1">
                  <a:solidFill>
                    <a:srgbClr val="000000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Forward</a:t>
              </a:r>
              <a:endParaRPr lang="zh-CN" sz="1100">
                <a:solidFill>
                  <a:srgbClr val="000000"/>
                </a:solidFill>
                <a:effectLst/>
                <a:latin typeface="Arial" charset="0"/>
                <a:ea typeface="宋体" charset="-122"/>
                <a:cs typeface="宋体" charset="-122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800" b="1">
                  <a:solidFill>
                    <a:srgbClr val="000000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 </a:t>
              </a:r>
              <a:endParaRPr lang="zh-CN" sz="1100">
                <a:solidFill>
                  <a:srgbClr val="000000"/>
                </a:solidFill>
                <a:effectLst/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867275" y="1619250"/>
              <a:ext cx="619125" cy="35242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Spee</a:t>
              </a:r>
              <a:r>
                <a:rPr lang="en-US" sz="1100">
                  <a:solidFill>
                    <a:srgbClr val="000000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d</a:t>
              </a:r>
              <a:endParaRPr lang="zh-CN" sz="1100">
                <a:solidFill>
                  <a:srgbClr val="000000"/>
                </a:solidFill>
                <a:effectLst/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4610100" y="1971675"/>
              <a:ext cx="447674" cy="35242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050" b="1">
                  <a:solidFill>
                    <a:srgbClr val="000000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A</a:t>
              </a:r>
              <a:endParaRPr lang="zh-CN" sz="1100">
                <a:solidFill>
                  <a:srgbClr val="000000"/>
                </a:solidFill>
                <a:effectLst/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057774" y="1971675"/>
              <a:ext cx="428625" cy="35242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B</a:t>
              </a:r>
              <a:endParaRPr lang="zh-CN" sz="1100">
                <a:solidFill>
                  <a:srgbClr val="000000"/>
                </a:solidFill>
                <a:effectLst/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6" name="右箭头 25"/>
            <p:cNvSpPr/>
            <p:nvPr/>
          </p:nvSpPr>
          <p:spPr>
            <a:xfrm>
              <a:off x="789600" y="1781175"/>
              <a:ext cx="133350" cy="2381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下箭头 27"/>
            <p:cNvSpPr/>
            <p:nvPr/>
          </p:nvSpPr>
          <p:spPr>
            <a:xfrm>
              <a:off x="381000" y="2162175"/>
              <a:ext cx="228600" cy="1333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左箭头 29"/>
            <p:cNvSpPr/>
            <p:nvPr/>
          </p:nvSpPr>
          <p:spPr>
            <a:xfrm>
              <a:off x="75860" y="1781175"/>
              <a:ext cx="112690" cy="25717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上箭头 30"/>
            <p:cNvSpPr/>
            <p:nvPr/>
          </p:nvSpPr>
          <p:spPr>
            <a:xfrm>
              <a:off x="389550" y="1485900"/>
              <a:ext cx="220050" cy="1143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5860" y="95250"/>
              <a:ext cx="1419565" cy="12382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 </a:t>
              </a:r>
              <a:endParaRPr lang="zh-CN" sz="1100">
                <a:solidFill>
                  <a:srgbClr val="000000"/>
                </a:solidFill>
                <a:effectLst/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6200" y="303825"/>
              <a:ext cx="1419225" cy="12382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100">
                  <a:effectLst/>
                  <a:latin typeface="Arial" charset="0"/>
                  <a:cs typeface="宋体" charset="-122"/>
                </a:rPr>
                <a:t> </a:t>
              </a:r>
              <a:endParaRPr lang="zh-CN" sz="1200">
                <a:effectLst/>
                <a:latin typeface="宋体" charset="-122"/>
                <a:cs typeface="宋体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29260" y="95250"/>
              <a:ext cx="1065825" cy="2667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zh-CN" altLang="en-US" sz="1100" b="1" dirty="0" smtClean="0">
                  <a:solidFill>
                    <a:srgbClr val="000000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   </a:t>
              </a:r>
              <a:r>
                <a:rPr lang="en-US" sz="1100" b="1" dirty="0" smtClean="0">
                  <a:solidFill>
                    <a:srgbClr val="000000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Blood</a:t>
              </a:r>
              <a:endParaRPr lang="zh-CN" sz="1100" dirty="0">
                <a:solidFill>
                  <a:srgbClr val="000000"/>
                </a:solidFill>
                <a:effectLst/>
                <a:latin typeface="Arial" charset="0"/>
                <a:ea typeface="宋体" charset="-122"/>
                <a:cs typeface="宋体" charset="-122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100" b="1" dirty="0">
                  <a:solidFill>
                    <a:srgbClr val="000000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 </a:t>
              </a:r>
              <a:endParaRPr lang="zh-CN" sz="1100" dirty="0">
                <a:solidFill>
                  <a:srgbClr val="000000"/>
                </a:solidFill>
                <a:effectLst/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94815" y="299907"/>
              <a:ext cx="762000" cy="2667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100" b="1">
                  <a:effectLst/>
                  <a:latin typeface="Arial" charset="0"/>
                  <a:cs typeface="宋体" charset="-122"/>
                </a:rPr>
                <a:t>Energy</a:t>
              </a:r>
              <a:endParaRPr lang="zh-CN" sz="1200">
                <a:effectLst/>
                <a:latin typeface="宋体" charset="-122"/>
                <a:cs typeface="宋体" charset="-122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100" b="1">
                  <a:effectLst/>
                  <a:latin typeface="Arial" charset="0"/>
                  <a:cs typeface="宋体" charset="-122"/>
                </a:rPr>
                <a:t> </a:t>
              </a:r>
              <a:endParaRPr lang="zh-CN" sz="1200">
                <a:effectLst/>
                <a:latin typeface="宋体" charset="-122"/>
                <a:cs typeface="宋体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5860" y="531155"/>
              <a:ext cx="1419225" cy="12382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100">
                  <a:effectLst/>
                  <a:latin typeface="Arial" charset="0"/>
                  <a:cs typeface="宋体" charset="-122"/>
                </a:rPr>
                <a:t> </a:t>
              </a:r>
              <a:endParaRPr lang="zh-CN" sz="1200">
                <a:effectLst/>
                <a:latin typeface="宋体" charset="-122"/>
                <a:cs typeface="宋体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21746" y="508482"/>
              <a:ext cx="532765" cy="2667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100" b="1" dirty="0">
                  <a:effectLst/>
                  <a:latin typeface="Arial" charset="0"/>
                  <a:cs typeface="宋体" charset="-122"/>
                </a:rPr>
                <a:t>Time</a:t>
              </a:r>
              <a:endParaRPr lang="zh-CN" sz="1200" dirty="0">
                <a:effectLst/>
                <a:latin typeface="宋体" charset="-122"/>
                <a:cs typeface="宋体" charset="-122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100" b="1" dirty="0">
                  <a:effectLst/>
                  <a:latin typeface="Arial" charset="0"/>
                  <a:cs typeface="宋体" charset="-122"/>
                </a:rPr>
                <a:t> </a:t>
              </a:r>
              <a:endParaRPr lang="zh-CN" sz="1200" dirty="0">
                <a:effectLst/>
                <a:latin typeface="宋体" charset="-122"/>
                <a:cs typeface="宋体" charset="-122"/>
              </a:endParaRPr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4" y="784225"/>
              <a:ext cx="1382951" cy="784225"/>
            </a:xfrm>
            <a:prstGeom prst="rect">
              <a:avLst/>
            </a:prstGeom>
          </p:spPr>
        </p:pic>
      </p:grpSp>
      <p:sp>
        <p:nvSpPr>
          <p:cNvPr id="39" name="矩形 38"/>
          <p:cNvSpPr/>
          <p:nvPr/>
        </p:nvSpPr>
        <p:spPr>
          <a:xfrm>
            <a:off x="3505200" y="888521"/>
            <a:ext cx="5329444" cy="76944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game!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0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134</Words>
  <Application>Microsoft Macintosh PowerPoint</Application>
  <PresentationFormat>宽屏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DengXian</vt:lpstr>
      <vt:lpstr>DengXian Light</vt:lpstr>
      <vt:lpstr>Franklin Gothic Book</vt:lpstr>
      <vt:lpstr>Mistral</vt:lpstr>
      <vt:lpstr>宋体</vt:lpstr>
      <vt:lpstr>微软雅黑</vt:lpstr>
      <vt:lpstr>幼圆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chenzhuofusean@hotmail.com</dc:creator>
  <cp:lastModifiedBy>chenzhuofusean@hotmail.com</cp:lastModifiedBy>
  <cp:revision>2</cp:revision>
  <dcterms:created xsi:type="dcterms:W3CDTF">2017-01-24T05:22:55Z</dcterms:created>
  <dcterms:modified xsi:type="dcterms:W3CDTF">2017-01-24T05:25:02Z</dcterms:modified>
</cp:coreProperties>
</file>