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ny Zou" initials="JZ" lastIdx="1" clrIdx="0">
    <p:extLst>
      <p:ext uri="{19B8F6BF-5375-455C-9EA6-DF929625EA0E}">
        <p15:presenceInfo xmlns:p15="http://schemas.microsoft.com/office/powerpoint/2012/main" userId="S::Johnny.Zou@InfoTrack.com.au::1b5308c9-c36a-4992-aa59-7fd3728deb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3545" autoAdjust="0"/>
  </p:normalViewPr>
  <p:slideViewPr>
    <p:cSldViewPr snapToGrid="0">
      <p:cViewPr varScale="1">
        <p:scale>
          <a:sx n="54" d="100"/>
          <a:sy n="54" d="100"/>
        </p:scale>
        <p:origin x="18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0E29-F4A7-470D-B043-9D87EE208D8C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365C7-A330-431F-BB26-157D1BD69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83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65C7-A330-431F-BB26-157D1BD691B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6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model that can be understood and interpreted seamlessly between domain expert(s) and developer(s)</a:t>
            </a:r>
          </a:p>
          <a:p>
            <a:r>
              <a:rPr lang="en-US" dirty="0"/>
              <a:t>Understanding the terms used by the domain experts and developers and trying to have an organized set of terms which can be unambiguously understood by both participants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65C7-A330-431F-BB26-157D1BD691B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41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Domain == problem </a:t>
            </a:r>
          </a:p>
          <a:p>
            <a:r>
              <a:rPr lang="en-AU" dirty="0"/>
              <a:t>Model </a:t>
            </a:r>
            <a:r>
              <a:rPr lang="en-AU"/>
              <a:t>== solution</a:t>
            </a:r>
          </a:p>
          <a:p>
            <a:endParaRPr lang="en-AU" dirty="0"/>
          </a:p>
          <a:p>
            <a:r>
              <a:rPr lang="en-US" dirty="0"/>
              <a:t>Can be expressed in several ways:  </a:t>
            </a:r>
          </a:p>
          <a:p>
            <a:r>
              <a:rPr lang="en-US" dirty="0"/>
              <a:t>Code </a:t>
            </a:r>
          </a:p>
          <a:p>
            <a:r>
              <a:rPr lang="en-US" dirty="0"/>
              <a:t>Diagrams </a:t>
            </a:r>
          </a:p>
          <a:p>
            <a:r>
              <a:rPr lang="en-US" dirty="0"/>
              <a:t>Written Documentation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65C7-A330-431F-BB26-157D1BD691B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73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Entities: Unique identity(string ,integer or any other single attribute ) for an Entity (object)e objects</a:t>
            </a:r>
          </a:p>
          <a:p>
            <a:endParaRPr lang="en-US" dirty="0"/>
          </a:p>
          <a:p>
            <a:r>
              <a:rPr lang="en-US" dirty="0"/>
              <a:t>Value Objects:  When only the attributes of an object are important considerations then such an object is classified as a Value Object.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Service: Some concepts from domain are not capable to be modeled as entity or Value objects and hence called Services.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65C7-A330-431F-BB26-157D1BD691B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51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Aggregate is a cluster of Entities and Value objects.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65C7-A330-431F-BB26-157D1BD691B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71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project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65C7-A330-431F-BB26-157D1BD691B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79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A1C5-EC87-4248-BD97-1D17804D4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ED3B4-1D7A-4F70-9B98-F2FAAA9B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5CA1-B04C-45E2-820B-CF1E3112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7F80-5054-4D35-AE34-B7B869F0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31025-4290-449C-9679-C3014FA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30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CED3-01F0-400A-9B72-B0D11756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0042-738F-447D-9D91-73B3EBE23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693A-B4DD-41E5-A5E8-7CCE8992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8F2E-82B1-4B1B-8F28-74A6EE4C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2E4B-8C98-4E56-8288-D0B95CDC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40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172C3-61CE-4216-9ED9-EC3AAF341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A9898-CEBE-48E7-A6C1-8D74A7D82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FE34-1B30-49CA-9F79-E3392F56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B9EA1-0698-40C2-84C0-F58543E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D87D-1D73-4F07-AD5B-A9EF2D15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0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5A09-9384-48FA-9C6D-85D1108A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E9A6-FCBB-4C3E-A7B8-27C44F5C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57A27-DBF8-4F3D-A43B-B1275528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B467-7F09-4BFB-A19D-6A9E2E43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DE70-7E00-45B7-9949-8AE2435F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92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C982-E71C-4241-B8AC-D8B2A93B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E19F-6928-41FA-B08F-7899DABB3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5A00-70A4-4324-868C-C209A8FD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3761A-E127-4CE2-BB6B-E69168E4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528A-3D51-4507-9302-EAAA7C36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55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B161-256E-4226-8D62-FC189231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F6FA-894D-4892-93D5-34B002483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BAAE2-39B6-4296-A878-BCECAAB2A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04637-7CD5-4A98-9CF1-20D6B019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11480-11C0-4282-AB60-E1F88072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B5779-D9E4-44CF-8753-17F9EF6C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54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E142-D27A-4787-A836-5851655D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59095-4FF9-41B6-BEAA-91B2BDE8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6BC51-51B4-41CF-A579-7D37AD04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7421F-5CE3-41A7-AD55-45CAB8142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CF69-B2F2-47A3-A1B6-F2C7ECC3F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CD8E5-1BE4-441D-AB8E-3AD738BD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40C96-FE53-4FFA-9409-459B932C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47CB3-9F60-4456-95C8-26A97B98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7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42FB-6C28-4674-8E4E-7CD08348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3B47A-52CF-4214-AA33-B52F38E9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7BA37-BFAA-4D60-BF36-577213DC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9454-F8E2-4632-936E-6D2AA1CD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48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779C-C598-4EDA-B09D-E2DF6AB0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F2ED8-413D-41AB-87B3-460EB5D1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7E014-4A30-4AD4-808D-9CD4E005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60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A23D-17BE-4709-95DA-9E98CC5C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40C2-5248-4223-B7E9-AD47884E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48836-CB22-4EA2-B816-184ED8FEC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6F4DE-5BAE-4A36-929A-0014EF92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CC854-AD5D-40DE-942C-9976F4B8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E846C-7259-47DE-B731-2A947EC5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34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B7BD-DE4A-4313-845A-9FD7E413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48DDB-A3BB-40BC-9E4E-F049ED634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C7C76-94EF-4BEA-8E51-3DF259F4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3612F-FDB2-4F7C-98E8-3C9A08F1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2C8-1311-4A7C-848A-32FDCC8DCE7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78861-5F7B-4292-8CCE-B1466C8B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987A4-DB5E-4229-ADBC-23B1FA35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59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488C7-4ADC-4648-8D16-8ACDBE77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B885B-D9C6-4D84-A1DE-333D5D89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1BAB-9BFD-48B2-9DB3-A10739AA3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32C8-1311-4A7C-848A-32FDCC8DCE7A}" type="datetimeFigureOut">
              <a:rPr lang="en-AU" smtClean="0"/>
              <a:t>24/09/2020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0657-1933-4579-978A-A3697D666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83FE0-2496-42AD-A85D-59A629DDE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9E08-4C41-468A-9653-7E4C0CA1B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88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6F71-ED21-4585-85A7-7E0DA2D26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256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E2B7-25A6-4556-BCD1-009B2347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7CD-1532-4D2E-9E8C-08267E58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primary focus on the core domain and domain logic</a:t>
            </a:r>
          </a:p>
          <a:p>
            <a:r>
              <a:rPr lang="en-US" dirty="0"/>
              <a:t>Basing complex designs on a model of the domain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nitiating a creative collaboration between technical and domain experts to iteratively refine a conceptual model that addresses domain problems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77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2AEA-2B0A-4D78-B1F2-7A43F7E0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“The model isn’t just the knowledge in a domain expert's head; it is a rigorously organized and selective abstraction of that.”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- Eric Evans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48393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73FF-4989-442C-8940-09E119D9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expressed in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32E5-E501-41E6-8923-6ED46869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Entities</a:t>
            </a:r>
          </a:p>
          <a:p>
            <a:r>
              <a:rPr lang="en-AU" dirty="0"/>
              <a:t>Value Objects</a:t>
            </a:r>
          </a:p>
          <a:p>
            <a:r>
              <a:rPr lang="en-AU" dirty="0"/>
              <a:t>Services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538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0EA8F-4DB6-45EF-8069-3D5407EB0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481012"/>
            <a:ext cx="94773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D18F-656B-4824-83DB-D766E179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Orders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F2E0-5256-4287-B36B-77887480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more than one items, extra items price takes 10% discount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order with items total of original price greater than 3000 get High priority, greater than 1000 get normal priority, otherwise Low priority</a:t>
            </a:r>
          </a:p>
          <a:p>
            <a:endParaRPr lang="en-US" dirty="0"/>
          </a:p>
          <a:p>
            <a:r>
              <a:rPr lang="en-US" dirty="0"/>
              <a:t>Delivery fee charge based on item type (not quantity of the item)</a:t>
            </a:r>
          </a:p>
          <a:p>
            <a:endParaRPr lang="en-US" dirty="0"/>
          </a:p>
          <a:p>
            <a:r>
              <a:rPr lang="en-US" dirty="0"/>
              <a:t>High priority charge delivery fee of supplier delivery fee plus 10% * total order price, Normal priority 5%, Normal priority none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247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443F961-0E68-4EB5-9269-665ED06AFA69}"/>
              </a:ext>
            </a:extLst>
          </p:cNvPr>
          <p:cNvSpPr/>
          <p:nvPr/>
        </p:nvSpPr>
        <p:spPr>
          <a:xfrm>
            <a:off x="942975" y="721518"/>
            <a:ext cx="10687050" cy="541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41F59-17C9-4306-A24A-5307761ACCBD}"/>
              </a:ext>
            </a:extLst>
          </p:cNvPr>
          <p:cNvSpPr/>
          <p:nvPr/>
        </p:nvSpPr>
        <p:spPr>
          <a:xfrm>
            <a:off x="1385888" y="1185864"/>
            <a:ext cx="2471737" cy="757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Order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62631-B9B2-43D1-AD8D-A3AC25E8C397}"/>
              </a:ext>
            </a:extLst>
          </p:cNvPr>
          <p:cNvSpPr/>
          <p:nvPr/>
        </p:nvSpPr>
        <p:spPr>
          <a:xfrm>
            <a:off x="4214813" y="1185864"/>
            <a:ext cx="3200400" cy="1785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Item</a:t>
            </a:r>
          </a:p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5FE2D-C732-41A3-BB8C-E28359858B67}"/>
              </a:ext>
            </a:extLst>
          </p:cNvPr>
          <p:cNvSpPr/>
          <p:nvPr/>
        </p:nvSpPr>
        <p:spPr>
          <a:xfrm>
            <a:off x="4357688" y="2078832"/>
            <a:ext cx="2914650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OrderItemAddedEvent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06FB03-405D-498E-ABEE-CBD5FED74D5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57625" y="1564482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CB1F1-D093-4917-8EBD-EAB699160785}"/>
              </a:ext>
            </a:extLst>
          </p:cNvPr>
          <p:cNvSpPr/>
          <p:nvPr/>
        </p:nvSpPr>
        <p:spPr>
          <a:xfrm>
            <a:off x="4214813" y="3350418"/>
            <a:ext cx="3200400" cy="194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Order Priority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3C029-2264-45F2-8F8C-2EB12910D1DE}"/>
              </a:ext>
            </a:extLst>
          </p:cNvPr>
          <p:cNvSpPr/>
          <p:nvPr/>
        </p:nvSpPr>
        <p:spPr>
          <a:xfrm>
            <a:off x="4357688" y="4536280"/>
            <a:ext cx="2914650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OrderPriorityChangedEvent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D4407-AF13-4719-A4A5-C329B2A66C3D}"/>
              </a:ext>
            </a:extLst>
          </p:cNvPr>
          <p:cNvCxnSpPr>
            <a:cxnSpLocks/>
          </p:cNvCxnSpPr>
          <p:nvPr/>
        </p:nvCxnSpPr>
        <p:spPr>
          <a:xfrm>
            <a:off x="6972300" y="2657475"/>
            <a:ext cx="0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4835B0-0BD2-4889-AB27-7690F1C71815}"/>
              </a:ext>
            </a:extLst>
          </p:cNvPr>
          <p:cNvSpPr/>
          <p:nvPr/>
        </p:nvSpPr>
        <p:spPr>
          <a:xfrm>
            <a:off x="8043862" y="4293393"/>
            <a:ext cx="3200401" cy="1078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Delivery Fee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4FFDED-3EFE-4FCA-BB07-81200C7A31CF}"/>
              </a:ext>
            </a:extLst>
          </p:cNvPr>
          <p:cNvCxnSpPr>
            <a:cxnSpLocks/>
          </p:cNvCxnSpPr>
          <p:nvPr/>
        </p:nvCxnSpPr>
        <p:spPr>
          <a:xfrm>
            <a:off x="6972300" y="4914899"/>
            <a:ext cx="127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7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318</Words>
  <Application>Microsoft Office PowerPoint</Application>
  <PresentationFormat>Widescreen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Domain Driven Design</vt:lpstr>
      <vt:lpstr>Principles</vt:lpstr>
      <vt:lpstr>PowerPoint Presentation</vt:lpstr>
      <vt:lpstr>Model expressed in software</vt:lpstr>
      <vt:lpstr>PowerPoint Presentation</vt:lpstr>
      <vt:lpstr>Create Orders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Design</dc:title>
  <dc:creator>Johnny Zou</dc:creator>
  <cp:lastModifiedBy>Johnny Zou</cp:lastModifiedBy>
  <cp:revision>33</cp:revision>
  <dcterms:created xsi:type="dcterms:W3CDTF">2020-09-16T03:13:34Z</dcterms:created>
  <dcterms:modified xsi:type="dcterms:W3CDTF">2020-09-23T22:37:38Z</dcterms:modified>
</cp:coreProperties>
</file>