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82" r:id="rId28"/>
    <p:sldId id="289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47" autoAdjust="0"/>
    <p:restoredTop sz="87833" autoAdjust="0"/>
  </p:normalViewPr>
  <p:slideViewPr>
    <p:cSldViewPr>
      <p:cViewPr varScale="1">
        <p:scale>
          <a:sx n="80" d="100"/>
          <a:sy n="80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0BD60-C825-4C4F-9FE1-CACDB3507E93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A5B5754-C80D-45FC-ACF1-6C98682B8A11}">
      <dgm:prSet phldrT="[Text]"/>
      <dgm:spPr/>
      <dgm:t>
        <a:bodyPr/>
        <a:lstStyle/>
        <a:p>
          <a:r>
            <a:rPr lang="en-US" dirty="0" smtClean="0"/>
            <a:t>FI</a:t>
          </a:r>
          <a:endParaRPr lang="en-IN" dirty="0"/>
        </a:p>
      </dgm:t>
    </dgm:pt>
    <dgm:pt modelId="{511B62A5-B789-42BD-8311-9B7C30C346C8}" type="parTrans" cxnId="{C82B318F-3B6C-4A48-B41B-6A18FACBB109}">
      <dgm:prSet/>
      <dgm:spPr/>
      <dgm:t>
        <a:bodyPr/>
        <a:lstStyle/>
        <a:p>
          <a:endParaRPr lang="en-IN"/>
        </a:p>
      </dgm:t>
    </dgm:pt>
    <dgm:pt modelId="{AECD37BE-7B79-4F98-A921-9D5956DA6B01}" type="sibTrans" cxnId="{C82B318F-3B6C-4A48-B41B-6A18FACBB109}">
      <dgm:prSet/>
      <dgm:spPr/>
      <dgm:t>
        <a:bodyPr/>
        <a:lstStyle/>
        <a:p>
          <a:endParaRPr lang="en-IN"/>
        </a:p>
      </dgm:t>
    </dgm:pt>
    <dgm:pt modelId="{268A0341-725F-467C-8DC7-DA095E6120A2}">
      <dgm:prSet phldrT="[Text]"/>
      <dgm:spPr/>
      <dgm:t>
        <a:bodyPr/>
        <a:lstStyle/>
        <a:p>
          <a:r>
            <a:rPr lang="en-US" dirty="0" smtClean="0"/>
            <a:t>Legal or External Reporting</a:t>
          </a:r>
          <a:endParaRPr lang="en-IN" dirty="0"/>
        </a:p>
      </dgm:t>
    </dgm:pt>
    <dgm:pt modelId="{0E8658C7-081B-41C8-B43F-26356AD931C3}" type="parTrans" cxnId="{F1588E44-513A-4A73-80CB-1CD56E12EA7C}">
      <dgm:prSet/>
      <dgm:spPr/>
      <dgm:t>
        <a:bodyPr/>
        <a:lstStyle/>
        <a:p>
          <a:endParaRPr lang="en-IN"/>
        </a:p>
      </dgm:t>
    </dgm:pt>
    <dgm:pt modelId="{2A1A03BB-AAC8-423C-9562-A0D68D991071}" type="sibTrans" cxnId="{F1588E44-513A-4A73-80CB-1CD56E12EA7C}">
      <dgm:prSet/>
      <dgm:spPr/>
      <dgm:t>
        <a:bodyPr/>
        <a:lstStyle/>
        <a:p>
          <a:endParaRPr lang="en-IN"/>
        </a:p>
      </dgm:t>
    </dgm:pt>
    <dgm:pt modelId="{7ABEF07F-0C33-4A9A-BCE2-BE2AF015ADBD}">
      <dgm:prSet phldrT="[Text]"/>
      <dgm:spPr/>
      <dgm:t>
        <a:bodyPr/>
        <a:lstStyle/>
        <a:p>
          <a:r>
            <a:rPr lang="en-US" dirty="0" smtClean="0"/>
            <a:t>Reports by Accounts</a:t>
          </a:r>
          <a:endParaRPr lang="en-IN" dirty="0"/>
        </a:p>
      </dgm:t>
    </dgm:pt>
    <dgm:pt modelId="{A83AF702-4B85-45E2-BB99-FBCA0DB0B227}" type="parTrans" cxnId="{A866B550-D207-4311-AE95-320F5B0C34A3}">
      <dgm:prSet/>
      <dgm:spPr/>
      <dgm:t>
        <a:bodyPr/>
        <a:lstStyle/>
        <a:p>
          <a:endParaRPr lang="en-IN"/>
        </a:p>
      </dgm:t>
    </dgm:pt>
    <dgm:pt modelId="{F8CCAC98-3494-4D81-BC63-50B67881EC28}" type="sibTrans" cxnId="{A866B550-D207-4311-AE95-320F5B0C34A3}">
      <dgm:prSet/>
      <dgm:spPr/>
      <dgm:t>
        <a:bodyPr/>
        <a:lstStyle/>
        <a:p>
          <a:endParaRPr lang="en-IN"/>
        </a:p>
      </dgm:t>
    </dgm:pt>
    <dgm:pt modelId="{2FAEB4D1-FBDD-41A6-BC5E-56305A6A5D6E}">
      <dgm:prSet phldrT="[Text]"/>
      <dgm:spPr/>
      <dgm:t>
        <a:bodyPr/>
        <a:lstStyle/>
        <a:p>
          <a:r>
            <a:rPr lang="en-US" dirty="0" smtClean="0"/>
            <a:t>CO</a:t>
          </a:r>
          <a:endParaRPr lang="en-IN" dirty="0"/>
        </a:p>
      </dgm:t>
    </dgm:pt>
    <dgm:pt modelId="{B44EE430-8691-44B2-86AF-F58D98F55FD4}" type="parTrans" cxnId="{64F25BDD-002C-4668-A90B-14BB74AB7200}">
      <dgm:prSet/>
      <dgm:spPr/>
      <dgm:t>
        <a:bodyPr/>
        <a:lstStyle/>
        <a:p>
          <a:endParaRPr lang="en-IN"/>
        </a:p>
      </dgm:t>
    </dgm:pt>
    <dgm:pt modelId="{BF7D3055-A523-4973-9D81-404A7955EA29}" type="sibTrans" cxnId="{64F25BDD-002C-4668-A90B-14BB74AB7200}">
      <dgm:prSet/>
      <dgm:spPr/>
      <dgm:t>
        <a:bodyPr/>
        <a:lstStyle/>
        <a:p>
          <a:endParaRPr lang="en-IN"/>
        </a:p>
      </dgm:t>
    </dgm:pt>
    <dgm:pt modelId="{E5D18E0A-983E-40DF-AA81-74122D43A34C}">
      <dgm:prSet phldrT="[Text]"/>
      <dgm:spPr/>
      <dgm:t>
        <a:bodyPr/>
        <a:lstStyle/>
        <a:p>
          <a:r>
            <a:rPr lang="en-US" dirty="0" smtClean="0"/>
            <a:t>Internal Management Reporting</a:t>
          </a:r>
        </a:p>
      </dgm:t>
    </dgm:pt>
    <dgm:pt modelId="{441E81E9-F6A9-45C6-9832-DCD7E38AB728}" type="parTrans" cxnId="{319FAFA1-0127-460F-BE36-3252F00B746C}">
      <dgm:prSet/>
      <dgm:spPr/>
      <dgm:t>
        <a:bodyPr/>
        <a:lstStyle/>
        <a:p>
          <a:endParaRPr lang="en-IN"/>
        </a:p>
      </dgm:t>
    </dgm:pt>
    <dgm:pt modelId="{B205C973-64E5-4FD0-8428-E12CC619A8F0}" type="sibTrans" cxnId="{319FAFA1-0127-460F-BE36-3252F00B746C}">
      <dgm:prSet/>
      <dgm:spPr/>
      <dgm:t>
        <a:bodyPr/>
        <a:lstStyle/>
        <a:p>
          <a:endParaRPr lang="en-IN"/>
        </a:p>
      </dgm:t>
    </dgm:pt>
    <dgm:pt modelId="{FA427B9D-5AF0-486C-A4A7-90AA89DD7368}">
      <dgm:prSet phldrT="[Text]"/>
      <dgm:spPr/>
      <dgm:t>
        <a:bodyPr/>
        <a:lstStyle/>
        <a:p>
          <a:r>
            <a:rPr lang="en-US" dirty="0" smtClean="0"/>
            <a:t>Cost Center Reports</a:t>
          </a:r>
          <a:endParaRPr lang="en-IN" dirty="0"/>
        </a:p>
      </dgm:t>
    </dgm:pt>
    <dgm:pt modelId="{5FB8189F-65C9-45D0-80C7-E16DFDA65870}" type="parTrans" cxnId="{1282A8DC-2643-4D62-BC3B-D3E06D3050FB}">
      <dgm:prSet/>
      <dgm:spPr/>
      <dgm:t>
        <a:bodyPr/>
        <a:lstStyle/>
        <a:p>
          <a:endParaRPr lang="en-IN"/>
        </a:p>
      </dgm:t>
    </dgm:pt>
    <dgm:pt modelId="{5FFC36A3-8901-4AD7-B8D2-A7804C69F41C}" type="sibTrans" cxnId="{1282A8DC-2643-4D62-BC3B-D3E06D3050FB}">
      <dgm:prSet/>
      <dgm:spPr/>
      <dgm:t>
        <a:bodyPr/>
        <a:lstStyle/>
        <a:p>
          <a:endParaRPr lang="en-IN"/>
        </a:p>
      </dgm:t>
    </dgm:pt>
    <dgm:pt modelId="{12F20099-910C-4B88-8312-627E14DF99FE}">
      <dgm:prSet phldrT="[Text]"/>
      <dgm:spPr/>
      <dgm:t>
        <a:bodyPr/>
        <a:lstStyle/>
        <a:p>
          <a:r>
            <a:rPr lang="en-US" dirty="0" smtClean="0"/>
            <a:t>Balance Sheet</a:t>
          </a:r>
          <a:endParaRPr lang="en-IN" dirty="0"/>
        </a:p>
      </dgm:t>
    </dgm:pt>
    <dgm:pt modelId="{AE3D17EA-CB12-41B3-80B8-3D262AFA513B}" type="parTrans" cxnId="{3869AEBD-364A-4275-8A0C-AFC6161B23E9}">
      <dgm:prSet/>
      <dgm:spPr/>
    </dgm:pt>
    <dgm:pt modelId="{CEDE3FE1-65CA-4A4C-A84E-26D9A4B2472B}" type="sibTrans" cxnId="{3869AEBD-364A-4275-8A0C-AFC6161B23E9}">
      <dgm:prSet/>
      <dgm:spPr/>
    </dgm:pt>
    <dgm:pt modelId="{0AFC7946-D1C5-439B-9F58-5D0D3550E534}">
      <dgm:prSet phldrT="[Text]"/>
      <dgm:spPr/>
      <dgm:t>
        <a:bodyPr/>
        <a:lstStyle/>
        <a:p>
          <a:r>
            <a:rPr lang="en-US" dirty="0" smtClean="0"/>
            <a:t>Income Statement</a:t>
          </a:r>
        </a:p>
        <a:p>
          <a:endParaRPr lang="en-IN" dirty="0"/>
        </a:p>
      </dgm:t>
    </dgm:pt>
    <dgm:pt modelId="{BBC8A47E-BE8A-4852-83EF-4D4107F53DE9}" type="parTrans" cxnId="{5C0A63A1-FB05-4455-8391-480F5306B596}">
      <dgm:prSet/>
      <dgm:spPr/>
    </dgm:pt>
    <dgm:pt modelId="{AD15F377-A1E4-4F9C-A02A-AF2BB0417B42}" type="sibTrans" cxnId="{5C0A63A1-FB05-4455-8391-480F5306B596}">
      <dgm:prSet/>
      <dgm:spPr/>
    </dgm:pt>
    <dgm:pt modelId="{5FC2F11C-9904-401B-AD34-FEFC88788CA8}" type="pres">
      <dgm:prSet presAssocID="{AAF0BD60-C825-4C4F-9FE1-CACDB3507E93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B1E3AA58-E5D6-4CD3-BA62-3488BB5FE815}" type="pres">
      <dgm:prSet presAssocID="{AA5B5754-C80D-45FC-ACF1-6C98682B8A11}" presName="posSpace" presStyleCnt="0"/>
      <dgm:spPr/>
    </dgm:pt>
    <dgm:pt modelId="{7757F3AF-3A5F-4ED0-ACDF-366976F2721A}" type="pres">
      <dgm:prSet presAssocID="{AA5B5754-C80D-45FC-ACF1-6C98682B8A11}" presName="vertFlow" presStyleCnt="0"/>
      <dgm:spPr/>
    </dgm:pt>
    <dgm:pt modelId="{25ABED1C-1515-4510-9818-9D2EF6088EB7}" type="pres">
      <dgm:prSet presAssocID="{AA5B5754-C80D-45FC-ACF1-6C98682B8A11}" presName="topSpace" presStyleCnt="0"/>
      <dgm:spPr/>
    </dgm:pt>
    <dgm:pt modelId="{F06E1E05-0FE2-4B65-B0B5-26215EF4E5DC}" type="pres">
      <dgm:prSet presAssocID="{AA5B5754-C80D-45FC-ACF1-6C98682B8A11}" presName="firstComp" presStyleCnt="0"/>
      <dgm:spPr/>
    </dgm:pt>
    <dgm:pt modelId="{BEFD2E52-B2AF-47A0-8909-7D7BE26ABFFC}" type="pres">
      <dgm:prSet presAssocID="{AA5B5754-C80D-45FC-ACF1-6C98682B8A11}" presName="firstChild" presStyleLbl="bgAccFollowNode1" presStyleIdx="0" presStyleCnt="6"/>
      <dgm:spPr/>
      <dgm:t>
        <a:bodyPr/>
        <a:lstStyle/>
        <a:p>
          <a:endParaRPr lang="en-IN"/>
        </a:p>
      </dgm:t>
    </dgm:pt>
    <dgm:pt modelId="{F2843782-3472-4BA2-B420-432C4FBD1209}" type="pres">
      <dgm:prSet presAssocID="{AA5B5754-C80D-45FC-ACF1-6C98682B8A11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C894AE-EAA4-49D4-9BBC-851F3F51E22F}" type="pres">
      <dgm:prSet presAssocID="{7ABEF07F-0C33-4A9A-BCE2-BE2AF015ADBD}" presName="comp" presStyleCnt="0"/>
      <dgm:spPr/>
    </dgm:pt>
    <dgm:pt modelId="{13DDADBC-BE1B-48D8-A3BA-78F820690B95}" type="pres">
      <dgm:prSet presAssocID="{7ABEF07F-0C33-4A9A-BCE2-BE2AF015ADBD}" presName="child" presStyleLbl="bgAccFollowNode1" presStyleIdx="1" presStyleCnt="6"/>
      <dgm:spPr/>
      <dgm:t>
        <a:bodyPr/>
        <a:lstStyle/>
        <a:p>
          <a:endParaRPr lang="en-IN"/>
        </a:p>
      </dgm:t>
    </dgm:pt>
    <dgm:pt modelId="{8DA50FB2-BD11-4991-8398-287BCD6622E4}" type="pres">
      <dgm:prSet presAssocID="{7ABEF07F-0C33-4A9A-BCE2-BE2AF015ADBD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1220CD-88A2-4CEA-8549-8BA110070E79}" type="pres">
      <dgm:prSet presAssocID="{12F20099-910C-4B88-8312-627E14DF99FE}" presName="comp" presStyleCnt="0"/>
      <dgm:spPr/>
    </dgm:pt>
    <dgm:pt modelId="{606CA235-02C1-42B5-B034-31F4C8068603}" type="pres">
      <dgm:prSet presAssocID="{12F20099-910C-4B88-8312-627E14DF99FE}" presName="child" presStyleLbl="bgAccFollowNode1" presStyleIdx="2" presStyleCnt="6"/>
      <dgm:spPr/>
      <dgm:t>
        <a:bodyPr/>
        <a:lstStyle/>
        <a:p>
          <a:endParaRPr lang="en-IN"/>
        </a:p>
      </dgm:t>
    </dgm:pt>
    <dgm:pt modelId="{4280E3A6-F3B6-40E8-A10C-997072E70030}" type="pres">
      <dgm:prSet presAssocID="{12F20099-910C-4B88-8312-627E14DF99FE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289216-9C89-48BA-8972-95A7F2BD5FBA}" type="pres">
      <dgm:prSet presAssocID="{0AFC7946-D1C5-439B-9F58-5D0D3550E534}" presName="comp" presStyleCnt="0"/>
      <dgm:spPr/>
    </dgm:pt>
    <dgm:pt modelId="{29679BCC-E5E2-4006-95E2-BB967A5A7EC2}" type="pres">
      <dgm:prSet presAssocID="{0AFC7946-D1C5-439B-9F58-5D0D3550E534}" presName="child" presStyleLbl="bgAccFollowNode1" presStyleIdx="3" presStyleCnt="6"/>
      <dgm:spPr/>
      <dgm:t>
        <a:bodyPr/>
        <a:lstStyle/>
        <a:p>
          <a:endParaRPr lang="en-IN"/>
        </a:p>
      </dgm:t>
    </dgm:pt>
    <dgm:pt modelId="{7790BDFD-04FA-404E-8730-94F19F166DFA}" type="pres">
      <dgm:prSet presAssocID="{0AFC7946-D1C5-439B-9F58-5D0D3550E534}" presName="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0126C5-3E75-40D7-8323-FB05135582D4}" type="pres">
      <dgm:prSet presAssocID="{AA5B5754-C80D-45FC-ACF1-6C98682B8A11}" presName="negSpace" presStyleCnt="0"/>
      <dgm:spPr/>
    </dgm:pt>
    <dgm:pt modelId="{7F09943F-A5F6-4ED9-9830-0D7A99385F04}" type="pres">
      <dgm:prSet presAssocID="{AA5B5754-C80D-45FC-ACF1-6C98682B8A11}" presName="circle" presStyleLbl="node1" presStyleIdx="0" presStyleCnt="2"/>
      <dgm:spPr/>
      <dgm:t>
        <a:bodyPr/>
        <a:lstStyle/>
        <a:p>
          <a:endParaRPr lang="en-IN"/>
        </a:p>
      </dgm:t>
    </dgm:pt>
    <dgm:pt modelId="{083BC91D-C6CE-4BA9-A718-659D096F72A0}" type="pres">
      <dgm:prSet presAssocID="{AECD37BE-7B79-4F98-A921-9D5956DA6B01}" presName="transSpace" presStyleCnt="0"/>
      <dgm:spPr/>
    </dgm:pt>
    <dgm:pt modelId="{DD3442DE-309B-41FD-A9D7-943BFFEC704F}" type="pres">
      <dgm:prSet presAssocID="{2FAEB4D1-FBDD-41A6-BC5E-56305A6A5D6E}" presName="posSpace" presStyleCnt="0"/>
      <dgm:spPr/>
    </dgm:pt>
    <dgm:pt modelId="{43910B39-C0BC-4AA6-B5F2-97EFE3219DF3}" type="pres">
      <dgm:prSet presAssocID="{2FAEB4D1-FBDD-41A6-BC5E-56305A6A5D6E}" presName="vertFlow" presStyleCnt="0"/>
      <dgm:spPr/>
    </dgm:pt>
    <dgm:pt modelId="{4A08766A-78BE-4940-A9B1-18F34F93E81B}" type="pres">
      <dgm:prSet presAssocID="{2FAEB4D1-FBDD-41A6-BC5E-56305A6A5D6E}" presName="topSpace" presStyleCnt="0"/>
      <dgm:spPr/>
    </dgm:pt>
    <dgm:pt modelId="{15AD6741-471C-46E8-93AB-753E56783D7F}" type="pres">
      <dgm:prSet presAssocID="{2FAEB4D1-FBDD-41A6-BC5E-56305A6A5D6E}" presName="firstComp" presStyleCnt="0"/>
      <dgm:spPr/>
    </dgm:pt>
    <dgm:pt modelId="{587307F5-73E7-4320-8971-76ECE0B237C5}" type="pres">
      <dgm:prSet presAssocID="{2FAEB4D1-FBDD-41A6-BC5E-56305A6A5D6E}" presName="firstChild" presStyleLbl="bgAccFollowNode1" presStyleIdx="4" presStyleCnt="6"/>
      <dgm:spPr/>
      <dgm:t>
        <a:bodyPr/>
        <a:lstStyle/>
        <a:p>
          <a:endParaRPr lang="en-IN"/>
        </a:p>
      </dgm:t>
    </dgm:pt>
    <dgm:pt modelId="{16EF1343-F17A-4299-AFC5-D040C151FB54}" type="pres">
      <dgm:prSet presAssocID="{2FAEB4D1-FBDD-41A6-BC5E-56305A6A5D6E}" presName="first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FA5F20-A607-4D88-9C4F-5951320A7993}" type="pres">
      <dgm:prSet presAssocID="{FA427B9D-5AF0-486C-A4A7-90AA89DD7368}" presName="comp" presStyleCnt="0"/>
      <dgm:spPr/>
    </dgm:pt>
    <dgm:pt modelId="{89895BFC-98B0-4665-B9BA-8D08FE6BEE20}" type="pres">
      <dgm:prSet presAssocID="{FA427B9D-5AF0-486C-A4A7-90AA89DD7368}" presName="child" presStyleLbl="bgAccFollowNode1" presStyleIdx="5" presStyleCnt="6"/>
      <dgm:spPr/>
      <dgm:t>
        <a:bodyPr/>
        <a:lstStyle/>
        <a:p>
          <a:endParaRPr lang="en-IN"/>
        </a:p>
      </dgm:t>
    </dgm:pt>
    <dgm:pt modelId="{4C0C9044-97E0-4C76-9293-A4FA774620A8}" type="pres">
      <dgm:prSet presAssocID="{FA427B9D-5AF0-486C-A4A7-90AA89DD7368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716CA5-D781-45FE-9989-45DB331E33BE}" type="pres">
      <dgm:prSet presAssocID="{2FAEB4D1-FBDD-41A6-BC5E-56305A6A5D6E}" presName="negSpace" presStyleCnt="0"/>
      <dgm:spPr/>
    </dgm:pt>
    <dgm:pt modelId="{5850751F-DFE0-4C4E-9ED1-274C8949048C}" type="pres">
      <dgm:prSet presAssocID="{2FAEB4D1-FBDD-41A6-BC5E-56305A6A5D6E}" presName="circle" presStyleLbl="node1" presStyleIdx="1" presStyleCnt="2"/>
      <dgm:spPr/>
      <dgm:t>
        <a:bodyPr/>
        <a:lstStyle/>
        <a:p>
          <a:endParaRPr lang="en-IN"/>
        </a:p>
      </dgm:t>
    </dgm:pt>
  </dgm:ptLst>
  <dgm:cxnLst>
    <dgm:cxn modelId="{7C8FD4F4-8928-4737-ADF7-2A6F6A4B77D9}" type="presOf" srcId="{12F20099-910C-4B88-8312-627E14DF99FE}" destId="{606CA235-02C1-42B5-B034-31F4C8068603}" srcOrd="0" destOrd="0" presId="urn:microsoft.com/office/officeart/2005/8/layout/hList9"/>
    <dgm:cxn modelId="{319FAFA1-0127-460F-BE36-3252F00B746C}" srcId="{2FAEB4D1-FBDD-41A6-BC5E-56305A6A5D6E}" destId="{E5D18E0A-983E-40DF-AA81-74122D43A34C}" srcOrd="0" destOrd="0" parTransId="{441E81E9-F6A9-45C6-9832-DCD7E38AB728}" sibTransId="{B205C973-64E5-4FD0-8428-E12CC619A8F0}"/>
    <dgm:cxn modelId="{D21FEDB1-5F8E-4527-BB33-0CA0497536D6}" type="presOf" srcId="{E5D18E0A-983E-40DF-AA81-74122D43A34C}" destId="{16EF1343-F17A-4299-AFC5-D040C151FB54}" srcOrd="1" destOrd="0" presId="urn:microsoft.com/office/officeart/2005/8/layout/hList9"/>
    <dgm:cxn modelId="{CDD483E3-581C-428E-9FEE-F769C630B9B8}" type="presOf" srcId="{12F20099-910C-4B88-8312-627E14DF99FE}" destId="{4280E3A6-F3B6-40E8-A10C-997072E70030}" srcOrd="1" destOrd="0" presId="urn:microsoft.com/office/officeart/2005/8/layout/hList9"/>
    <dgm:cxn modelId="{4D1E9137-E9E5-4E32-A82B-72F3770ED1BD}" type="presOf" srcId="{268A0341-725F-467C-8DC7-DA095E6120A2}" destId="{F2843782-3472-4BA2-B420-432C4FBD1209}" srcOrd="1" destOrd="0" presId="urn:microsoft.com/office/officeart/2005/8/layout/hList9"/>
    <dgm:cxn modelId="{C82B318F-3B6C-4A48-B41B-6A18FACBB109}" srcId="{AAF0BD60-C825-4C4F-9FE1-CACDB3507E93}" destId="{AA5B5754-C80D-45FC-ACF1-6C98682B8A11}" srcOrd="0" destOrd="0" parTransId="{511B62A5-B789-42BD-8311-9B7C30C346C8}" sibTransId="{AECD37BE-7B79-4F98-A921-9D5956DA6B01}"/>
    <dgm:cxn modelId="{3869AEBD-364A-4275-8A0C-AFC6161B23E9}" srcId="{AA5B5754-C80D-45FC-ACF1-6C98682B8A11}" destId="{12F20099-910C-4B88-8312-627E14DF99FE}" srcOrd="2" destOrd="0" parTransId="{AE3D17EA-CB12-41B3-80B8-3D262AFA513B}" sibTransId="{CEDE3FE1-65CA-4A4C-A84E-26D9A4B2472B}"/>
    <dgm:cxn modelId="{4663E4C4-5F88-4EA3-8D10-6E1DBC3EF7EA}" type="presOf" srcId="{FA427B9D-5AF0-486C-A4A7-90AA89DD7368}" destId="{89895BFC-98B0-4665-B9BA-8D08FE6BEE20}" srcOrd="0" destOrd="0" presId="urn:microsoft.com/office/officeart/2005/8/layout/hList9"/>
    <dgm:cxn modelId="{4C426CF7-8D45-49FA-967B-C9FDC8F1C2A6}" type="presOf" srcId="{7ABEF07F-0C33-4A9A-BCE2-BE2AF015ADBD}" destId="{8DA50FB2-BD11-4991-8398-287BCD6622E4}" srcOrd="1" destOrd="0" presId="urn:microsoft.com/office/officeart/2005/8/layout/hList9"/>
    <dgm:cxn modelId="{2644DBD8-8E49-49D4-B798-D70832CFE709}" type="presOf" srcId="{0AFC7946-D1C5-439B-9F58-5D0D3550E534}" destId="{29679BCC-E5E2-4006-95E2-BB967A5A7EC2}" srcOrd="0" destOrd="0" presId="urn:microsoft.com/office/officeart/2005/8/layout/hList9"/>
    <dgm:cxn modelId="{64F25BDD-002C-4668-A90B-14BB74AB7200}" srcId="{AAF0BD60-C825-4C4F-9FE1-CACDB3507E93}" destId="{2FAEB4D1-FBDD-41A6-BC5E-56305A6A5D6E}" srcOrd="1" destOrd="0" parTransId="{B44EE430-8691-44B2-86AF-F58D98F55FD4}" sibTransId="{BF7D3055-A523-4973-9D81-404A7955EA29}"/>
    <dgm:cxn modelId="{4B0EB183-75A1-4E8F-A6B6-6C62EA898597}" type="presOf" srcId="{2FAEB4D1-FBDD-41A6-BC5E-56305A6A5D6E}" destId="{5850751F-DFE0-4C4E-9ED1-274C8949048C}" srcOrd="0" destOrd="0" presId="urn:microsoft.com/office/officeart/2005/8/layout/hList9"/>
    <dgm:cxn modelId="{5C0A63A1-FB05-4455-8391-480F5306B596}" srcId="{AA5B5754-C80D-45FC-ACF1-6C98682B8A11}" destId="{0AFC7946-D1C5-439B-9F58-5D0D3550E534}" srcOrd="3" destOrd="0" parTransId="{BBC8A47E-BE8A-4852-83EF-4D4107F53DE9}" sibTransId="{AD15F377-A1E4-4F9C-A02A-AF2BB0417B42}"/>
    <dgm:cxn modelId="{1282A8DC-2643-4D62-BC3B-D3E06D3050FB}" srcId="{2FAEB4D1-FBDD-41A6-BC5E-56305A6A5D6E}" destId="{FA427B9D-5AF0-486C-A4A7-90AA89DD7368}" srcOrd="1" destOrd="0" parTransId="{5FB8189F-65C9-45D0-80C7-E16DFDA65870}" sibTransId="{5FFC36A3-8901-4AD7-B8D2-A7804C69F41C}"/>
    <dgm:cxn modelId="{5465132A-61FA-4336-826A-D8AF8C5126C6}" type="presOf" srcId="{FA427B9D-5AF0-486C-A4A7-90AA89DD7368}" destId="{4C0C9044-97E0-4C76-9293-A4FA774620A8}" srcOrd="1" destOrd="0" presId="urn:microsoft.com/office/officeart/2005/8/layout/hList9"/>
    <dgm:cxn modelId="{03733253-3973-4749-906F-8194F06434CE}" type="presOf" srcId="{268A0341-725F-467C-8DC7-DA095E6120A2}" destId="{BEFD2E52-B2AF-47A0-8909-7D7BE26ABFFC}" srcOrd="0" destOrd="0" presId="urn:microsoft.com/office/officeart/2005/8/layout/hList9"/>
    <dgm:cxn modelId="{13F394AD-B5F4-4684-821D-3FF667258932}" type="presOf" srcId="{AA5B5754-C80D-45FC-ACF1-6C98682B8A11}" destId="{7F09943F-A5F6-4ED9-9830-0D7A99385F04}" srcOrd="0" destOrd="0" presId="urn:microsoft.com/office/officeart/2005/8/layout/hList9"/>
    <dgm:cxn modelId="{704FCA50-7E61-4092-9623-51963510F9A7}" type="presOf" srcId="{7ABEF07F-0C33-4A9A-BCE2-BE2AF015ADBD}" destId="{13DDADBC-BE1B-48D8-A3BA-78F820690B95}" srcOrd="0" destOrd="0" presId="urn:microsoft.com/office/officeart/2005/8/layout/hList9"/>
    <dgm:cxn modelId="{F1588E44-513A-4A73-80CB-1CD56E12EA7C}" srcId="{AA5B5754-C80D-45FC-ACF1-6C98682B8A11}" destId="{268A0341-725F-467C-8DC7-DA095E6120A2}" srcOrd="0" destOrd="0" parTransId="{0E8658C7-081B-41C8-B43F-26356AD931C3}" sibTransId="{2A1A03BB-AAC8-423C-9562-A0D68D991071}"/>
    <dgm:cxn modelId="{04DAFADF-B145-4CD1-88C1-890E1FD6B2A7}" type="presOf" srcId="{E5D18E0A-983E-40DF-AA81-74122D43A34C}" destId="{587307F5-73E7-4320-8971-76ECE0B237C5}" srcOrd="0" destOrd="0" presId="urn:microsoft.com/office/officeart/2005/8/layout/hList9"/>
    <dgm:cxn modelId="{A866B550-D207-4311-AE95-320F5B0C34A3}" srcId="{AA5B5754-C80D-45FC-ACF1-6C98682B8A11}" destId="{7ABEF07F-0C33-4A9A-BCE2-BE2AF015ADBD}" srcOrd="1" destOrd="0" parTransId="{A83AF702-4B85-45E2-BB99-FBCA0DB0B227}" sibTransId="{F8CCAC98-3494-4D81-BC63-50B67881EC28}"/>
    <dgm:cxn modelId="{07F380E7-D9C8-4A5C-A71C-17C0662348AA}" type="presOf" srcId="{0AFC7946-D1C5-439B-9F58-5D0D3550E534}" destId="{7790BDFD-04FA-404E-8730-94F19F166DFA}" srcOrd="1" destOrd="0" presId="urn:microsoft.com/office/officeart/2005/8/layout/hList9"/>
    <dgm:cxn modelId="{59411304-CA96-420B-806D-DA4548C45482}" type="presOf" srcId="{AAF0BD60-C825-4C4F-9FE1-CACDB3507E93}" destId="{5FC2F11C-9904-401B-AD34-FEFC88788CA8}" srcOrd="0" destOrd="0" presId="urn:microsoft.com/office/officeart/2005/8/layout/hList9"/>
    <dgm:cxn modelId="{EC15B5D4-9375-4467-9824-1194C395FE63}" type="presParOf" srcId="{5FC2F11C-9904-401B-AD34-FEFC88788CA8}" destId="{B1E3AA58-E5D6-4CD3-BA62-3488BB5FE815}" srcOrd="0" destOrd="0" presId="urn:microsoft.com/office/officeart/2005/8/layout/hList9"/>
    <dgm:cxn modelId="{49011A32-0F42-4E62-9275-9A655ACC6223}" type="presParOf" srcId="{5FC2F11C-9904-401B-AD34-FEFC88788CA8}" destId="{7757F3AF-3A5F-4ED0-ACDF-366976F2721A}" srcOrd="1" destOrd="0" presId="urn:microsoft.com/office/officeart/2005/8/layout/hList9"/>
    <dgm:cxn modelId="{4CF1AC3D-6650-4D74-A400-7475B573A122}" type="presParOf" srcId="{7757F3AF-3A5F-4ED0-ACDF-366976F2721A}" destId="{25ABED1C-1515-4510-9818-9D2EF6088EB7}" srcOrd="0" destOrd="0" presId="urn:microsoft.com/office/officeart/2005/8/layout/hList9"/>
    <dgm:cxn modelId="{EF780C6F-96EF-4648-87D1-F215E01D268C}" type="presParOf" srcId="{7757F3AF-3A5F-4ED0-ACDF-366976F2721A}" destId="{F06E1E05-0FE2-4B65-B0B5-26215EF4E5DC}" srcOrd="1" destOrd="0" presId="urn:microsoft.com/office/officeart/2005/8/layout/hList9"/>
    <dgm:cxn modelId="{6887E8B8-2CA7-4AE3-9345-D590C991F705}" type="presParOf" srcId="{F06E1E05-0FE2-4B65-B0B5-26215EF4E5DC}" destId="{BEFD2E52-B2AF-47A0-8909-7D7BE26ABFFC}" srcOrd="0" destOrd="0" presId="urn:microsoft.com/office/officeart/2005/8/layout/hList9"/>
    <dgm:cxn modelId="{F36FFA42-5424-4E17-B6EB-7B87B8A23E0C}" type="presParOf" srcId="{F06E1E05-0FE2-4B65-B0B5-26215EF4E5DC}" destId="{F2843782-3472-4BA2-B420-432C4FBD1209}" srcOrd="1" destOrd="0" presId="urn:microsoft.com/office/officeart/2005/8/layout/hList9"/>
    <dgm:cxn modelId="{D1CDBAB2-C984-42F2-9C79-8EF5B9024A5E}" type="presParOf" srcId="{7757F3AF-3A5F-4ED0-ACDF-366976F2721A}" destId="{E8C894AE-EAA4-49D4-9BBC-851F3F51E22F}" srcOrd="2" destOrd="0" presId="urn:microsoft.com/office/officeart/2005/8/layout/hList9"/>
    <dgm:cxn modelId="{464A6711-BA8D-4B78-BE47-CF806B7F2F1C}" type="presParOf" srcId="{E8C894AE-EAA4-49D4-9BBC-851F3F51E22F}" destId="{13DDADBC-BE1B-48D8-A3BA-78F820690B95}" srcOrd="0" destOrd="0" presId="urn:microsoft.com/office/officeart/2005/8/layout/hList9"/>
    <dgm:cxn modelId="{243DA393-6222-4F2D-AC2D-4F6E018AB935}" type="presParOf" srcId="{E8C894AE-EAA4-49D4-9BBC-851F3F51E22F}" destId="{8DA50FB2-BD11-4991-8398-287BCD6622E4}" srcOrd="1" destOrd="0" presId="urn:microsoft.com/office/officeart/2005/8/layout/hList9"/>
    <dgm:cxn modelId="{CADECB60-F3BB-4283-BCDE-1468138F7560}" type="presParOf" srcId="{7757F3AF-3A5F-4ED0-ACDF-366976F2721A}" destId="{2D1220CD-88A2-4CEA-8549-8BA110070E79}" srcOrd="3" destOrd="0" presId="urn:microsoft.com/office/officeart/2005/8/layout/hList9"/>
    <dgm:cxn modelId="{E34182C6-9F25-42DB-A1BC-FB9373591696}" type="presParOf" srcId="{2D1220CD-88A2-4CEA-8549-8BA110070E79}" destId="{606CA235-02C1-42B5-B034-31F4C8068603}" srcOrd="0" destOrd="0" presId="urn:microsoft.com/office/officeart/2005/8/layout/hList9"/>
    <dgm:cxn modelId="{4B87FE0B-CBC5-49D9-ACA4-CA564FACBD32}" type="presParOf" srcId="{2D1220CD-88A2-4CEA-8549-8BA110070E79}" destId="{4280E3A6-F3B6-40E8-A10C-997072E70030}" srcOrd="1" destOrd="0" presId="urn:microsoft.com/office/officeart/2005/8/layout/hList9"/>
    <dgm:cxn modelId="{74B828BE-51E6-439C-B037-693500B9FC6A}" type="presParOf" srcId="{7757F3AF-3A5F-4ED0-ACDF-366976F2721A}" destId="{2A289216-9C89-48BA-8972-95A7F2BD5FBA}" srcOrd="4" destOrd="0" presId="urn:microsoft.com/office/officeart/2005/8/layout/hList9"/>
    <dgm:cxn modelId="{C78E6A9F-934F-46E4-8075-0D0CF27E61B0}" type="presParOf" srcId="{2A289216-9C89-48BA-8972-95A7F2BD5FBA}" destId="{29679BCC-E5E2-4006-95E2-BB967A5A7EC2}" srcOrd="0" destOrd="0" presId="urn:microsoft.com/office/officeart/2005/8/layout/hList9"/>
    <dgm:cxn modelId="{E6319681-4762-4F18-B386-C7A043287A96}" type="presParOf" srcId="{2A289216-9C89-48BA-8972-95A7F2BD5FBA}" destId="{7790BDFD-04FA-404E-8730-94F19F166DFA}" srcOrd="1" destOrd="0" presId="urn:microsoft.com/office/officeart/2005/8/layout/hList9"/>
    <dgm:cxn modelId="{E8808549-8546-495C-B766-14DF8007CB2B}" type="presParOf" srcId="{5FC2F11C-9904-401B-AD34-FEFC88788CA8}" destId="{750126C5-3E75-40D7-8323-FB05135582D4}" srcOrd="2" destOrd="0" presId="urn:microsoft.com/office/officeart/2005/8/layout/hList9"/>
    <dgm:cxn modelId="{662ABADE-F91A-4A11-9F61-723AFFA2E9A9}" type="presParOf" srcId="{5FC2F11C-9904-401B-AD34-FEFC88788CA8}" destId="{7F09943F-A5F6-4ED9-9830-0D7A99385F04}" srcOrd="3" destOrd="0" presId="urn:microsoft.com/office/officeart/2005/8/layout/hList9"/>
    <dgm:cxn modelId="{D366EC40-41A6-4C49-94EA-053474356E1C}" type="presParOf" srcId="{5FC2F11C-9904-401B-AD34-FEFC88788CA8}" destId="{083BC91D-C6CE-4BA9-A718-659D096F72A0}" srcOrd="4" destOrd="0" presId="urn:microsoft.com/office/officeart/2005/8/layout/hList9"/>
    <dgm:cxn modelId="{354A9DED-2477-4ED1-8D71-BA773FA48085}" type="presParOf" srcId="{5FC2F11C-9904-401B-AD34-FEFC88788CA8}" destId="{DD3442DE-309B-41FD-A9D7-943BFFEC704F}" srcOrd="5" destOrd="0" presId="urn:microsoft.com/office/officeart/2005/8/layout/hList9"/>
    <dgm:cxn modelId="{853B343A-CE49-4C6F-98A3-A570A2D60BDD}" type="presParOf" srcId="{5FC2F11C-9904-401B-AD34-FEFC88788CA8}" destId="{43910B39-C0BC-4AA6-B5F2-97EFE3219DF3}" srcOrd="6" destOrd="0" presId="urn:microsoft.com/office/officeart/2005/8/layout/hList9"/>
    <dgm:cxn modelId="{81D50333-D911-48CA-8561-4B10CBC50AC4}" type="presParOf" srcId="{43910B39-C0BC-4AA6-B5F2-97EFE3219DF3}" destId="{4A08766A-78BE-4940-A9B1-18F34F93E81B}" srcOrd="0" destOrd="0" presId="urn:microsoft.com/office/officeart/2005/8/layout/hList9"/>
    <dgm:cxn modelId="{EF713802-EE3E-4923-A4A0-F86B53DFE739}" type="presParOf" srcId="{43910B39-C0BC-4AA6-B5F2-97EFE3219DF3}" destId="{15AD6741-471C-46E8-93AB-753E56783D7F}" srcOrd="1" destOrd="0" presId="urn:microsoft.com/office/officeart/2005/8/layout/hList9"/>
    <dgm:cxn modelId="{D2D48B05-47FE-4873-91BF-1283B3004179}" type="presParOf" srcId="{15AD6741-471C-46E8-93AB-753E56783D7F}" destId="{587307F5-73E7-4320-8971-76ECE0B237C5}" srcOrd="0" destOrd="0" presId="urn:microsoft.com/office/officeart/2005/8/layout/hList9"/>
    <dgm:cxn modelId="{A36895AA-315C-45FD-AB94-E359FF104182}" type="presParOf" srcId="{15AD6741-471C-46E8-93AB-753E56783D7F}" destId="{16EF1343-F17A-4299-AFC5-D040C151FB54}" srcOrd="1" destOrd="0" presId="urn:microsoft.com/office/officeart/2005/8/layout/hList9"/>
    <dgm:cxn modelId="{1CBF8CBF-9D41-492B-836B-D1E4BE0BB891}" type="presParOf" srcId="{43910B39-C0BC-4AA6-B5F2-97EFE3219DF3}" destId="{D4FA5F20-A607-4D88-9C4F-5951320A7993}" srcOrd="2" destOrd="0" presId="urn:microsoft.com/office/officeart/2005/8/layout/hList9"/>
    <dgm:cxn modelId="{689A9E41-5CB2-45E9-85D3-EA18F50EC33A}" type="presParOf" srcId="{D4FA5F20-A607-4D88-9C4F-5951320A7993}" destId="{89895BFC-98B0-4665-B9BA-8D08FE6BEE20}" srcOrd="0" destOrd="0" presId="urn:microsoft.com/office/officeart/2005/8/layout/hList9"/>
    <dgm:cxn modelId="{7174CB14-B03E-4FD6-B920-A97C5A4AA2B8}" type="presParOf" srcId="{D4FA5F20-A607-4D88-9C4F-5951320A7993}" destId="{4C0C9044-97E0-4C76-9293-A4FA774620A8}" srcOrd="1" destOrd="0" presId="urn:microsoft.com/office/officeart/2005/8/layout/hList9"/>
    <dgm:cxn modelId="{26ED09E2-9630-4211-9634-030A750E15E8}" type="presParOf" srcId="{5FC2F11C-9904-401B-AD34-FEFC88788CA8}" destId="{7E716CA5-D781-45FE-9989-45DB331E33BE}" srcOrd="7" destOrd="0" presId="urn:microsoft.com/office/officeart/2005/8/layout/hList9"/>
    <dgm:cxn modelId="{7DE3913D-7CC4-489E-B04A-3AE52E51DC74}" type="presParOf" srcId="{5FC2F11C-9904-401B-AD34-FEFC88788CA8}" destId="{5850751F-DFE0-4C4E-9ED1-274C8949048C}" srcOrd="8" destOrd="0" presId="urn:microsoft.com/office/officeart/2005/8/layout/hList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BED8A-058E-43F3-AB62-061C9CFB03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381B28-8256-4243-B513-91726B705DBF}">
      <dgm:prSet phldrT="[Text]"/>
      <dgm:spPr/>
      <dgm:t>
        <a:bodyPr/>
        <a:lstStyle/>
        <a:p>
          <a:r>
            <a:rPr lang="en-US" dirty="0" smtClean="0"/>
            <a:t>FI</a:t>
          </a:r>
          <a:endParaRPr lang="en-IN" dirty="0"/>
        </a:p>
      </dgm:t>
    </dgm:pt>
    <dgm:pt modelId="{96C745C8-6EBA-45F3-AC84-5577D57DE23E}" type="parTrans" cxnId="{910B1B36-92BC-41C3-913D-BFDF606B9D64}">
      <dgm:prSet/>
      <dgm:spPr/>
      <dgm:t>
        <a:bodyPr/>
        <a:lstStyle/>
        <a:p>
          <a:endParaRPr lang="en-IN"/>
        </a:p>
      </dgm:t>
    </dgm:pt>
    <dgm:pt modelId="{D24C097F-4B49-4ADA-AD87-44FC76203915}" type="sibTrans" cxnId="{910B1B36-92BC-41C3-913D-BFDF606B9D64}">
      <dgm:prSet/>
      <dgm:spPr/>
      <dgm:t>
        <a:bodyPr/>
        <a:lstStyle/>
        <a:p>
          <a:endParaRPr lang="en-IN"/>
        </a:p>
      </dgm:t>
    </dgm:pt>
    <dgm:pt modelId="{77DE4C11-6EEB-44CE-AC79-A41AD22F0CA1}">
      <dgm:prSet phldrT="[Text]"/>
      <dgm:spPr/>
      <dgm:t>
        <a:bodyPr/>
        <a:lstStyle/>
        <a:p>
          <a:r>
            <a:rPr lang="en-US" dirty="0" smtClean="0"/>
            <a:t>AR</a:t>
          </a:r>
          <a:endParaRPr lang="en-IN" dirty="0"/>
        </a:p>
      </dgm:t>
    </dgm:pt>
    <dgm:pt modelId="{275F646A-7F2B-48BA-93DD-849C5017DF9A}" type="parTrans" cxnId="{741E9F9B-0BE6-4141-9C04-5DDFED75B4B3}">
      <dgm:prSet/>
      <dgm:spPr/>
      <dgm:t>
        <a:bodyPr/>
        <a:lstStyle/>
        <a:p>
          <a:endParaRPr lang="en-IN"/>
        </a:p>
      </dgm:t>
    </dgm:pt>
    <dgm:pt modelId="{CA7A2B19-920C-4347-956E-FBAE03E28317}" type="sibTrans" cxnId="{741E9F9B-0BE6-4141-9C04-5DDFED75B4B3}">
      <dgm:prSet/>
      <dgm:spPr/>
      <dgm:t>
        <a:bodyPr/>
        <a:lstStyle/>
        <a:p>
          <a:endParaRPr lang="en-IN"/>
        </a:p>
      </dgm:t>
    </dgm:pt>
    <dgm:pt modelId="{EDD588CD-1174-4883-94C7-B5E5CB379AC7}">
      <dgm:prSet phldrT="[Text]"/>
      <dgm:spPr/>
      <dgm:t>
        <a:bodyPr/>
        <a:lstStyle/>
        <a:p>
          <a:r>
            <a:rPr lang="en-US" dirty="0" smtClean="0"/>
            <a:t>AP</a:t>
          </a:r>
          <a:endParaRPr lang="en-IN" dirty="0"/>
        </a:p>
      </dgm:t>
    </dgm:pt>
    <dgm:pt modelId="{3B156584-28B7-460E-9F7F-1AD341753970}" type="parTrans" cxnId="{37BE608E-960E-4C53-8896-53B952A01470}">
      <dgm:prSet/>
      <dgm:spPr/>
      <dgm:t>
        <a:bodyPr/>
        <a:lstStyle/>
        <a:p>
          <a:endParaRPr lang="en-IN"/>
        </a:p>
      </dgm:t>
    </dgm:pt>
    <dgm:pt modelId="{D5E21590-F434-424D-8DE3-4C1E9CA15237}" type="sibTrans" cxnId="{37BE608E-960E-4C53-8896-53B952A01470}">
      <dgm:prSet/>
      <dgm:spPr/>
      <dgm:t>
        <a:bodyPr/>
        <a:lstStyle/>
        <a:p>
          <a:endParaRPr lang="en-IN"/>
        </a:p>
      </dgm:t>
    </dgm:pt>
    <dgm:pt modelId="{965D15C4-6F5C-4202-8703-43F511261057}">
      <dgm:prSet phldrT="[Text]"/>
      <dgm:spPr/>
      <dgm:t>
        <a:bodyPr/>
        <a:lstStyle/>
        <a:p>
          <a:r>
            <a:rPr lang="en-US" dirty="0" smtClean="0"/>
            <a:t>SL</a:t>
          </a:r>
        </a:p>
      </dgm:t>
    </dgm:pt>
    <dgm:pt modelId="{36864F90-DF53-4457-B56A-706F1DBC2149}" type="parTrans" cxnId="{B180B2D3-E83E-4F7E-BC69-BA8A2A289C19}">
      <dgm:prSet/>
      <dgm:spPr/>
      <dgm:t>
        <a:bodyPr/>
        <a:lstStyle/>
        <a:p>
          <a:endParaRPr lang="en-IN"/>
        </a:p>
      </dgm:t>
    </dgm:pt>
    <dgm:pt modelId="{53BAA26E-2BC5-4453-B0D2-AE8E4501CC59}" type="sibTrans" cxnId="{B180B2D3-E83E-4F7E-BC69-BA8A2A289C19}">
      <dgm:prSet/>
      <dgm:spPr/>
      <dgm:t>
        <a:bodyPr/>
        <a:lstStyle/>
        <a:p>
          <a:endParaRPr lang="en-IN"/>
        </a:p>
      </dgm:t>
    </dgm:pt>
    <dgm:pt modelId="{7112F85B-39FA-4164-AA02-D510B7D1649C}">
      <dgm:prSet phldrT="[Text]"/>
      <dgm:spPr/>
      <dgm:t>
        <a:bodyPr/>
        <a:lstStyle/>
        <a:p>
          <a:r>
            <a:rPr lang="en-US" dirty="0" smtClean="0"/>
            <a:t>CON</a:t>
          </a:r>
        </a:p>
      </dgm:t>
    </dgm:pt>
    <dgm:pt modelId="{7FC5C605-C8DD-4977-B366-61F96BC357F6}" type="parTrans" cxnId="{1D8A1A72-1133-4F10-A081-63CD30D1018B}">
      <dgm:prSet/>
      <dgm:spPr/>
      <dgm:t>
        <a:bodyPr/>
        <a:lstStyle/>
        <a:p>
          <a:endParaRPr lang="en-IN"/>
        </a:p>
      </dgm:t>
    </dgm:pt>
    <dgm:pt modelId="{5E2E6759-CD89-4792-9E79-D17DBBE3E9D3}" type="sibTrans" cxnId="{1D8A1A72-1133-4F10-A081-63CD30D1018B}">
      <dgm:prSet/>
      <dgm:spPr/>
      <dgm:t>
        <a:bodyPr/>
        <a:lstStyle/>
        <a:p>
          <a:endParaRPr lang="en-IN"/>
        </a:p>
      </dgm:t>
    </dgm:pt>
    <dgm:pt modelId="{73C9AF64-E688-4E61-93C7-4EAD08574C73}">
      <dgm:prSet phldrT="[Text]"/>
      <dgm:spPr/>
      <dgm:t>
        <a:bodyPr/>
        <a:lstStyle/>
        <a:p>
          <a:r>
            <a:rPr lang="en-US" dirty="0" smtClean="0"/>
            <a:t>AM</a:t>
          </a:r>
        </a:p>
      </dgm:t>
    </dgm:pt>
    <dgm:pt modelId="{5B01C076-AAB1-4267-B887-6121B7D8A4CE}" type="parTrans" cxnId="{473A91DF-1F54-4CFD-BCEF-07259D75D7F5}">
      <dgm:prSet/>
      <dgm:spPr/>
      <dgm:t>
        <a:bodyPr/>
        <a:lstStyle/>
        <a:p>
          <a:endParaRPr lang="en-IN"/>
        </a:p>
      </dgm:t>
    </dgm:pt>
    <dgm:pt modelId="{5E6D0B27-9997-444F-ADF1-9AC495DF7D58}" type="sibTrans" cxnId="{473A91DF-1F54-4CFD-BCEF-07259D75D7F5}">
      <dgm:prSet/>
      <dgm:spPr/>
      <dgm:t>
        <a:bodyPr/>
        <a:lstStyle/>
        <a:p>
          <a:endParaRPr lang="en-IN"/>
        </a:p>
      </dgm:t>
    </dgm:pt>
    <dgm:pt modelId="{99D38D56-4F9C-4ADF-B876-B3E7017242A8}">
      <dgm:prSet phldrT="[Text]"/>
      <dgm:spPr/>
      <dgm:t>
        <a:bodyPr/>
        <a:lstStyle/>
        <a:p>
          <a:r>
            <a:rPr lang="en-US" dirty="0" smtClean="0"/>
            <a:t>GL</a:t>
          </a:r>
        </a:p>
      </dgm:t>
    </dgm:pt>
    <dgm:pt modelId="{A7A5958A-32D5-477D-9365-6EC99BAF28C4}" type="parTrans" cxnId="{080847E0-D492-4376-9FBB-518B84E7C3B6}">
      <dgm:prSet/>
      <dgm:spPr/>
      <dgm:t>
        <a:bodyPr/>
        <a:lstStyle/>
        <a:p>
          <a:endParaRPr lang="en-IN"/>
        </a:p>
      </dgm:t>
    </dgm:pt>
    <dgm:pt modelId="{A96D5BF6-5C59-4FA4-8A72-208E0CF47351}" type="sibTrans" cxnId="{080847E0-D492-4376-9FBB-518B84E7C3B6}">
      <dgm:prSet/>
      <dgm:spPr/>
      <dgm:t>
        <a:bodyPr/>
        <a:lstStyle/>
        <a:p>
          <a:endParaRPr lang="en-IN"/>
        </a:p>
      </dgm:t>
    </dgm:pt>
    <dgm:pt modelId="{BDD3AB8C-7BC0-4065-9FC8-1038D5C9392D}" type="pres">
      <dgm:prSet presAssocID="{D62BED8A-058E-43F3-AB62-061C9CFB03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373D4B-3171-46C2-BF0E-C2FBA316CF80}" type="pres">
      <dgm:prSet presAssocID="{00381B28-8256-4243-B513-91726B705DBF}" presName="root1" presStyleCnt="0"/>
      <dgm:spPr/>
    </dgm:pt>
    <dgm:pt modelId="{4BF43550-8E78-4F6E-9656-88B2D4E5D0FA}" type="pres">
      <dgm:prSet presAssocID="{00381B28-8256-4243-B513-91726B705DB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F2B599-2512-435E-B0B8-F5AE9F2332ED}" type="pres">
      <dgm:prSet presAssocID="{00381B28-8256-4243-B513-91726B705DBF}" presName="level2hierChild" presStyleCnt="0"/>
      <dgm:spPr/>
    </dgm:pt>
    <dgm:pt modelId="{30FC1DD8-49C9-4677-BC62-3299E6597DE6}" type="pres">
      <dgm:prSet presAssocID="{275F646A-7F2B-48BA-93DD-849C5017DF9A}" presName="conn2-1" presStyleLbl="parChTrans1D2" presStyleIdx="0" presStyleCnt="6"/>
      <dgm:spPr/>
      <dgm:t>
        <a:bodyPr/>
        <a:lstStyle/>
        <a:p>
          <a:endParaRPr lang="en-IN"/>
        </a:p>
      </dgm:t>
    </dgm:pt>
    <dgm:pt modelId="{0648A8B2-7BBB-4F1A-98A1-A635B09345A9}" type="pres">
      <dgm:prSet presAssocID="{275F646A-7F2B-48BA-93DD-849C5017DF9A}" presName="connTx" presStyleLbl="parChTrans1D2" presStyleIdx="0" presStyleCnt="6"/>
      <dgm:spPr/>
      <dgm:t>
        <a:bodyPr/>
        <a:lstStyle/>
        <a:p>
          <a:endParaRPr lang="en-IN"/>
        </a:p>
      </dgm:t>
    </dgm:pt>
    <dgm:pt modelId="{53C877C8-A646-4B33-BE1F-248F0550D2F2}" type="pres">
      <dgm:prSet presAssocID="{77DE4C11-6EEB-44CE-AC79-A41AD22F0CA1}" presName="root2" presStyleCnt="0"/>
      <dgm:spPr/>
    </dgm:pt>
    <dgm:pt modelId="{BD649843-FFED-45E5-868E-ED9CEEB4FC2D}" type="pres">
      <dgm:prSet presAssocID="{77DE4C11-6EEB-44CE-AC79-A41AD22F0CA1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A79040-2F8F-4484-AFF0-5B939625C262}" type="pres">
      <dgm:prSet presAssocID="{77DE4C11-6EEB-44CE-AC79-A41AD22F0CA1}" presName="level3hierChild" presStyleCnt="0"/>
      <dgm:spPr/>
    </dgm:pt>
    <dgm:pt modelId="{CE0C5414-E121-4288-94FF-3CB8201A5D24}" type="pres">
      <dgm:prSet presAssocID="{3B156584-28B7-460E-9F7F-1AD341753970}" presName="conn2-1" presStyleLbl="parChTrans1D2" presStyleIdx="1" presStyleCnt="6"/>
      <dgm:spPr/>
      <dgm:t>
        <a:bodyPr/>
        <a:lstStyle/>
        <a:p>
          <a:endParaRPr lang="en-IN"/>
        </a:p>
      </dgm:t>
    </dgm:pt>
    <dgm:pt modelId="{8423DDDB-D3AF-427C-A1FE-F9267BFA0B3A}" type="pres">
      <dgm:prSet presAssocID="{3B156584-28B7-460E-9F7F-1AD341753970}" presName="connTx" presStyleLbl="parChTrans1D2" presStyleIdx="1" presStyleCnt="6"/>
      <dgm:spPr/>
      <dgm:t>
        <a:bodyPr/>
        <a:lstStyle/>
        <a:p>
          <a:endParaRPr lang="en-IN"/>
        </a:p>
      </dgm:t>
    </dgm:pt>
    <dgm:pt modelId="{34EE26EE-F1F7-4A7D-8C55-8127119491F1}" type="pres">
      <dgm:prSet presAssocID="{EDD588CD-1174-4883-94C7-B5E5CB379AC7}" presName="root2" presStyleCnt="0"/>
      <dgm:spPr/>
    </dgm:pt>
    <dgm:pt modelId="{8EF7D122-F3D6-4A68-9ED1-1B0FA8E119A3}" type="pres">
      <dgm:prSet presAssocID="{EDD588CD-1174-4883-94C7-B5E5CB379AC7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274C02-3A47-4AF3-AACF-93B17655F599}" type="pres">
      <dgm:prSet presAssocID="{EDD588CD-1174-4883-94C7-B5E5CB379AC7}" presName="level3hierChild" presStyleCnt="0"/>
      <dgm:spPr/>
    </dgm:pt>
    <dgm:pt modelId="{4A9E3A5A-04AB-4EFF-88F0-499C232B290B}" type="pres">
      <dgm:prSet presAssocID="{36864F90-DF53-4457-B56A-706F1DBC2149}" presName="conn2-1" presStyleLbl="parChTrans1D2" presStyleIdx="2" presStyleCnt="6"/>
      <dgm:spPr/>
      <dgm:t>
        <a:bodyPr/>
        <a:lstStyle/>
        <a:p>
          <a:endParaRPr lang="en-IN"/>
        </a:p>
      </dgm:t>
    </dgm:pt>
    <dgm:pt modelId="{1A8B88ED-5B94-425A-AE65-6DA3DE2F0C39}" type="pres">
      <dgm:prSet presAssocID="{36864F90-DF53-4457-B56A-706F1DBC2149}" presName="connTx" presStyleLbl="parChTrans1D2" presStyleIdx="2" presStyleCnt="6"/>
      <dgm:spPr/>
      <dgm:t>
        <a:bodyPr/>
        <a:lstStyle/>
        <a:p>
          <a:endParaRPr lang="en-IN"/>
        </a:p>
      </dgm:t>
    </dgm:pt>
    <dgm:pt modelId="{F350B82B-9D94-4265-8376-266C88C02E5A}" type="pres">
      <dgm:prSet presAssocID="{965D15C4-6F5C-4202-8703-43F511261057}" presName="root2" presStyleCnt="0"/>
      <dgm:spPr/>
    </dgm:pt>
    <dgm:pt modelId="{A5E4E3BD-8ACC-4AC6-903B-ECF1666EB390}" type="pres">
      <dgm:prSet presAssocID="{965D15C4-6F5C-4202-8703-43F511261057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B8BFE86-B8FB-459C-A627-A33A9B982B01}" type="pres">
      <dgm:prSet presAssocID="{965D15C4-6F5C-4202-8703-43F511261057}" presName="level3hierChild" presStyleCnt="0"/>
      <dgm:spPr/>
    </dgm:pt>
    <dgm:pt modelId="{8682E59F-46C7-4137-B318-D75ACDCBBAF3}" type="pres">
      <dgm:prSet presAssocID="{7FC5C605-C8DD-4977-B366-61F96BC357F6}" presName="conn2-1" presStyleLbl="parChTrans1D2" presStyleIdx="3" presStyleCnt="6"/>
      <dgm:spPr/>
      <dgm:t>
        <a:bodyPr/>
        <a:lstStyle/>
        <a:p>
          <a:endParaRPr lang="en-IN"/>
        </a:p>
      </dgm:t>
    </dgm:pt>
    <dgm:pt modelId="{EFFF4BBB-0BCE-47AD-8008-28B178119D0A}" type="pres">
      <dgm:prSet presAssocID="{7FC5C605-C8DD-4977-B366-61F96BC357F6}" presName="connTx" presStyleLbl="parChTrans1D2" presStyleIdx="3" presStyleCnt="6"/>
      <dgm:spPr/>
      <dgm:t>
        <a:bodyPr/>
        <a:lstStyle/>
        <a:p>
          <a:endParaRPr lang="en-IN"/>
        </a:p>
      </dgm:t>
    </dgm:pt>
    <dgm:pt modelId="{11F809A1-CD8F-45BA-B3AB-8F4D318317ED}" type="pres">
      <dgm:prSet presAssocID="{7112F85B-39FA-4164-AA02-D510B7D1649C}" presName="root2" presStyleCnt="0"/>
      <dgm:spPr/>
    </dgm:pt>
    <dgm:pt modelId="{A2CDEC06-6A7B-4969-BA23-D8ABF56AB82C}" type="pres">
      <dgm:prSet presAssocID="{7112F85B-39FA-4164-AA02-D510B7D1649C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08B5EA-7BD3-461C-B48F-A6D3EE4B8DAB}" type="pres">
      <dgm:prSet presAssocID="{7112F85B-39FA-4164-AA02-D510B7D1649C}" presName="level3hierChild" presStyleCnt="0"/>
      <dgm:spPr/>
    </dgm:pt>
    <dgm:pt modelId="{F07F73C0-53B4-4C17-8D00-A50094ED1950}" type="pres">
      <dgm:prSet presAssocID="{5B01C076-AAB1-4267-B887-6121B7D8A4CE}" presName="conn2-1" presStyleLbl="parChTrans1D2" presStyleIdx="4" presStyleCnt="6"/>
      <dgm:spPr/>
      <dgm:t>
        <a:bodyPr/>
        <a:lstStyle/>
        <a:p>
          <a:endParaRPr lang="en-IN"/>
        </a:p>
      </dgm:t>
    </dgm:pt>
    <dgm:pt modelId="{E1348198-9476-4D54-8DCA-790DA6EC51F1}" type="pres">
      <dgm:prSet presAssocID="{5B01C076-AAB1-4267-B887-6121B7D8A4CE}" presName="connTx" presStyleLbl="parChTrans1D2" presStyleIdx="4" presStyleCnt="6"/>
      <dgm:spPr/>
      <dgm:t>
        <a:bodyPr/>
        <a:lstStyle/>
        <a:p>
          <a:endParaRPr lang="en-IN"/>
        </a:p>
      </dgm:t>
    </dgm:pt>
    <dgm:pt modelId="{D0BEF9F6-9102-44CC-9252-E9ACFF8D5991}" type="pres">
      <dgm:prSet presAssocID="{73C9AF64-E688-4E61-93C7-4EAD08574C73}" presName="root2" presStyleCnt="0"/>
      <dgm:spPr/>
    </dgm:pt>
    <dgm:pt modelId="{44D3AA96-6458-45D0-A6A6-74EEF18DAE70}" type="pres">
      <dgm:prSet presAssocID="{73C9AF64-E688-4E61-93C7-4EAD08574C73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377451-B50B-4967-92F8-F20AB72C98F6}" type="pres">
      <dgm:prSet presAssocID="{73C9AF64-E688-4E61-93C7-4EAD08574C73}" presName="level3hierChild" presStyleCnt="0"/>
      <dgm:spPr/>
    </dgm:pt>
    <dgm:pt modelId="{8B6937A1-CF54-404D-82C2-1A55EA82F968}" type="pres">
      <dgm:prSet presAssocID="{A7A5958A-32D5-477D-9365-6EC99BAF28C4}" presName="conn2-1" presStyleLbl="parChTrans1D2" presStyleIdx="5" presStyleCnt="6"/>
      <dgm:spPr/>
      <dgm:t>
        <a:bodyPr/>
        <a:lstStyle/>
        <a:p>
          <a:endParaRPr lang="en-IN"/>
        </a:p>
      </dgm:t>
    </dgm:pt>
    <dgm:pt modelId="{6FE36803-D7E3-47B6-95EC-E9F5AEC4BA8B}" type="pres">
      <dgm:prSet presAssocID="{A7A5958A-32D5-477D-9365-6EC99BAF28C4}" presName="connTx" presStyleLbl="parChTrans1D2" presStyleIdx="5" presStyleCnt="6"/>
      <dgm:spPr/>
      <dgm:t>
        <a:bodyPr/>
        <a:lstStyle/>
        <a:p>
          <a:endParaRPr lang="en-IN"/>
        </a:p>
      </dgm:t>
    </dgm:pt>
    <dgm:pt modelId="{D63F2734-28EF-4B03-9C8E-89DBBF1CEB74}" type="pres">
      <dgm:prSet presAssocID="{99D38D56-4F9C-4ADF-B876-B3E7017242A8}" presName="root2" presStyleCnt="0"/>
      <dgm:spPr/>
    </dgm:pt>
    <dgm:pt modelId="{013AA352-E52F-47FA-A17E-4731D6A5321A}" type="pres">
      <dgm:prSet presAssocID="{99D38D56-4F9C-4ADF-B876-B3E7017242A8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F42730A-B247-4B6E-9ECA-83DDF1FE8C3C}" type="pres">
      <dgm:prSet presAssocID="{99D38D56-4F9C-4ADF-B876-B3E7017242A8}" presName="level3hierChild" presStyleCnt="0"/>
      <dgm:spPr/>
    </dgm:pt>
  </dgm:ptLst>
  <dgm:cxnLst>
    <dgm:cxn modelId="{5A1020F9-9896-4952-AA85-1E75E4540115}" type="presOf" srcId="{77DE4C11-6EEB-44CE-AC79-A41AD22F0CA1}" destId="{BD649843-FFED-45E5-868E-ED9CEEB4FC2D}" srcOrd="0" destOrd="0" presId="urn:microsoft.com/office/officeart/2005/8/layout/hierarchy2"/>
    <dgm:cxn modelId="{B180B2D3-E83E-4F7E-BC69-BA8A2A289C19}" srcId="{00381B28-8256-4243-B513-91726B705DBF}" destId="{965D15C4-6F5C-4202-8703-43F511261057}" srcOrd="2" destOrd="0" parTransId="{36864F90-DF53-4457-B56A-706F1DBC2149}" sibTransId="{53BAA26E-2BC5-4453-B0D2-AE8E4501CC59}"/>
    <dgm:cxn modelId="{080847E0-D492-4376-9FBB-518B84E7C3B6}" srcId="{00381B28-8256-4243-B513-91726B705DBF}" destId="{99D38D56-4F9C-4ADF-B876-B3E7017242A8}" srcOrd="5" destOrd="0" parTransId="{A7A5958A-32D5-477D-9365-6EC99BAF28C4}" sibTransId="{A96D5BF6-5C59-4FA4-8A72-208E0CF47351}"/>
    <dgm:cxn modelId="{1C25C03E-4A03-4611-9A89-CD608D97C9E0}" type="presOf" srcId="{00381B28-8256-4243-B513-91726B705DBF}" destId="{4BF43550-8E78-4F6E-9656-88B2D4E5D0FA}" srcOrd="0" destOrd="0" presId="urn:microsoft.com/office/officeart/2005/8/layout/hierarchy2"/>
    <dgm:cxn modelId="{473A91DF-1F54-4CFD-BCEF-07259D75D7F5}" srcId="{00381B28-8256-4243-B513-91726B705DBF}" destId="{73C9AF64-E688-4E61-93C7-4EAD08574C73}" srcOrd="4" destOrd="0" parTransId="{5B01C076-AAB1-4267-B887-6121B7D8A4CE}" sibTransId="{5E6D0B27-9997-444F-ADF1-9AC495DF7D58}"/>
    <dgm:cxn modelId="{1D8A1A72-1133-4F10-A081-63CD30D1018B}" srcId="{00381B28-8256-4243-B513-91726B705DBF}" destId="{7112F85B-39FA-4164-AA02-D510B7D1649C}" srcOrd="3" destOrd="0" parTransId="{7FC5C605-C8DD-4977-B366-61F96BC357F6}" sibTransId="{5E2E6759-CD89-4792-9E79-D17DBBE3E9D3}"/>
    <dgm:cxn modelId="{499E07C0-177C-420E-8C97-6D40E5EB4EB7}" type="presOf" srcId="{36864F90-DF53-4457-B56A-706F1DBC2149}" destId="{1A8B88ED-5B94-425A-AE65-6DA3DE2F0C39}" srcOrd="1" destOrd="0" presId="urn:microsoft.com/office/officeart/2005/8/layout/hierarchy2"/>
    <dgm:cxn modelId="{2996E777-9D16-42C6-B185-FBF4E35DE640}" type="presOf" srcId="{5B01C076-AAB1-4267-B887-6121B7D8A4CE}" destId="{F07F73C0-53B4-4C17-8D00-A50094ED1950}" srcOrd="0" destOrd="0" presId="urn:microsoft.com/office/officeart/2005/8/layout/hierarchy2"/>
    <dgm:cxn modelId="{37BE608E-960E-4C53-8896-53B952A01470}" srcId="{00381B28-8256-4243-B513-91726B705DBF}" destId="{EDD588CD-1174-4883-94C7-B5E5CB379AC7}" srcOrd="1" destOrd="0" parTransId="{3B156584-28B7-460E-9F7F-1AD341753970}" sibTransId="{D5E21590-F434-424D-8DE3-4C1E9CA15237}"/>
    <dgm:cxn modelId="{0E12E6B5-3D5E-43BF-9770-BBAA7B60196D}" type="presOf" srcId="{73C9AF64-E688-4E61-93C7-4EAD08574C73}" destId="{44D3AA96-6458-45D0-A6A6-74EEF18DAE70}" srcOrd="0" destOrd="0" presId="urn:microsoft.com/office/officeart/2005/8/layout/hierarchy2"/>
    <dgm:cxn modelId="{A9EA50DD-CF6B-4B02-85EC-03AC883702BD}" type="presOf" srcId="{7112F85B-39FA-4164-AA02-D510B7D1649C}" destId="{A2CDEC06-6A7B-4969-BA23-D8ABF56AB82C}" srcOrd="0" destOrd="0" presId="urn:microsoft.com/office/officeart/2005/8/layout/hierarchy2"/>
    <dgm:cxn modelId="{A53CE3E5-4DF5-463F-AFBF-EFF03F084CF1}" type="presOf" srcId="{EDD588CD-1174-4883-94C7-B5E5CB379AC7}" destId="{8EF7D122-F3D6-4A68-9ED1-1B0FA8E119A3}" srcOrd="0" destOrd="0" presId="urn:microsoft.com/office/officeart/2005/8/layout/hierarchy2"/>
    <dgm:cxn modelId="{94191E60-F1F5-4852-8857-0DE987077C0F}" type="presOf" srcId="{275F646A-7F2B-48BA-93DD-849C5017DF9A}" destId="{0648A8B2-7BBB-4F1A-98A1-A635B09345A9}" srcOrd="1" destOrd="0" presId="urn:microsoft.com/office/officeart/2005/8/layout/hierarchy2"/>
    <dgm:cxn modelId="{84739FF7-7B95-4A17-B506-5C5A403D48A7}" type="presOf" srcId="{3B156584-28B7-460E-9F7F-1AD341753970}" destId="{CE0C5414-E121-4288-94FF-3CB8201A5D24}" srcOrd="0" destOrd="0" presId="urn:microsoft.com/office/officeart/2005/8/layout/hierarchy2"/>
    <dgm:cxn modelId="{EA2FBA26-AFBA-4ED6-86E3-9DCA22F325C8}" type="presOf" srcId="{99D38D56-4F9C-4ADF-B876-B3E7017242A8}" destId="{013AA352-E52F-47FA-A17E-4731D6A5321A}" srcOrd="0" destOrd="0" presId="urn:microsoft.com/office/officeart/2005/8/layout/hierarchy2"/>
    <dgm:cxn modelId="{DA022EEA-9E63-46B7-AC2E-9336FBF2DA30}" type="presOf" srcId="{5B01C076-AAB1-4267-B887-6121B7D8A4CE}" destId="{E1348198-9476-4D54-8DCA-790DA6EC51F1}" srcOrd="1" destOrd="0" presId="urn:microsoft.com/office/officeart/2005/8/layout/hierarchy2"/>
    <dgm:cxn modelId="{9C2DB060-56D7-4132-9C7E-07C398AF7E4F}" type="presOf" srcId="{D62BED8A-058E-43F3-AB62-061C9CFB0332}" destId="{BDD3AB8C-7BC0-4065-9FC8-1038D5C9392D}" srcOrd="0" destOrd="0" presId="urn:microsoft.com/office/officeart/2005/8/layout/hierarchy2"/>
    <dgm:cxn modelId="{B7C81291-A762-4AE8-8500-15AB93B3A15F}" type="presOf" srcId="{36864F90-DF53-4457-B56A-706F1DBC2149}" destId="{4A9E3A5A-04AB-4EFF-88F0-499C232B290B}" srcOrd="0" destOrd="0" presId="urn:microsoft.com/office/officeart/2005/8/layout/hierarchy2"/>
    <dgm:cxn modelId="{741E9F9B-0BE6-4141-9C04-5DDFED75B4B3}" srcId="{00381B28-8256-4243-B513-91726B705DBF}" destId="{77DE4C11-6EEB-44CE-AC79-A41AD22F0CA1}" srcOrd="0" destOrd="0" parTransId="{275F646A-7F2B-48BA-93DD-849C5017DF9A}" sibTransId="{CA7A2B19-920C-4347-956E-FBAE03E28317}"/>
    <dgm:cxn modelId="{910B1B36-92BC-41C3-913D-BFDF606B9D64}" srcId="{D62BED8A-058E-43F3-AB62-061C9CFB0332}" destId="{00381B28-8256-4243-B513-91726B705DBF}" srcOrd="0" destOrd="0" parTransId="{96C745C8-6EBA-45F3-AC84-5577D57DE23E}" sibTransId="{D24C097F-4B49-4ADA-AD87-44FC76203915}"/>
    <dgm:cxn modelId="{0DFDB433-0D9B-4616-9CBD-25C21B958106}" type="presOf" srcId="{965D15C4-6F5C-4202-8703-43F511261057}" destId="{A5E4E3BD-8ACC-4AC6-903B-ECF1666EB390}" srcOrd="0" destOrd="0" presId="urn:microsoft.com/office/officeart/2005/8/layout/hierarchy2"/>
    <dgm:cxn modelId="{3AF3B783-B32F-4891-AAFE-7F2A5C5183F3}" type="presOf" srcId="{7FC5C605-C8DD-4977-B366-61F96BC357F6}" destId="{EFFF4BBB-0BCE-47AD-8008-28B178119D0A}" srcOrd="1" destOrd="0" presId="urn:microsoft.com/office/officeart/2005/8/layout/hierarchy2"/>
    <dgm:cxn modelId="{3CC3EA57-CE79-4D1A-802B-4F3038A2EC12}" type="presOf" srcId="{3B156584-28B7-460E-9F7F-1AD341753970}" destId="{8423DDDB-D3AF-427C-A1FE-F9267BFA0B3A}" srcOrd="1" destOrd="0" presId="urn:microsoft.com/office/officeart/2005/8/layout/hierarchy2"/>
    <dgm:cxn modelId="{8D6522A9-D44E-494A-B837-E09A1964C22B}" type="presOf" srcId="{7FC5C605-C8DD-4977-B366-61F96BC357F6}" destId="{8682E59F-46C7-4137-B318-D75ACDCBBAF3}" srcOrd="0" destOrd="0" presId="urn:microsoft.com/office/officeart/2005/8/layout/hierarchy2"/>
    <dgm:cxn modelId="{7746AAB2-257A-4780-A17F-679FF9ED5ED2}" type="presOf" srcId="{275F646A-7F2B-48BA-93DD-849C5017DF9A}" destId="{30FC1DD8-49C9-4677-BC62-3299E6597DE6}" srcOrd="0" destOrd="0" presId="urn:microsoft.com/office/officeart/2005/8/layout/hierarchy2"/>
    <dgm:cxn modelId="{D0D62729-54CF-4D95-9393-506569F415BC}" type="presOf" srcId="{A7A5958A-32D5-477D-9365-6EC99BAF28C4}" destId="{8B6937A1-CF54-404D-82C2-1A55EA82F968}" srcOrd="0" destOrd="0" presId="urn:microsoft.com/office/officeart/2005/8/layout/hierarchy2"/>
    <dgm:cxn modelId="{DE3CC93E-36C8-4B52-BBDF-C56AAE677749}" type="presOf" srcId="{A7A5958A-32D5-477D-9365-6EC99BAF28C4}" destId="{6FE36803-D7E3-47B6-95EC-E9F5AEC4BA8B}" srcOrd="1" destOrd="0" presId="urn:microsoft.com/office/officeart/2005/8/layout/hierarchy2"/>
    <dgm:cxn modelId="{D089231F-A7B5-4B7A-B26D-7847640F698D}" type="presParOf" srcId="{BDD3AB8C-7BC0-4065-9FC8-1038D5C9392D}" destId="{4F373D4B-3171-46C2-BF0E-C2FBA316CF80}" srcOrd="0" destOrd="0" presId="urn:microsoft.com/office/officeart/2005/8/layout/hierarchy2"/>
    <dgm:cxn modelId="{98266854-DB3E-47CA-9B06-2F03B9A2997E}" type="presParOf" srcId="{4F373D4B-3171-46C2-BF0E-C2FBA316CF80}" destId="{4BF43550-8E78-4F6E-9656-88B2D4E5D0FA}" srcOrd="0" destOrd="0" presId="urn:microsoft.com/office/officeart/2005/8/layout/hierarchy2"/>
    <dgm:cxn modelId="{A31C2655-E854-41DF-B2B6-8183D1E19786}" type="presParOf" srcId="{4F373D4B-3171-46C2-BF0E-C2FBA316CF80}" destId="{78F2B599-2512-435E-B0B8-F5AE9F2332ED}" srcOrd="1" destOrd="0" presId="urn:microsoft.com/office/officeart/2005/8/layout/hierarchy2"/>
    <dgm:cxn modelId="{270FE32F-6C92-4640-AD6D-A64AE66E4A9A}" type="presParOf" srcId="{78F2B599-2512-435E-B0B8-F5AE9F2332ED}" destId="{30FC1DD8-49C9-4677-BC62-3299E6597DE6}" srcOrd="0" destOrd="0" presId="urn:microsoft.com/office/officeart/2005/8/layout/hierarchy2"/>
    <dgm:cxn modelId="{8DBA3E5D-AFDE-4333-A108-79E2497844EF}" type="presParOf" srcId="{30FC1DD8-49C9-4677-BC62-3299E6597DE6}" destId="{0648A8B2-7BBB-4F1A-98A1-A635B09345A9}" srcOrd="0" destOrd="0" presId="urn:microsoft.com/office/officeart/2005/8/layout/hierarchy2"/>
    <dgm:cxn modelId="{BA263DA7-022A-4E54-A11B-7A4E80C54674}" type="presParOf" srcId="{78F2B599-2512-435E-B0B8-F5AE9F2332ED}" destId="{53C877C8-A646-4B33-BE1F-248F0550D2F2}" srcOrd="1" destOrd="0" presId="urn:microsoft.com/office/officeart/2005/8/layout/hierarchy2"/>
    <dgm:cxn modelId="{BA1A0481-AAE0-42CE-ACD3-27013D6F47CF}" type="presParOf" srcId="{53C877C8-A646-4B33-BE1F-248F0550D2F2}" destId="{BD649843-FFED-45E5-868E-ED9CEEB4FC2D}" srcOrd="0" destOrd="0" presId="urn:microsoft.com/office/officeart/2005/8/layout/hierarchy2"/>
    <dgm:cxn modelId="{878F3ED5-FA6D-48FE-95D9-BDC13B9F31EA}" type="presParOf" srcId="{53C877C8-A646-4B33-BE1F-248F0550D2F2}" destId="{8EA79040-2F8F-4484-AFF0-5B939625C262}" srcOrd="1" destOrd="0" presId="urn:microsoft.com/office/officeart/2005/8/layout/hierarchy2"/>
    <dgm:cxn modelId="{1C0EB4EE-9A63-42E4-872F-249F158E82C5}" type="presParOf" srcId="{78F2B599-2512-435E-B0B8-F5AE9F2332ED}" destId="{CE0C5414-E121-4288-94FF-3CB8201A5D24}" srcOrd="2" destOrd="0" presId="urn:microsoft.com/office/officeart/2005/8/layout/hierarchy2"/>
    <dgm:cxn modelId="{89A0CDA7-D7DE-457F-B9FD-DF05C338A238}" type="presParOf" srcId="{CE0C5414-E121-4288-94FF-3CB8201A5D24}" destId="{8423DDDB-D3AF-427C-A1FE-F9267BFA0B3A}" srcOrd="0" destOrd="0" presId="urn:microsoft.com/office/officeart/2005/8/layout/hierarchy2"/>
    <dgm:cxn modelId="{01E2DE64-6118-42E7-A97E-433025E92897}" type="presParOf" srcId="{78F2B599-2512-435E-B0B8-F5AE9F2332ED}" destId="{34EE26EE-F1F7-4A7D-8C55-8127119491F1}" srcOrd="3" destOrd="0" presId="urn:microsoft.com/office/officeart/2005/8/layout/hierarchy2"/>
    <dgm:cxn modelId="{4322A628-1995-4847-8C4E-7C391E685B2B}" type="presParOf" srcId="{34EE26EE-F1F7-4A7D-8C55-8127119491F1}" destId="{8EF7D122-F3D6-4A68-9ED1-1B0FA8E119A3}" srcOrd="0" destOrd="0" presId="urn:microsoft.com/office/officeart/2005/8/layout/hierarchy2"/>
    <dgm:cxn modelId="{DE85A9E8-B13B-4736-B75A-6C0C1E548F39}" type="presParOf" srcId="{34EE26EE-F1F7-4A7D-8C55-8127119491F1}" destId="{48274C02-3A47-4AF3-AACF-93B17655F599}" srcOrd="1" destOrd="0" presId="urn:microsoft.com/office/officeart/2005/8/layout/hierarchy2"/>
    <dgm:cxn modelId="{1A34B38B-844B-42CD-A0A1-0EB5D845CD5B}" type="presParOf" srcId="{78F2B599-2512-435E-B0B8-F5AE9F2332ED}" destId="{4A9E3A5A-04AB-4EFF-88F0-499C232B290B}" srcOrd="4" destOrd="0" presId="urn:microsoft.com/office/officeart/2005/8/layout/hierarchy2"/>
    <dgm:cxn modelId="{1022F4A7-091F-4817-A794-265CB7373EB2}" type="presParOf" srcId="{4A9E3A5A-04AB-4EFF-88F0-499C232B290B}" destId="{1A8B88ED-5B94-425A-AE65-6DA3DE2F0C39}" srcOrd="0" destOrd="0" presId="urn:microsoft.com/office/officeart/2005/8/layout/hierarchy2"/>
    <dgm:cxn modelId="{CAE7CC8A-F18F-43D3-BF77-07642567984D}" type="presParOf" srcId="{78F2B599-2512-435E-B0B8-F5AE9F2332ED}" destId="{F350B82B-9D94-4265-8376-266C88C02E5A}" srcOrd="5" destOrd="0" presId="urn:microsoft.com/office/officeart/2005/8/layout/hierarchy2"/>
    <dgm:cxn modelId="{61006332-991B-42CA-8E41-A2C8330E59E2}" type="presParOf" srcId="{F350B82B-9D94-4265-8376-266C88C02E5A}" destId="{A5E4E3BD-8ACC-4AC6-903B-ECF1666EB390}" srcOrd="0" destOrd="0" presId="urn:microsoft.com/office/officeart/2005/8/layout/hierarchy2"/>
    <dgm:cxn modelId="{C8FB2A68-167E-48DD-AD3B-16C9DEDB84D8}" type="presParOf" srcId="{F350B82B-9D94-4265-8376-266C88C02E5A}" destId="{2B8BFE86-B8FB-459C-A627-A33A9B982B01}" srcOrd="1" destOrd="0" presId="urn:microsoft.com/office/officeart/2005/8/layout/hierarchy2"/>
    <dgm:cxn modelId="{7164592E-FB1E-460F-B91D-D643E298348C}" type="presParOf" srcId="{78F2B599-2512-435E-B0B8-F5AE9F2332ED}" destId="{8682E59F-46C7-4137-B318-D75ACDCBBAF3}" srcOrd="6" destOrd="0" presId="urn:microsoft.com/office/officeart/2005/8/layout/hierarchy2"/>
    <dgm:cxn modelId="{C691B387-06F0-490B-B906-A697EDB5A5D7}" type="presParOf" srcId="{8682E59F-46C7-4137-B318-D75ACDCBBAF3}" destId="{EFFF4BBB-0BCE-47AD-8008-28B178119D0A}" srcOrd="0" destOrd="0" presId="urn:microsoft.com/office/officeart/2005/8/layout/hierarchy2"/>
    <dgm:cxn modelId="{9115613D-4DA5-45EE-8DFB-3B9E74CCC00A}" type="presParOf" srcId="{78F2B599-2512-435E-B0B8-F5AE9F2332ED}" destId="{11F809A1-CD8F-45BA-B3AB-8F4D318317ED}" srcOrd="7" destOrd="0" presId="urn:microsoft.com/office/officeart/2005/8/layout/hierarchy2"/>
    <dgm:cxn modelId="{00326E61-3241-4AD1-AFB7-048F7C109918}" type="presParOf" srcId="{11F809A1-CD8F-45BA-B3AB-8F4D318317ED}" destId="{A2CDEC06-6A7B-4969-BA23-D8ABF56AB82C}" srcOrd="0" destOrd="0" presId="urn:microsoft.com/office/officeart/2005/8/layout/hierarchy2"/>
    <dgm:cxn modelId="{FD99A422-EB42-4820-BE03-03F8E28908FF}" type="presParOf" srcId="{11F809A1-CD8F-45BA-B3AB-8F4D318317ED}" destId="{9008B5EA-7BD3-461C-B48F-A6D3EE4B8DAB}" srcOrd="1" destOrd="0" presId="urn:microsoft.com/office/officeart/2005/8/layout/hierarchy2"/>
    <dgm:cxn modelId="{850FAD74-0245-4AAB-ABAC-DF2BC3D1516E}" type="presParOf" srcId="{78F2B599-2512-435E-B0B8-F5AE9F2332ED}" destId="{F07F73C0-53B4-4C17-8D00-A50094ED1950}" srcOrd="8" destOrd="0" presId="urn:microsoft.com/office/officeart/2005/8/layout/hierarchy2"/>
    <dgm:cxn modelId="{348979C5-3842-4AC2-94B2-50F92ECB1C9A}" type="presParOf" srcId="{F07F73C0-53B4-4C17-8D00-A50094ED1950}" destId="{E1348198-9476-4D54-8DCA-790DA6EC51F1}" srcOrd="0" destOrd="0" presId="urn:microsoft.com/office/officeart/2005/8/layout/hierarchy2"/>
    <dgm:cxn modelId="{07F59589-803F-4EDA-8414-AA1C7D10C0A6}" type="presParOf" srcId="{78F2B599-2512-435E-B0B8-F5AE9F2332ED}" destId="{D0BEF9F6-9102-44CC-9252-E9ACFF8D5991}" srcOrd="9" destOrd="0" presId="urn:microsoft.com/office/officeart/2005/8/layout/hierarchy2"/>
    <dgm:cxn modelId="{6E343B01-1A97-4BBD-ACA5-86BEFAB3D660}" type="presParOf" srcId="{D0BEF9F6-9102-44CC-9252-E9ACFF8D5991}" destId="{44D3AA96-6458-45D0-A6A6-74EEF18DAE70}" srcOrd="0" destOrd="0" presId="urn:microsoft.com/office/officeart/2005/8/layout/hierarchy2"/>
    <dgm:cxn modelId="{DB1AC8E4-4A5C-4E5C-B5F7-82EDA42C726A}" type="presParOf" srcId="{D0BEF9F6-9102-44CC-9252-E9ACFF8D5991}" destId="{4C377451-B50B-4967-92F8-F20AB72C98F6}" srcOrd="1" destOrd="0" presId="urn:microsoft.com/office/officeart/2005/8/layout/hierarchy2"/>
    <dgm:cxn modelId="{7AD77978-C69B-4724-8092-D73E4B53A2CA}" type="presParOf" srcId="{78F2B599-2512-435E-B0B8-F5AE9F2332ED}" destId="{8B6937A1-CF54-404D-82C2-1A55EA82F968}" srcOrd="10" destOrd="0" presId="urn:microsoft.com/office/officeart/2005/8/layout/hierarchy2"/>
    <dgm:cxn modelId="{67262130-679B-4F7C-A024-DF29E0191426}" type="presParOf" srcId="{8B6937A1-CF54-404D-82C2-1A55EA82F968}" destId="{6FE36803-D7E3-47B6-95EC-E9F5AEC4BA8B}" srcOrd="0" destOrd="0" presId="urn:microsoft.com/office/officeart/2005/8/layout/hierarchy2"/>
    <dgm:cxn modelId="{257739E0-4B0C-48DA-9242-2C805B41C555}" type="presParOf" srcId="{78F2B599-2512-435E-B0B8-F5AE9F2332ED}" destId="{D63F2734-28EF-4B03-9C8E-89DBBF1CEB74}" srcOrd="11" destOrd="0" presId="urn:microsoft.com/office/officeart/2005/8/layout/hierarchy2"/>
    <dgm:cxn modelId="{E89B4F80-9A2F-41AC-93A3-F67FD45FEC73}" type="presParOf" srcId="{D63F2734-28EF-4B03-9C8E-89DBBF1CEB74}" destId="{013AA352-E52F-47FA-A17E-4731D6A5321A}" srcOrd="0" destOrd="0" presId="urn:microsoft.com/office/officeart/2005/8/layout/hierarchy2"/>
    <dgm:cxn modelId="{06C3CBBE-A804-4596-B946-6A86371810A8}" type="presParOf" srcId="{D63F2734-28EF-4B03-9C8E-89DBBF1CEB74}" destId="{DF42730A-B247-4B6E-9ECA-83DDF1FE8C3C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FD2E52-B2AF-47A0-8909-7D7BE26ABFFC}">
      <dsp:nvSpPr>
        <dsp:cNvPr id="0" name=""/>
        <dsp:cNvSpPr/>
      </dsp:nvSpPr>
      <dsp:spPr>
        <a:xfrm>
          <a:off x="2520315" y="399926"/>
          <a:ext cx="1494829" cy="997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Legal or External Reporting</a:t>
          </a:r>
          <a:endParaRPr lang="en-IN" sz="1500" kern="1200" dirty="0"/>
        </a:p>
      </dsp:txBody>
      <dsp:txXfrm>
        <a:off x="2759487" y="399926"/>
        <a:ext cx="1255656" cy="997051"/>
      </dsp:txXfrm>
    </dsp:sp>
    <dsp:sp modelId="{13DDADBC-BE1B-48D8-A3BA-78F820690B95}">
      <dsp:nvSpPr>
        <dsp:cNvPr id="0" name=""/>
        <dsp:cNvSpPr/>
      </dsp:nvSpPr>
      <dsp:spPr>
        <a:xfrm>
          <a:off x="2520315" y="1396977"/>
          <a:ext cx="1494829" cy="997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Reports by Accounts</a:t>
          </a:r>
          <a:endParaRPr lang="en-IN" sz="1500" kern="1200" dirty="0"/>
        </a:p>
      </dsp:txBody>
      <dsp:txXfrm>
        <a:off x="2759487" y="1396977"/>
        <a:ext cx="1255656" cy="997051"/>
      </dsp:txXfrm>
    </dsp:sp>
    <dsp:sp modelId="{606CA235-02C1-42B5-B034-31F4C8068603}">
      <dsp:nvSpPr>
        <dsp:cNvPr id="0" name=""/>
        <dsp:cNvSpPr/>
      </dsp:nvSpPr>
      <dsp:spPr>
        <a:xfrm>
          <a:off x="2520315" y="2394029"/>
          <a:ext cx="1494829" cy="997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Balance Sheet</a:t>
          </a:r>
          <a:endParaRPr lang="en-IN" sz="1500" kern="1200" dirty="0"/>
        </a:p>
      </dsp:txBody>
      <dsp:txXfrm>
        <a:off x="2759487" y="2394029"/>
        <a:ext cx="1255656" cy="997051"/>
      </dsp:txXfrm>
    </dsp:sp>
    <dsp:sp modelId="{29679BCC-E5E2-4006-95E2-BB967A5A7EC2}">
      <dsp:nvSpPr>
        <dsp:cNvPr id="0" name=""/>
        <dsp:cNvSpPr/>
      </dsp:nvSpPr>
      <dsp:spPr>
        <a:xfrm>
          <a:off x="2520315" y="3391080"/>
          <a:ext cx="1494829" cy="997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Income Statement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 dirty="0"/>
        </a:p>
      </dsp:txBody>
      <dsp:txXfrm>
        <a:off x="2759487" y="3391080"/>
        <a:ext cx="1255656" cy="997051"/>
      </dsp:txXfrm>
    </dsp:sp>
    <dsp:sp modelId="{7F09943F-A5F6-4ED9-9830-0D7A99385F04}">
      <dsp:nvSpPr>
        <dsp:cNvPr id="0" name=""/>
        <dsp:cNvSpPr/>
      </dsp:nvSpPr>
      <dsp:spPr>
        <a:xfrm>
          <a:off x="1723072" y="1305"/>
          <a:ext cx="996553" cy="996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FI</a:t>
          </a:r>
          <a:endParaRPr lang="en-IN" sz="3900" kern="1200" dirty="0"/>
        </a:p>
      </dsp:txBody>
      <dsp:txXfrm>
        <a:off x="1723072" y="1305"/>
        <a:ext cx="996553" cy="996553"/>
      </dsp:txXfrm>
    </dsp:sp>
    <dsp:sp modelId="{587307F5-73E7-4320-8971-76ECE0B237C5}">
      <dsp:nvSpPr>
        <dsp:cNvPr id="0" name=""/>
        <dsp:cNvSpPr/>
      </dsp:nvSpPr>
      <dsp:spPr>
        <a:xfrm>
          <a:off x="5011697" y="399926"/>
          <a:ext cx="1494829" cy="997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Internal Management Reporting</a:t>
          </a:r>
        </a:p>
      </dsp:txBody>
      <dsp:txXfrm>
        <a:off x="5250870" y="399926"/>
        <a:ext cx="1255656" cy="997051"/>
      </dsp:txXfrm>
    </dsp:sp>
    <dsp:sp modelId="{89895BFC-98B0-4665-B9BA-8D08FE6BEE20}">
      <dsp:nvSpPr>
        <dsp:cNvPr id="0" name=""/>
        <dsp:cNvSpPr/>
      </dsp:nvSpPr>
      <dsp:spPr>
        <a:xfrm>
          <a:off x="5011697" y="1396977"/>
          <a:ext cx="1494829" cy="9970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Cost Center Reports</a:t>
          </a:r>
          <a:endParaRPr lang="en-IN" sz="1500" kern="1200" dirty="0"/>
        </a:p>
      </dsp:txBody>
      <dsp:txXfrm>
        <a:off x="5250870" y="1396977"/>
        <a:ext cx="1255656" cy="997051"/>
      </dsp:txXfrm>
    </dsp:sp>
    <dsp:sp modelId="{5850751F-DFE0-4C4E-9ED1-274C8949048C}">
      <dsp:nvSpPr>
        <dsp:cNvPr id="0" name=""/>
        <dsp:cNvSpPr/>
      </dsp:nvSpPr>
      <dsp:spPr>
        <a:xfrm>
          <a:off x="4214455" y="1305"/>
          <a:ext cx="996553" cy="996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CO</a:t>
          </a:r>
          <a:endParaRPr lang="en-IN" sz="3900" kern="1200" dirty="0"/>
        </a:p>
      </dsp:txBody>
      <dsp:txXfrm>
        <a:off x="4214455" y="1305"/>
        <a:ext cx="996553" cy="9965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F43550-8E78-4F6E-9656-88B2D4E5D0FA}">
      <dsp:nvSpPr>
        <dsp:cNvPr id="0" name=""/>
        <dsp:cNvSpPr/>
      </dsp:nvSpPr>
      <dsp:spPr>
        <a:xfrm>
          <a:off x="2556206" y="1870011"/>
          <a:ext cx="1298827" cy="6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FI</a:t>
          </a:r>
          <a:endParaRPr lang="en-IN" sz="4000" kern="1200" dirty="0"/>
        </a:p>
      </dsp:txBody>
      <dsp:txXfrm>
        <a:off x="2556206" y="1870011"/>
        <a:ext cx="1298827" cy="649413"/>
      </dsp:txXfrm>
    </dsp:sp>
    <dsp:sp modelId="{30FC1DD8-49C9-4677-BC62-3299E6597DE6}">
      <dsp:nvSpPr>
        <dsp:cNvPr id="0" name=""/>
        <dsp:cNvSpPr/>
      </dsp:nvSpPr>
      <dsp:spPr>
        <a:xfrm rot="17132988">
          <a:off x="3145800" y="1247870"/>
          <a:ext cx="19379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3799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 rot="17132988">
        <a:off x="4066350" y="1212736"/>
        <a:ext cx="96899" cy="96899"/>
      </dsp:txXfrm>
    </dsp:sp>
    <dsp:sp modelId="{BD649843-FFED-45E5-868E-ED9CEEB4FC2D}">
      <dsp:nvSpPr>
        <dsp:cNvPr id="0" name=""/>
        <dsp:cNvSpPr/>
      </dsp:nvSpPr>
      <dsp:spPr>
        <a:xfrm>
          <a:off x="4374565" y="2947"/>
          <a:ext cx="1298827" cy="6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AR</a:t>
          </a:r>
          <a:endParaRPr lang="en-IN" sz="4000" kern="1200" dirty="0"/>
        </a:p>
      </dsp:txBody>
      <dsp:txXfrm>
        <a:off x="4374565" y="2947"/>
        <a:ext cx="1298827" cy="649413"/>
      </dsp:txXfrm>
    </dsp:sp>
    <dsp:sp modelId="{CE0C5414-E121-4288-94FF-3CB8201A5D24}">
      <dsp:nvSpPr>
        <dsp:cNvPr id="0" name=""/>
        <dsp:cNvSpPr/>
      </dsp:nvSpPr>
      <dsp:spPr>
        <a:xfrm rot="17692822">
          <a:off x="3497376" y="1621283"/>
          <a:ext cx="12348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3484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7692822">
        <a:off x="4083928" y="1603727"/>
        <a:ext cx="61742" cy="61742"/>
      </dsp:txXfrm>
    </dsp:sp>
    <dsp:sp modelId="{8EF7D122-F3D6-4A68-9ED1-1B0FA8E119A3}">
      <dsp:nvSpPr>
        <dsp:cNvPr id="0" name=""/>
        <dsp:cNvSpPr/>
      </dsp:nvSpPr>
      <dsp:spPr>
        <a:xfrm>
          <a:off x="4374565" y="749772"/>
          <a:ext cx="1298827" cy="6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AP</a:t>
          </a:r>
          <a:endParaRPr lang="en-IN" sz="4000" kern="1200" dirty="0"/>
        </a:p>
      </dsp:txBody>
      <dsp:txXfrm>
        <a:off x="4374565" y="749772"/>
        <a:ext cx="1298827" cy="649413"/>
      </dsp:txXfrm>
    </dsp:sp>
    <dsp:sp modelId="{4A9E3A5A-04AB-4EFF-88F0-499C232B290B}">
      <dsp:nvSpPr>
        <dsp:cNvPr id="0" name=""/>
        <dsp:cNvSpPr/>
      </dsp:nvSpPr>
      <dsp:spPr>
        <a:xfrm rot="19457599">
          <a:off x="3794897" y="1994696"/>
          <a:ext cx="6398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980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9457599">
        <a:off x="4098804" y="1992016"/>
        <a:ext cx="31990" cy="31990"/>
      </dsp:txXfrm>
    </dsp:sp>
    <dsp:sp modelId="{A5E4E3BD-8ACC-4AC6-903B-ECF1666EB390}">
      <dsp:nvSpPr>
        <dsp:cNvPr id="0" name=""/>
        <dsp:cNvSpPr/>
      </dsp:nvSpPr>
      <dsp:spPr>
        <a:xfrm>
          <a:off x="4374565" y="1496598"/>
          <a:ext cx="1298827" cy="6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SL</a:t>
          </a:r>
        </a:p>
      </dsp:txBody>
      <dsp:txXfrm>
        <a:off x="4374565" y="1496598"/>
        <a:ext cx="1298827" cy="649413"/>
      </dsp:txXfrm>
    </dsp:sp>
    <dsp:sp modelId="{8682E59F-46C7-4137-B318-D75ACDCBBAF3}">
      <dsp:nvSpPr>
        <dsp:cNvPr id="0" name=""/>
        <dsp:cNvSpPr/>
      </dsp:nvSpPr>
      <dsp:spPr>
        <a:xfrm rot="2142401">
          <a:off x="3794897" y="2368109"/>
          <a:ext cx="6398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980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2142401">
        <a:off x="4098804" y="2365429"/>
        <a:ext cx="31990" cy="31990"/>
      </dsp:txXfrm>
    </dsp:sp>
    <dsp:sp modelId="{A2CDEC06-6A7B-4969-BA23-D8ABF56AB82C}">
      <dsp:nvSpPr>
        <dsp:cNvPr id="0" name=""/>
        <dsp:cNvSpPr/>
      </dsp:nvSpPr>
      <dsp:spPr>
        <a:xfrm>
          <a:off x="4374565" y="2243424"/>
          <a:ext cx="1298827" cy="6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CON</a:t>
          </a:r>
        </a:p>
      </dsp:txBody>
      <dsp:txXfrm>
        <a:off x="4374565" y="2243424"/>
        <a:ext cx="1298827" cy="649413"/>
      </dsp:txXfrm>
    </dsp:sp>
    <dsp:sp modelId="{F07F73C0-53B4-4C17-8D00-A50094ED1950}">
      <dsp:nvSpPr>
        <dsp:cNvPr id="0" name=""/>
        <dsp:cNvSpPr/>
      </dsp:nvSpPr>
      <dsp:spPr>
        <a:xfrm rot="3907178">
          <a:off x="3497376" y="2741522"/>
          <a:ext cx="12348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3484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3907178">
        <a:off x="4083928" y="2723966"/>
        <a:ext cx="61742" cy="61742"/>
      </dsp:txXfrm>
    </dsp:sp>
    <dsp:sp modelId="{44D3AA96-6458-45D0-A6A6-74EEF18DAE70}">
      <dsp:nvSpPr>
        <dsp:cNvPr id="0" name=""/>
        <dsp:cNvSpPr/>
      </dsp:nvSpPr>
      <dsp:spPr>
        <a:xfrm>
          <a:off x="4374565" y="2990250"/>
          <a:ext cx="1298827" cy="6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AM</a:t>
          </a:r>
        </a:p>
      </dsp:txBody>
      <dsp:txXfrm>
        <a:off x="4374565" y="2990250"/>
        <a:ext cx="1298827" cy="649413"/>
      </dsp:txXfrm>
    </dsp:sp>
    <dsp:sp modelId="{8B6937A1-CF54-404D-82C2-1A55EA82F968}">
      <dsp:nvSpPr>
        <dsp:cNvPr id="0" name=""/>
        <dsp:cNvSpPr/>
      </dsp:nvSpPr>
      <dsp:spPr>
        <a:xfrm rot="4467012">
          <a:off x="3145800" y="3114935"/>
          <a:ext cx="19379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3799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 rot="4467012">
        <a:off x="4066350" y="3079800"/>
        <a:ext cx="96899" cy="96899"/>
      </dsp:txXfrm>
    </dsp:sp>
    <dsp:sp modelId="{013AA352-E52F-47FA-A17E-4731D6A5321A}">
      <dsp:nvSpPr>
        <dsp:cNvPr id="0" name=""/>
        <dsp:cNvSpPr/>
      </dsp:nvSpPr>
      <dsp:spPr>
        <a:xfrm>
          <a:off x="4374565" y="3737076"/>
          <a:ext cx="1298827" cy="649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GL</a:t>
          </a:r>
        </a:p>
      </dsp:txBody>
      <dsp:txXfrm>
        <a:off x="4374565" y="3737076"/>
        <a:ext cx="1298827" cy="649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B53EE-7C10-4BEE-A505-67D5E1A8247F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B42D5-7090-47EB-AD62-FA95FB2CFD7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pop screen select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 Procedure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View “Procedures”: Overview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Tax procedure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TAXINJ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double click on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data.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View “Control Data”: Overview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made the following changes in the Tax Procedure: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510  JMOD Activate As deactivated to define the Tax Code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512  JAED Activate If it is deactivated to define the Tax code activate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513  JSED  Activate  If it is deactivated to define the Tax code activate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514  JCES  Activate  If it is deactivated to define the Tax code activate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2D5-7090-47EB-AD62-FA95FB2CFD76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this activity is to assign the General ledger master record to post the taxes to the clearing accounts.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go to Procedures screen and add the GL account Transaction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General Ledger Account must be created in the Company Code.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required maintain the General Ledger Accounts on the open item basis to clear the line items and also check the tax relevancy. 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Change: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 Purpose of usage in tax procedure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               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Tax Code  GL Account</a:t>
            </a:r>
            <a:endParaRPr lang="en-I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MW3- Sales tax 3  To post the LST sales tax on Sales  Tax Code is Active  A1 A3 13113410 13113410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MWS- Output tax  To post the CST sales tax on Sales  Tax Code is Active  A2 A4 13113400 13113400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A6EB7-E14A-4F92-A8C3-7FE5907A3C48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House Bank: Defines</a:t>
            </a:r>
            <a:r>
              <a:rPr lang="en-US" baseline="0" dirty="0" smtClean="0"/>
              <a:t> all the bank related data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B42D5-7090-47EB-AD62-FA95FB2CFD76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 no. of banks already defined…we have defined ICICI</a:t>
            </a:r>
            <a:r>
              <a:rPr lang="en-US" baseline="0" dirty="0" smtClean="0"/>
              <a:t> bank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A6EB7-E14A-4F92-A8C3-7FE5907A3C48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Green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or press F3 and you are in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View “House Banks”: Overview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screen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the House bank ID and double click on the Bank Accounts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enter the Bank Accounts use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Entries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push button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Change View “Bank Accounts”: Overview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and maintain the following values:</a:t>
            </a:r>
            <a:endParaRPr lang="en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A6EB7-E14A-4F92-A8C3-7FE5907A3C48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A6EB7-E14A-4F92-A8C3-7FE5907A3C48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7D8C7F-DA64-4D50-BEC1-FBB6A6186D42}" type="datetimeFigureOut">
              <a:rPr lang="en-US" smtClean="0"/>
              <a:pPr/>
              <a:t>11/17/2010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4F51F8-9BF6-440C-BF19-C780A5079DE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ENTERPRISE RESOURCE PLANNING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FI MODULE IN SAP</a:t>
            </a:r>
          </a:p>
          <a:p>
            <a:pPr algn="ctr"/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TAX ON SALE AND PURCHASES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Assigning Country to Calculation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71448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Transaction </a:t>
            </a:r>
            <a:r>
              <a:rPr lang="fr-CA" b="1" dirty="0" smtClean="0"/>
              <a:t>Code</a:t>
            </a:r>
            <a:r>
              <a:rPr lang="en-IN" b="1" dirty="0" smtClean="0"/>
              <a:t>: </a:t>
            </a:r>
            <a:r>
              <a:rPr lang="fr-CA" dirty="0" smtClean="0"/>
              <a:t>SPRO </a:t>
            </a:r>
            <a:r>
              <a:rPr lang="fr-CA" dirty="0"/>
              <a:t>or OBBG</a:t>
            </a:r>
            <a:endParaRPr lang="en-IN" dirty="0"/>
          </a:p>
          <a:p>
            <a:r>
              <a:rPr lang="en-US" b="1" dirty="0"/>
              <a:t>IMG </a:t>
            </a:r>
            <a:r>
              <a:rPr lang="en-US" b="1" dirty="0" smtClean="0"/>
              <a:t>Menu</a:t>
            </a:r>
            <a:r>
              <a:rPr lang="en-IN" b="1" dirty="0" smtClean="0"/>
              <a:t>: </a:t>
            </a:r>
            <a:r>
              <a:rPr lang="en-US" i="1" dirty="0" smtClean="0"/>
              <a:t>Financial </a:t>
            </a:r>
            <a:r>
              <a:rPr lang="en-US" i="1" dirty="0"/>
              <a:t>Accounting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Financial Accounting global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Tax on Sales /Purchases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Basic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Assign Country to Calculation Procedure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714620"/>
            <a:ext cx="835824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Defining Condition Types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714489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Transaction </a:t>
            </a:r>
            <a:r>
              <a:rPr lang="fr-CA" b="1" dirty="0" smtClean="0"/>
              <a:t>Code</a:t>
            </a:r>
            <a:r>
              <a:rPr lang="en-IN" b="1" dirty="0" smtClean="0"/>
              <a:t>: </a:t>
            </a:r>
            <a:r>
              <a:rPr lang="fr-CA" dirty="0" smtClean="0"/>
              <a:t>SPRO </a:t>
            </a:r>
            <a:r>
              <a:rPr lang="fr-CA" dirty="0"/>
              <a:t>or OBYZ</a:t>
            </a:r>
            <a:endParaRPr lang="en-IN" dirty="0"/>
          </a:p>
          <a:p>
            <a:r>
              <a:rPr lang="en-US" b="1" dirty="0"/>
              <a:t>IMG </a:t>
            </a:r>
            <a:r>
              <a:rPr lang="en-US" b="1" dirty="0" smtClean="0"/>
              <a:t>Menu</a:t>
            </a:r>
            <a:r>
              <a:rPr lang="en-IN" b="1" dirty="0" smtClean="0"/>
              <a:t>: </a:t>
            </a:r>
            <a:r>
              <a:rPr lang="en-US" i="1" dirty="0" smtClean="0"/>
              <a:t>Financial </a:t>
            </a:r>
            <a:r>
              <a:rPr lang="en-US" i="1" dirty="0"/>
              <a:t>Accounting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Financial Accounting global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Tax on Sales /Purchases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Basic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Check Calculation Procedure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643182"/>
            <a:ext cx="828680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Change view “Conditions: Condition Types”: Overview screen </a:t>
            </a:r>
            <a:endParaRPr lang="en-IN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000240"/>
            <a:ext cx="850112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Change view “Conditions: Condition Types”: Details screen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00174"/>
            <a:ext cx="850112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Checking Calculation Procedure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285860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Transaction </a:t>
            </a:r>
            <a:r>
              <a:rPr lang="fr-CA" b="1" dirty="0" smtClean="0"/>
              <a:t>Code</a:t>
            </a:r>
            <a:r>
              <a:rPr lang="en-IN" b="1" dirty="0" smtClean="0"/>
              <a:t>: </a:t>
            </a:r>
            <a:r>
              <a:rPr lang="fr-CA" dirty="0" smtClean="0"/>
              <a:t>SPRO </a:t>
            </a:r>
            <a:r>
              <a:rPr lang="fr-CA" dirty="0"/>
              <a:t>or OBYZ</a:t>
            </a:r>
            <a:endParaRPr lang="en-IN" dirty="0"/>
          </a:p>
          <a:p>
            <a:r>
              <a:rPr lang="en-US" b="1" dirty="0"/>
              <a:t>IMG </a:t>
            </a:r>
            <a:r>
              <a:rPr lang="en-US" b="1" dirty="0" smtClean="0"/>
              <a:t>Menu</a:t>
            </a:r>
            <a:r>
              <a:rPr lang="en-IN" b="1" dirty="0" smtClean="0"/>
              <a:t>: </a:t>
            </a:r>
            <a:r>
              <a:rPr lang="en-US" i="1" dirty="0" smtClean="0"/>
              <a:t>Financial </a:t>
            </a:r>
            <a:r>
              <a:rPr lang="en-US" i="1" dirty="0"/>
              <a:t>Accounting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Financial Accounting global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Tax on Sales /Purchases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Basic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Check Calculation Procedure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85992"/>
            <a:ext cx="828680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Change View “Procedures”: Overview screen</a:t>
            </a:r>
            <a:endParaRPr lang="en-IN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85011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Change View “Control”: Overview screen </a:t>
            </a:r>
            <a:endParaRPr lang="en-IN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Specifying Structure for Tax Jurisdiction Codes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Transaction </a:t>
            </a:r>
            <a:r>
              <a:rPr lang="fr-CA" b="1" dirty="0" smtClean="0"/>
              <a:t>Code</a:t>
            </a:r>
            <a:r>
              <a:rPr lang="en-IN" b="1" dirty="0" smtClean="0"/>
              <a:t>: </a:t>
            </a:r>
            <a:r>
              <a:rPr lang="fr-CA" dirty="0" smtClean="0"/>
              <a:t>SPRO </a:t>
            </a:r>
            <a:r>
              <a:rPr lang="fr-CA" dirty="0"/>
              <a:t>or OBCO</a:t>
            </a:r>
            <a:endParaRPr lang="en-IN" dirty="0"/>
          </a:p>
          <a:p>
            <a:r>
              <a:rPr lang="en-US" b="1" dirty="0"/>
              <a:t>IMG </a:t>
            </a:r>
            <a:r>
              <a:rPr lang="en-US" b="1" dirty="0" smtClean="0"/>
              <a:t>Menu</a:t>
            </a:r>
            <a:r>
              <a:rPr lang="en-IN" b="1" dirty="0" smtClean="0"/>
              <a:t>: </a:t>
            </a:r>
            <a:r>
              <a:rPr lang="en-US" i="1" dirty="0" smtClean="0"/>
              <a:t>Financial </a:t>
            </a:r>
            <a:r>
              <a:rPr lang="en-US" i="1" dirty="0"/>
              <a:t>Accounting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Financial Accounting global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Tax on Sales /Purchases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Basic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Specify Structure for Tax Jurisdiction Codes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00306"/>
            <a:ext cx="82868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Defining Tax Jurisdictions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500174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Transaction Code</a:t>
            </a:r>
            <a:r>
              <a:rPr lang="en-IN" b="1" dirty="0" smtClean="0"/>
              <a:t>: </a:t>
            </a:r>
            <a:r>
              <a:rPr lang="fr-CA" dirty="0" smtClean="0"/>
              <a:t>SPRO or OBCP</a:t>
            </a:r>
            <a:endParaRPr lang="en-IN" dirty="0" smtClean="0"/>
          </a:p>
          <a:p>
            <a:r>
              <a:rPr lang="en-US" b="1" dirty="0" smtClean="0"/>
              <a:t>IMG Menu</a:t>
            </a:r>
            <a:r>
              <a:rPr lang="en-IN" b="1" dirty="0" smtClean="0"/>
              <a:t>: </a:t>
            </a:r>
            <a:r>
              <a:rPr lang="en-US" i="1" dirty="0" smtClean="0"/>
              <a:t>Financial </a:t>
            </a:r>
            <a:r>
              <a:rPr lang="en-US" i="1" dirty="0"/>
              <a:t>Accounting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Financial Accounting global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Tax on Sales /Purchases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Basic Settings </a:t>
            </a:r>
            <a:r>
              <a:rPr lang="de-DE" dirty="0">
                <a:sym typeface="Symbol"/>
              </a:rPr>
              <a:t></a:t>
            </a:r>
            <a:r>
              <a:rPr lang="en-US" i="1" dirty="0"/>
              <a:t> Define Tax Jurisdictions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842968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Financial functions supported by ERP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Accounts receivable</a:t>
            </a:r>
          </a:p>
          <a:p>
            <a:r>
              <a:rPr lang="en-US" dirty="0" smtClean="0"/>
              <a:t>Asset account</a:t>
            </a:r>
          </a:p>
          <a:p>
            <a:r>
              <a:rPr lang="en-US" dirty="0" smtClean="0"/>
              <a:t>Cash forecast</a:t>
            </a:r>
          </a:p>
          <a:p>
            <a:r>
              <a:rPr lang="en-US" dirty="0" smtClean="0"/>
              <a:t>Cost accounting</a:t>
            </a:r>
          </a:p>
          <a:p>
            <a:r>
              <a:rPr lang="en-US" dirty="0" smtClean="0"/>
              <a:t>Executive Information System</a:t>
            </a:r>
          </a:p>
          <a:p>
            <a:r>
              <a:rPr lang="en-US" dirty="0" smtClean="0"/>
              <a:t>Financial consolidation</a:t>
            </a:r>
          </a:p>
          <a:p>
            <a:r>
              <a:rPr lang="en-US" dirty="0" smtClean="0"/>
              <a:t>General ledger</a:t>
            </a:r>
          </a:p>
          <a:p>
            <a:r>
              <a:rPr lang="en-US" dirty="0" smtClean="0"/>
              <a:t>Profit analysis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/>
              <a:t>Display IMG Screen</a:t>
            </a:r>
            <a:endParaRPr lang="en-IN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Change View “Tax Jurisdiction”: Overview screen </a:t>
            </a:r>
            <a:endParaRPr lang="en-IN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35824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New Entries : Overview of Added Entries screen 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2868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Defining Tax Codes for Sale and Purchases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643050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Transaction Code</a:t>
            </a:r>
            <a:r>
              <a:rPr lang="en-IN" b="1" dirty="0" smtClean="0"/>
              <a:t>: </a:t>
            </a:r>
            <a:r>
              <a:rPr lang="fr-CA" dirty="0" smtClean="0"/>
              <a:t>SPRO </a:t>
            </a:r>
            <a:r>
              <a:rPr lang="fr-CA" dirty="0"/>
              <a:t>or FTXP</a:t>
            </a:r>
            <a:endParaRPr lang="en-IN" dirty="0"/>
          </a:p>
          <a:p>
            <a:r>
              <a:rPr lang="en-US" b="1" dirty="0"/>
              <a:t>IMG </a:t>
            </a:r>
            <a:r>
              <a:rPr lang="en-US" b="1" dirty="0" smtClean="0"/>
              <a:t>Menu</a:t>
            </a:r>
            <a:r>
              <a:rPr lang="en-IN" b="1" dirty="0" smtClean="0"/>
              <a:t>: </a:t>
            </a:r>
            <a:r>
              <a:rPr lang="en-US" i="1" dirty="0" smtClean="0"/>
              <a:t>Financial </a:t>
            </a:r>
            <a:r>
              <a:rPr lang="en-US" i="1" dirty="0"/>
              <a:t>Accounting  </a:t>
            </a:r>
            <a:r>
              <a:rPr lang="en-US" dirty="0">
                <a:sym typeface="Symbol"/>
              </a:rPr>
              <a:t></a:t>
            </a:r>
            <a:r>
              <a:rPr lang="en-US" i="1" dirty="0"/>
              <a:t>  Financial Accounting global settings  </a:t>
            </a:r>
            <a:r>
              <a:rPr lang="en-US" dirty="0">
                <a:sym typeface="Symbol"/>
              </a:rPr>
              <a:t></a:t>
            </a:r>
            <a:r>
              <a:rPr lang="en-US" i="1" dirty="0"/>
              <a:t>  Tax on Sales / Purchases  </a:t>
            </a:r>
            <a:r>
              <a:rPr lang="en-US" dirty="0">
                <a:sym typeface="Symbol"/>
              </a:rPr>
              <a:t></a:t>
            </a:r>
            <a:r>
              <a:rPr lang="en-US" i="1" dirty="0"/>
              <a:t>  Calculation  </a:t>
            </a:r>
            <a:r>
              <a:rPr lang="en-US" dirty="0">
                <a:sym typeface="Symbol"/>
              </a:rPr>
              <a:t></a:t>
            </a:r>
            <a:r>
              <a:rPr lang="en-US" i="1" dirty="0"/>
              <a:t>  Define tax codes for sales and purchases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496"/>
            <a:ext cx="828680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/>
              <a:t>Pop – Up Screen</a:t>
            </a:r>
            <a:endParaRPr lang="en-IN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28680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Maintain Tax Code: Initial screen</a:t>
            </a:r>
            <a:endParaRPr lang="en-IN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28680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smtClean="0"/>
              <a:t>Maintain Tax Code: Tax Rates screen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800105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305800" cy="26432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TAX ON SALE AND PURCHASES</a:t>
            </a:r>
            <a:br>
              <a:rPr lang="en-US" dirty="0" smtClean="0"/>
            </a:br>
            <a:r>
              <a:rPr lang="en-US" dirty="0" smtClean="0"/>
              <a:t>(ADDITIONAL SETTINGS)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Checking Calculation Procedure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428736"/>
            <a:ext cx="8143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Transaction Code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fr-CA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SPRO or OBYZ</a:t>
            </a:r>
            <a:endParaRPr lang="en-IN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 Menu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Financial Accounting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Financial Accounting global settings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Tax on Sales /Purchases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Basic Settings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Check Calculation Procedure</a:t>
            </a:r>
            <a:endParaRPr lang="en-IN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214554"/>
            <a:ext cx="8429683" cy="44567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Defining Tax Accounts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57400"/>
            <a:ext cx="8358246" cy="45863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1142984"/>
            <a:ext cx="87868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Transaction Code: </a:t>
            </a:r>
            <a:r>
              <a:rPr lang="fr-CA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SPRO or OB40</a:t>
            </a:r>
          </a:p>
          <a:p>
            <a:r>
              <a:rPr lang="en-US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IMG Menu: 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Financial Accounting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Financial Accounting global settings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Tax on Sales /Purchases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Posting  </a:t>
            </a:r>
            <a:r>
              <a:rPr lang="de-DE" sz="14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</a:t>
            </a:r>
            <a:r>
              <a:rPr lang="en-US" sz="1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Define Tax Accounts</a:t>
            </a:r>
            <a:endParaRPr lang="en-IN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 </a:t>
            </a:r>
            <a:r>
              <a:rPr lang="en-US" dirty="0" err="1" smtClean="0"/>
              <a:t>vs</a:t>
            </a:r>
            <a:r>
              <a:rPr lang="en-US" dirty="0" smtClean="0"/>
              <a:t> CO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643998" cy="107156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Maintain FI Configuration Automatic Posting – Accounts Screen 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3116"/>
            <a:ext cx="8561458" cy="4525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HOUSE BANKS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Defining House Bank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285860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Transaction Code</a:t>
            </a:r>
            <a:r>
              <a:rPr lang="en-IN" b="1" dirty="0" smtClean="0"/>
              <a:t>: </a:t>
            </a:r>
            <a:r>
              <a:rPr lang="en-US" dirty="0" smtClean="0"/>
              <a:t>SPRO or FI12</a:t>
            </a:r>
            <a:endParaRPr lang="en-IN" dirty="0" smtClean="0"/>
          </a:p>
          <a:p>
            <a:r>
              <a:rPr lang="en-US" b="1" dirty="0" smtClean="0"/>
              <a:t>IMG Menu</a:t>
            </a:r>
            <a:r>
              <a:rPr lang="en-IN" b="1" dirty="0" smtClean="0"/>
              <a:t>: </a:t>
            </a:r>
            <a:r>
              <a:rPr lang="en-US" i="1" dirty="0" smtClean="0"/>
              <a:t>Financial Accounting </a:t>
            </a:r>
            <a:r>
              <a:rPr lang="de-DE" dirty="0" smtClean="0">
                <a:sym typeface="Symbol"/>
              </a:rPr>
              <a:t></a:t>
            </a:r>
            <a:r>
              <a:rPr lang="en-US" i="1" dirty="0" smtClean="0"/>
              <a:t> Bank Accounting </a:t>
            </a:r>
            <a:r>
              <a:rPr lang="de-DE" dirty="0" smtClean="0">
                <a:sym typeface="Symbol"/>
              </a:rPr>
              <a:t></a:t>
            </a:r>
            <a:r>
              <a:rPr lang="en-US" i="1" dirty="0" smtClean="0"/>
              <a:t> Bank Accounts </a:t>
            </a:r>
            <a:r>
              <a:rPr lang="de-DE" dirty="0" smtClean="0">
                <a:sym typeface="Symbol"/>
              </a:rPr>
              <a:t></a:t>
            </a:r>
            <a:r>
              <a:rPr lang="en-US" i="1" dirty="0" smtClean="0"/>
              <a:t> Define House Banks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285992"/>
            <a:ext cx="8643998" cy="43830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Change View “House Banks” : Overview Screen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71678"/>
            <a:ext cx="8429684" cy="4525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Change View “Bank Accounts” : Details Screen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600200"/>
            <a:ext cx="8429683" cy="49720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Change View “Bank Accounts” : Overview Screen</a:t>
            </a:r>
            <a:endParaRPr lang="en-IN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600200"/>
            <a:ext cx="8429683" cy="50435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815" y="2967335"/>
            <a:ext cx="5580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YOU....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 Module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68521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 Module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Account Receivables</a:t>
            </a:r>
          </a:p>
          <a:p>
            <a:pPr lvl="2" algn="just"/>
            <a:r>
              <a:rPr lang="en-US" dirty="0" smtClean="0"/>
              <a:t>Records all account postings generated as a result of Customer sales activity. </a:t>
            </a:r>
          </a:p>
          <a:p>
            <a:pPr lvl="2" algn="just"/>
            <a:r>
              <a:rPr lang="en-US" dirty="0" smtClean="0"/>
              <a:t>Postings are automatically updated in the General Ledger</a:t>
            </a:r>
          </a:p>
          <a:p>
            <a:pPr algn="just"/>
            <a:r>
              <a:rPr lang="en-US" dirty="0" smtClean="0"/>
              <a:t>Accounts Payable</a:t>
            </a:r>
          </a:p>
          <a:p>
            <a:pPr lvl="2" algn="just"/>
            <a:r>
              <a:rPr lang="en-US" dirty="0" smtClean="0"/>
              <a:t>Records account postings generated as a result of Vendor purchasing activity.</a:t>
            </a:r>
          </a:p>
          <a:p>
            <a:pPr lvl="2" algn="just"/>
            <a:r>
              <a:rPr lang="en-US" dirty="0" smtClean="0"/>
              <a:t>Automatic postings are generated in the General Ledger as well</a:t>
            </a:r>
          </a:p>
          <a:p>
            <a:pPr algn="just"/>
            <a:r>
              <a:rPr lang="en-US" dirty="0" smtClean="0"/>
              <a:t>Asset Accounting</a:t>
            </a:r>
          </a:p>
          <a:p>
            <a:pPr lvl="2" algn="just"/>
            <a:r>
              <a:rPr lang="en-US" dirty="0" smtClean="0"/>
              <a:t>Utilized for managing your company’s Fixed Assets</a:t>
            </a:r>
          </a:p>
          <a:p>
            <a:pPr lvl="2" algn="just"/>
            <a:r>
              <a:rPr lang="en-US" dirty="0" smtClean="0"/>
              <a:t>SAP allows you to categorize assets and to set values for depreciation calculations in each asset class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 Module Components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Bank Accounting</a:t>
            </a:r>
          </a:p>
          <a:p>
            <a:pPr lvl="2" algn="just"/>
            <a:r>
              <a:rPr lang="en-US" dirty="0" smtClean="0"/>
              <a:t>Allows for management of bank transactions in the system including cash management.</a:t>
            </a:r>
          </a:p>
          <a:p>
            <a:pPr algn="just"/>
            <a:r>
              <a:rPr lang="en-US" dirty="0" smtClean="0"/>
              <a:t>Consolidation</a:t>
            </a:r>
          </a:p>
          <a:p>
            <a:pPr lvl="2" algn="just"/>
            <a:r>
              <a:rPr lang="en-US" dirty="0" smtClean="0"/>
              <a:t>Enables the combining of financial statements for multiple entities within an organization</a:t>
            </a:r>
          </a:p>
          <a:p>
            <a:pPr lvl="2" algn="just"/>
            <a:r>
              <a:rPr lang="en-US" dirty="0" smtClean="0"/>
              <a:t>These statements provide an overview of the financial position of the company as a whole.</a:t>
            </a:r>
          </a:p>
          <a:p>
            <a:pPr algn="just"/>
            <a:r>
              <a:rPr lang="en-US" dirty="0" smtClean="0"/>
              <a:t>Funds Management</a:t>
            </a:r>
          </a:p>
          <a:p>
            <a:pPr lvl="2" algn="just"/>
            <a:r>
              <a:rPr lang="en-US" dirty="0" smtClean="0"/>
              <a:t>Allows management to set budgets for revenues and expenses within your company as well as track these to the area of responsibility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 Module Components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 Ledger</a:t>
            </a:r>
          </a:p>
          <a:p>
            <a:pPr lvl="2" algn="just"/>
            <a:r>
              <a:rPr lang="en-US" dirty="0" smtClean="0"/>
              <a:t>Fully integrated with the other SAP Modules</a:t>
            </a:r>
          </a:p>
          <a:p>
            <a:pPr lvl="2" algn="just"/>
            <a:r>
              <a:rPr lang="en-US" dirty="0" smtClean="0"/>
              <a:t>All accounting postings are recorded here</a:t>
            </a:r>
          </a:p>
          <a:p>
            <a:pPr lvl="2" algn="just"/>
            <a:r>
              <a:rPr lang="en-US" dirty="0" smtClean="0"/>
              <a:t>These postings are displayed in real-time providing up-to-date visibility of the financial accounts</a:t>
            </a:r>
          </a:p>
          <a:p>
            <a:pPr algn="just"/>
            <a:r>
              <a:rPr lang="en-US" dirty="0" smtClean="0"/>
              <a:t>Special Purpose Ledger </a:t>
            </a:r>
          </a:p>
          <a:p>
            <a:pPr lvl="2" algn="just"/>
            <a:r>
              <a:rPr lang="en-US" dirty="0" smtClean="0"/>
              <a:t>Used to define ledgers for reporting purposes</a:t>
            </a:r>
          </a:p>
          <a:p>
            <a:pPr lvl="2" algn="just"/>
            <a:r>
              <a:rPr lang="en-US" dirty="0" smtClean="0"/>
              <a:t>Data can be gathered from internal and external applications</a:t>
            </a:r>
          </a:p>
          <a:p>
            <a:pPr algn="just"/>
            <a:r>
              <a:rPr lang="en-US" dirty="0" smtClean="0"/>
              <a:t>Travel Management</a:t>
            </a:r>
          </a:p>
          <a:p>
            <a:pPr lvl="2" algn="just"/>
            <a:r>
              <a:rPr lang="en-US" dirty="0" smtClean="0"/>
              <a:t>Provides management of all travel activities including booking trips and handling of expenses associated with travel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FI/CO Organizational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Client	</a:t>
            </a:r>
          </a:p>
          <a:p>
            <a:r>
              <a:rPr lang="en-US" sz="2400" dirty="0" smtClean="0"/>
              <a:t>Company</a:t>
            </a:r>
          </a:p>
          <a:p>
            <a:r>
              <a:rPr lang="en-US" sz="2400" dirty="0" smtClean="0"/>
              <a:t>Company Code</a:t>
            </a:r>
          </a:p>
          <a:p>
            <a:r>
              <a:rPr lang="en-US" sz="2400" dirty="0" smtClean="0"/>
              <a:t>Business Area</a:t>
            </a:r>
          </a:p>
          <a:p>
            <a:r>
              <a:rPr lang="en-US" sz="2400" dirty="0" smtClean="0"/>
              <a:t>Chart of Accounts</a:t>
            </a:r>
          </a:p>
          <a:p>
            <a:r>
              <a:rPr lang="en-US" sz="2400" dirty="0" smtClean="0"/>
              <a:t>Credit Control Area</a:t>
            </a:r>
          </a:p>
          <a:p>
            <a:r>
              <a:rPr lang="en-US" sz="2400" dirty="0" smtClean="0"/>
              <a:t>Controlling Area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 Module 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Tax on sale and Purchases</a:t>
            </a:r>
          </a:p>
          <a:p>
            <a:pPr lvl="1"/>
            <a:r>
              <a:rPr lang="en-US" dirty="0" smtClean="0"/>
              <a:t>Assigning Country to Calculation</a:t>
            </a:r>
          </a:p>
          <a:p>
            <a:pPr lvl="1"/>
            <a:r>
              <a:rPr lang="en-US" dirty="0" smtClean="0"/>
              <a:t>Defining Condition Types</a:t>
            </a:r>
          </a:p>
          <a:p>
            <a:pPr lvl="1"/>
            <a:r>
              <a:rPr lang="en-US" dirty="0" smtClean="0"/>
              <a:t>Checking Calculation Procedure</a:t>
            </a:r>
          </a:p>
          <a:p>
            <a:pPr lvl="1"/>
            <a:r>
              <a:rPr lang="en-US" dirty="0" smtClean="0"/>
              <a:t>Specifying Structure for Tax Jurisdiction Codes</a:t>
            </a:r>
          </a:p>
          <a:p>
            <a:pPr lvl="1"/>
            <a:r>
              <a:rPr lang="en-US" dirty="0" smtClean="0"/>
              <a:t>Defining Tax Jurisdictions</a:t>
            </a:r>
          </a:p>
          <a:p>
            <a:pPr lvl="1"/>
            <a:r>
              <a:rPr lang="en-US" dirty="0" smtClean="0"/>
              <a:t>Defining Tax codes for Sales and Purchases</a:t>
            </a:r>
          </a:p>
          <a:p>
            <a:r>
              <a:rPr lang="en-US" dirty="0" smtClean="0"/>
              <a:t>House Banks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</TotalTime>
  <Words>1040</Words>
  <Application>Microsoft Office PowerPoint</Application>
  <PresentationFormat>On-screen Show (4:3)</PresentationFormat>
  <Paragraphs>150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ENTERPRISE RESOURCE PLANNING</vt:lpstr>
      <vt:lpstr>Financial functions supported by ERP</vt:lpstr>
      <vt:lpstr>FI vs CO</vt:lpstr>
      <vt:lpstr>FI Module</vt:lpstr>
      <vt:lpstr>FI Module Components</vt:lpstr>
      <vt:lpstr>FI Module Components Contd.</vt:lpstr>
      <vt:lpstr>FI Module Components Contd.</vt:lpstr>
      <vt:lpstr>FI/CO Organizational Structure</vt:lpstr>
      <vt:lpstr>FI Module Configurations</vt:lpstr>
      <vt:lpstr>TAX ON SALE AND PURCHASES</vt:lpstr>
      <vt:lpstr>Assigning Country to Calculation</vt:lpstr>
      <vt:lpstr>Defining Condition Types</vt:lpstr>
      <vt:lpstr>Change view “Conditions: Condition Types”: Overview screen </vt:lpstr>
      <vt:lpstr>Change view “Conditions: Condition Types”: Details screen </vt:lpstr>
      <vt:lpstr>Checking Calculation Procedure</vt:lpstr>
      <vt:lpstr>Change View “Procedures”: Overview screen</vt:lpstr>
      <vt:lpstr>Change View “Control”: Overview screen </vt:lpstr>
      <vt:lpstr>Specifying Structure for Tax Jurisdiction Codes</vt:lpstr>
      <vt:lpstr>Defining Tax Jurisdictions</vt:lpstr>
      <vt:lpstr>Display IMG Screen</vt:lpstr>
      <vt:lpstr>Change View “Tax Jurisdiction”: Overview screen </vt:lpstr>
      <vt:lpstr>New Entries : Overview of Added Entries screen </vt:lpstr>
      <vt:lpstr>Defining Tax Codes for Sale and Purchases</vt:lpstr>
      <vt:lpstr>Pop – Up Screen</vt:lpstr>
      <vt:lpstr>Maintain Tax Code: Initial screen</vt:lpstr>
      <vt:lpstr>Maintain Tax Code: Tax Rates screen</vt:lpstr>
      <vt:lpstr>TAX ON SALE AND PURCHASES (ADDITIONAL SETTINGS) </vt:lpstr>
      <vt:lpstr>Checking Calculation Procedure</vt:lpstr>
      <vt:lpstr>Defining Tax Accounts</vt:lpstr>
      <vt:lpstr>Maintain FI Configuration Automatic Posting – Accounts Screen </vt:lpstr>
      <vt:lpstr>HOUSE BANKS</vt:lpstr>
      <vt:lpstr>Defining House Bank</vt:lpstr>
      <vt:lpstr>Change View “House Banks” : Overview Screen</vt:lpstr>
      <vt:lpstr>Change View “Bank Accounts” : Details Screen</vt:lpstr>
      <vt:lpstr>Change View “Bank Accounts” : Overview Screen</vt:lpstr>
      <vt:lpstr>Slide 36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RESOURCE PLANNING</dc:title>
  <dc:creator>Freak</dc:creator>
  <cp:lastModifiedBy>SA</cp:lastModifiedBy>
  <cp:revision>20</cp:revision>
  <dcterms:created xsi:type="dcterms:W3CDTF">2010-08-30T12:48:35Z</dcterms:created>
  <dcterms:modified xsi:type="dcterms:W3CDTF">2010-11-16T21:15:58Z</dcterms:modified>
</cp:coreProperties>
</file>