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5EB5CE4-E419-43F4-B07F-7D7E3045EACE}" type="datetimeFigureOut">
              <a:rPr lang="en-US" smtClean="0"/>
              <a:t>9/28/2010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D0642DA-B002-4E8C-AC25-EC2116B1DC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  <a:latin typeface="Algerian" pitchFamily="82" charset="0"/>
              </a:rPr>
              <a:t>SAP FICO </a:t>
            </a:r>
            <a:endParaRPr lang="en-IN" sz="8000" b="1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Arial Rounded MT Bold" pitchFamily="34" charset="0"/>
              </a:rPr>
              <a:t>Process Flow of FI-GL, FI-AR, FI-AP, </a:t>
            </a:r>
          </a:p>
          <a:p>
            <a:r>
              <a:rPr lang="en-US" dirty="0" smtClean="0">
                <a:solidFill>
                  <a:srgbClr val="92D050"/>
                </a:solidFill>
                <a:latin typeface="Arial Rounded MT Bold" pitchFamily="34" charset="0"/>
              </a:rPr>
              <a:t>FI-BL, FI-AA, Controlling</a:t>
            </a:r>
            <a:endParaRPr lang="en-IN" dirty="0">
              <a:solidFill>
                <a:srgbClr val="92D05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2" y="642919"/>
            <a:ext cx="8308593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785794"/>
            <a:ext cx="7929618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8" y="642918"/>
            <a:ext cx="8205456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042987"/>
            <a:ext cx="725805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00043"/>
            <a:ext cx="8441376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8" y="642918"/>
            <a:ext cx="8058409" cy="5715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P Asset Accounting process 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71480"/>
            <a:ext cx="8352995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7" y="571480"/>
            <a:ext cx="8301345" cy="5786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" y="525589"/>
            <a:ext cx="8225113" cy="57150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117</TotalTime>
  <Words>16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SAP FICO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</dc:creator>
  <cp:lastModifiedBy>Rose</cp:lastModifiedBy>
  <cp:revision>6</cp:revision>
  <dcterms:created xsi:type="dcterms:W3CDTF">2010-09-28T06:45:37Z</dcterms:created>
  <dcterms:modified xsi:type="dcterms:W3CDTF">2010-09-28T08:43:32Z</dcterms:modified>
</cp:coreProperties>
</file>