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410066"/>
    <a:srgbClr val="FDB926"/>
    <a:srgbClr val="77838F"/>
    <a:srgbClr val="20E825"/>
    <a:srgbClr val="1125FF"/>
    <a:srgbClr val="1519F6"/>
    <a:srgbClr val="BCBCBC"/>
    <a:srgbClr val="BF8F00"/>
    <a:srgbClr val="9B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734" autoAdjust="0"/>
    <p:restoredTop sz="88795" autoAdjust="0"/>
  </p:normalViewPr>
  <p:slideViewPr>
    <p:cSldViewPr snapToGrid="0">
      <p:cViewPr varScale="1">
        <p:scale>
          <a:sx n="90" d="100"/>
          <a:sy n="90" d="100"/>
        </p:scale>
        <p:origin x="41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CF58-73D2-4666-AB65-9E20151AB2C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00AF9-3A88-403C-BFC2-AFD5D29C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824E-61BC-4FE8-B452-5DAE82D7E36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67AE-54C5-4C02-85F6-6DBBAC88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04301" y="2203984"/>
            <a:ext cx="9144000" cy="1512880"/>
          </a:xfr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434" y="496816"/>
            <a:ext cx="9465735" cy="1289693"/>
          </a:xfrm>
        </p:spPr>
        <p:txBody>
          <a:bodyPr/>
          <a:lstStyle>
            <a:lvl1pPr algn="ctr">
              <a:defRPr b="1" i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007958" y="5827293"/>
            <a:ext cx="22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Scimaritan</a:t>
            </a:r>
            <a:r>
              <a:rPr lang="en-US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, L3C</a:t>
            </a: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9" name="Picture 4" descr="Image result for cpra logo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5028652"/>
            <a:ext cx="1240971" cy="116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58" y="5158782"/>
            <a:ext cx="2640308" cy="1048202"/>
          </a:xfrm>
          <a:prstGeom prst="rect">
            <a:avLst/>
          </a:prstGeom>
        </p:spPr>
      </p:pic>
      <p:pic>
        <p:nvPicPr>
          <p:cNvPr id="2050" name="Picture 2" descr="Image result for unc chapel hill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77" y="5300082"/>
            <a:ext cx="2584420" cy="71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su cct logo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833" y="5173088"/>
            <a:ext cx="2481944" cy="10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laseagrant.org/wp-content/uploads/LSG-logo-blue.jpeg"/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55" y="4276332"/>
            <a:ext cx="1988982" cy="145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7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56" y="3599"/>
            <a:ext cx="10502381" cy="12156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3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909"/>
            <a:ext cx="10473871" cy="804484"/>
          </a:xfrm>
        </p:spPr>
        <p:txBody>
          <a:bodyPr/>
          <a:lstStyle>
            <a:lvl1pPr>
              <a:defRPr cap="none" baseline="0">
                <a:effectLst/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941832"/>
            <a:ext cx="12056532" cy="4873471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9230" y="6437847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2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1032147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309223" y="6378575"/>
            <a:ext cx="14911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"/>
            <a:ext cx="10271655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667" y="1"/>
            <a:ext cx="10423071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1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7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47" y="1618006"/>
            <a:ext cx="11857653" cy="35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>
            <a:gsLst>
              <a:gs pos="0">
                <a:srgbClr val="FFC90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272463"/>
            <a:ext cx="12192000" cy="4511"/>
          </a:xfrm>
          <a:prstGeom prst="line">
            <a:avLst/>
          </a:prstGeom>
          <a:ln w="38100">
            <a:solidFill>
              <a:srgbClr val="501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2" y="6378575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223" y="1"/>
            <a:ext cx="10502381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-NGOM-EESLR.potx" id="{071076DB-A7C3-450D-A0DD-A927F6D2C4DE}" vid="{60D3F0F5-9668-4422-A438-A399133C46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Franklin Gothic Book</vt:lpstr>
      <vt:lpstr>Franklin Gothic Medium</vt:lpstr>
      <vt:lpstr>Office Theme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Bilskie</dc:creator>
  <cp:lastModifiedBy>Matthew V Bilskie</cp:lastModifiedBy>
  <cp:revision>1507</cp:revision>
  <dcterms:created xsi:type="dcterms:W3CDTF">2014-05-28T12:47:59Z</dcterms:created>
  <dcterms:modified xsi:type="dcterms:W3CDTF">2018-05-18T19:01:15Z</dcterms:modified>
</cp:coreProperties>
</file>