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410066"/>
    <a:srgbClr val="FDB926"/>
    <a:srgbClr val="77838F"/>
    <a:srgbClr val="20E825"/>
    <a:srgbClr val="1125FF"/>
    <a:srgbClr val="1519F6"/>
    <a:srgbClr val="BCBCBC"/>
    <a:srgbClr val="BF8F00"/>
    <a:srgbClr val="9B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88795" autoAdjust="0"/>
  </p:normalViewPr>
  <p:slideViewPr>
    <p:cSldViewPr snapToGrid="0">
      <p:cViewPr varScale="1">
        <p:scale>
          <a:sx n="89" d="100"/>
          <a:sy n="89" d="100"/>
        </p:scale>
        <p:origin x="475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CF58-73D2-4666-AB65-9E20151AB2C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00AF9-3A88-403C-BFC2-AFD5D29C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824E-61BC-4FE8-B452-5DAE82D7E36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7AE-54C5-4C02-85F6-6DBBAC88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4301" y="2237852"/>
            <a:ext cx="9144000" cy="1123416"/>
          </a:xfrm>
        </p:spPr>
        <p:txBody>
          <a:bodyPr/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3434" y="496816"/>
            <a:ext cx="9465735" cy="1289693"/>
          </a:xfrm>
        </p:spPr>
        <p:txBody>
          <a:bodyPr/>
          <a:lstStyle>
            <a:lvl1pPr algn="ctr">
              <a:defRPr b="1" i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70710" y="3826938"/>
            <a:ext cx="10250581" cy="2664009"/>
            <a:chOff x="1475751" y="3632197"/>
            <a:chExt cx="10250581" cy="2664009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9021371" y="3931817"/>
              <a:ext cx="2204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Scimaritan</a:t>
              </a:r>
              <a:r>
                <a:rPr lang="en-US" sz="2200" dirty="0" smtClean="0">
                  <a:solidFill>
                    <a:schemeClr val="tx1"/>
                  </a:solidFill>
                  <a:latin typeface="Franklin Gothic Medium" panose="020B0603020102020204" pitchFamily="34" charset="0"/>
                </a:rPr>
                <a:t>, L3C</a:t>
              </a:r>
              <a:endPara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endParaRPr>
            </a:p>
          </p:txBody>
        </p:sp>
        <p:pic>
          <p:nvPicPr>
            <p:cNvPr id="9" name="Picture 4" descr="Image result for cpra logo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158" y="3632197"/>
              <a:ext cx="1410398" cy="1327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892" y="3771813"/>
              <a:ext cx="2640308" cy="1048202"/>
            </a:xfrm>
            <a:prstGeom prst="rect">
              <a:avLst/>
            </a:prstGeom>
          </p:spPr>
        </p:pic>
        <p:pic>
          <p:nvPicPr>
            <p:cNvPr id="2050" name="Picture 2" descr="Image result for unc chapel hill logo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855" y="5123858"/>
              <a:ext cx="3205477" cy="88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lsu cct logo"/>
            <p:cNvPicPr>
              <a:picLocks noChangeAspect="1" noChangeArrowheads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074" y="5214381"/>
              <a:ext cx="2481944" cy="1023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laseagrant.org/wp-content/uploads/LSG-logo-blue.jpeg"/>
            <p:cNvPicPr>
              <a:picLocks noChangeAspect="1" noChangeArrowheads="1"/>
            </p:cNvPicPr>
            <p:nvPr userDrawn="1"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751" y="5156092"/>
              <a:ext cx="1553213" cy="114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lsu hpc"/>
            <p:cNvPicPr>
              <a:picLocks noChangeAspect="1" noChangeArrowheads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"/>
            <a:stretch/>
          </p:blipFill>
          <p:spPr bwMode="auto">
            <a:xfrm>
              <a:off x="5820075" y="5227040"/>
              <a:ext cx="2511124" cy="99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su loni"/>
            <p:cNvPicPr>
              <a:picLocks noChangeAspect="1" noChangeArrowheads="1"/>
            </p:cNvPicPr>
            <p:nvPr userDrawn="1"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39" b="5978"/>
            <a:stretch/>
          </p:blipFill>
          <p:spPr bwMode="auto">
            <a:xfrm>
              <a:off x="5785969" y="3652304"/>
              <a:ext cx="2597331" cy="128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17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56" y="3599"/>
            <a:ext cx="10502381" cy="12156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3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909"/>
            <a:ext cx="12192000" cy="804484"/>
          </a:xfrm>
        </p:spPr>
        <p:txBody>
          <a:bodyPr/>
          <a:lstStyle>
            <a:lvl1pPr>
              <a:defRPr cap="none" baseline="0">
                <a:effectLst/>
                <a:latin typeface="Franklin Gothic Medium" panose="020B06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941832"/>
            <a:ext cx="12056532" cy="4873471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9230" y="6437847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1032147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309223" y="6378575"/>
            <a:ext cx="14911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"/>
            <a:ext cx="10271655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5168" y="745067"/>
            <a:ext cx="10185570" cy="702733"/>
          </a:xfrm>
        </p:spPr>
        <p:txBody>
          <a:bodyPr/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1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506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" y="637858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2" y="6378580"/>
            <a:ext cx="1578429" cy="365125"/>
          </a:xfrm>
          <a:prstGeom prst="rect">
            <a:avLst/>
          </a:prstGeom>
        </p:spPr>
        <p:txBody>
          <a:bodyPr/>
          <a:lstStyle/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7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47" y="1618006"/>
            <a:ext cx="11857653" cy="35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005840"/>
          </a:xfrm>
          <a:prstGeom prst="rect">
            <a:avLst/>
          </a:prstGeom>
          <a:gradFill>
            <a:gsLst>
              <a:gs pos="0">
                <a:srgbClr val="FFC904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2" y="6378575"/>
            <a:ext cx="157842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138CEF9-5D5B-4151-AB46-3590332F1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347" y="1"/>
            <a:ext cx="11477257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-NGOM-EESLR.potx" id="{071076DB-A7C3-450D-A0DD-A927F6D2C4DE}" vid="{60D3F0F5-9668-4422-A438-A399133C4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Medium</vt:lpstr>
      <vt:lpstr>Office Theme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Bilskie</dc:creator>
  <cp:lastModifiedBy>Matthew V Bilskie</cp:lastModifiedBy>
  <cp:revision>1514</cp:revision>
  <dcterms:created xsi:type="dcterms:W3CDTF">2014-05-28T12:47:59Z</dcterms:created>
  <dcterms:modified xsi:type="dcterms:W3CDTF">2018-06-07T16:09:19Z</dcterms:modified>
</cp:coreProperties>
</file>