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8795" autoAdjust="0"/>
  </p:normalViewPr>
  <p:slideViewPr>
    <p:cSldViewPr snapToGrid="0">
      <p:cViewPr varScale="1">
        <p:scale>
          <a:sx n="89" d="100"/>
          <a:sy n="89" d="100"/>
        </p:scale>
        <p:origin x="475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03984"/>
            <a:ext cx="9144000" cy="1123416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70710" y="3632197"/>
            <a:ext cx="10250581" cy="2664009"/>
            <a:chOff x="1475751" y="3632197"/>
            <a:chExt cx="10250581" cy="2664009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9021371" y="3931817"/>
              <a:ext cx="22044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Scimaritan</a:t>
              </a:r>
              <a:r>
                <a:rPr lang="en-US" sz="2200" dirty="0" smtClean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, L3C</a:t>
              </a:r>
              <a:endPara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pic>
          <p:nvPicPr>
            <p:cNvPr id="9" name="Picture 4" descr="Image result for cpra logo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158" y="3632197"/>
              <a:ext cx="1410398" cy="1327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892" y="3771813"/>
              <a:ext cx="2640308" cy="1048202"/>
            </a:xfrm>
            <a:prstGeom prst="rect">
              <a:avLst/>
            </a:prstGeom>
          </p:spPr>
        </p:pic>
        <p:pic>
          <p:nvPicPr>
            <p:cNvPr id="2050" name="Picture 2" descr="Image result for unc chapel hill logo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855" y="5123858"/>
              <a:ext cx="3205477" cy="88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lsu cct logo"/>
            <p:cNvPicPr>
              <a:picLocks noChangeAspect="1" noChangeArrowheads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074" y="5214381"/>
              <a:ext cx="2481944" cy="102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laseagrant.org/wp-content/uploads/LSG-logo-blue.jpeg"/>
            <p:cNvPicPr>
              <a:picLocks noChangeAspect="1" noChangeArrowheads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751" y="5156092"/>
              <a:ext cx="1553213" cy="114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lsu hpc"/>
            <p:cNvPicPr>
              <a:picLocks noChangeAspect="1" noChangeArrowheads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"/>
            <a:stretch/>
          </p:blipFill>
          <p:spPr bwMode="auto">
            <a:xfrm>
              <a:off x="5820075" y="5227040"/>
              <a:ext cx="2511124" cy="99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su loni"/>
            <p:cNvPicPr>
              <a:picLocks noChangeAspect="1" noChangeArrowheads="1"/>
            </p:cNvPicPr>
            <p:nvPr userDrawn="1"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39" b="5978"/>
            <a:stretch/>
          </p:blipFill>
          <p:spPr bwMode="auto">
            <a:xfrm>
              <a:off x="5785969" y="3652304"/>
              <a:ext cx="2597331" cy="128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0473871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9230" y="6437847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7" y="1"/>
            <a:ext cx="10423071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5168" y="745067"/>
            <a:ext cx="10185570" cy="702733"/>
          </a:xfrm>
        </p:spPr>
        <p:txBody>
          <a:bodyPr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7" y="1"/>
            <a:ext cx="10423071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272463"/>
            <a:ext cx="12192000" cy="4511"/>
          </a:xfrm>
          <a:prstGeom prst="line">
            <a:avLst/>
          </a:prstGeom>
          <a:ln w="38100">
            <a:solidFill>
              <a:srgbClr val="501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2" y="6378575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347" y="1"/>
            <a:ext cx="1147725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1512</cp:revision>
  <dcterms:created xsi:type="dcterms:W3CDTF">2014-05-28T12:47:59Z</dcterms:created>
  <dcterms:modified xsi:type="dcterms:W3CDTF">2018-05-25T13:58:17Z</dcterms:modified>
</cp:coreProperties>
</file>