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8" autoAdjust="0"/>
    <p:restoredTop sz="88795" autoAdjust="0"/>
  </p:normalViewPr>
  <p:slideViewPr>
    <p:cSldViewPr snapToGrid="0">
      <p:cViewPr varScale="1">
        <p:scale>
          <a:sx n="90" d="100"/>
          <a:sy n="90" d="100"/>
        </p:scale>
        <p:origin x="84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37852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4301" y="4224338"/>
            <a:ext cx="9211299" cy="1127125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2192000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621792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3467" y="5943600"/>
            <a:ext cx="8568266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3467" y="5943600"/>
            <a:ext cx="8568266" cy="9144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1000" i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1532" y="6510866"/>
            <a:ext cx="770468" cy="34713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500"/>
              </a:spcBef>
              <a:buNone/>
              <a:defRPr sz="1400" i="1"/>
            </a:lvl1pPr>
          </a:lstStyle>
          <a:p>
            <a:pPr lvl="0"/>
            <a:r>
              <a:rPr lang="en-US" dirty="0" smtClean="0"/>
              <a:t>Slide #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5451" y="941832"/>
            <a:ext cx="11741099" cy="5352642"/>
          </a:xfrm>
        </p:spPr>
        <p:txBody>
          <a:bodyPr numCol="2">
            <a:normAutofit/>
          </a:bodyPr>
          <a:lstStyle>
            <a:lvl1pPr marL="0" indent="0">
              <a:buFont typeface="+mj-lt"/>
              <a:buNone/>
              <a:defRPr sz="1800">
                <a:latin typeface="Franklin Gothic Book" panose="020B0503020102020204" pitchFamily="34" charset="0"/>
              </a:defRPr>
            </a:lvl1pPr>
            <a:lvl2pPr marL="914400" indent="-457200">
              <a:buFont typeface="+mj-lt"/>
              <a:buAutoNum type="arabicPeriod"/>
              <a:defRPr>
                <a:latin typeface="Franklin Gothic Book" panose="020B0503020102020204" pitchFamily="34" charset="0"/>
              </a:defRPr>
            </a:lvl2pPr>
            <a:lvl3pPr marL="1371600" indent="-457200">
              <a:buFont typeface="+mj-lt"/>
              <a:buAutoNum type="arabicPeriod"/>
              <a:defRPr>
                <a:latin typeface="Franklin Gothic Book" panose="020B0503020102020204" pitchFamily="34" charset="0"/>
              </a:defRPr>
            </a:lvl3pPr>
            <a:lvl4pPr marL="1714500" indent="-342900">
              <a:buFont typeface="+mj-lt"/>
              <a:buAutoNum type="arabicPeriod"/>
              <a:defRPr>
                <a:latin typeface="Franklin Gothic Book" panose="020B0503020102020204" pitchFamily="34" charset="0"/>
              </a:defRPr>
            </a:lvl4pPr>
            <a:lvl5pPr marL="2171700" indent="-342900">
              <a:buFont typeface="+mj-lt"/>
              <a:buAutoNum type="arabicPeriod"/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49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347" y="1"/>
            <a:ext cx="1147725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1545</cp:revision>
  <dcterms:created xsi:type="dcterms:W3CDTF">2014-05-28T12:47:59Z</dcterms:created>
  <dcterms:modified xsi:type="dcterms:W3CDTF">2020-07-02T20:12:45Z</dcterms:modified>
</cp:coreProperties>
</file>