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410066"/>
    <a:srgbClr val="FDB926"/>
    <a:srgbClr val="77838F"/>
    <a:srgbClr val="20E825"/>
    <a:srgbClr val="1125FF"/>
    <a:srgbClr val="1519F6"/>
    <a:srgbClr val="BCBCBC"/>
    <a:srgbClr val="BF8F00"/>
    <a:srgbClr val="9BC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48" autoAdjust="0"/>
    <p:restoredTop sz="88795" autoAdjust="0"/>
  </p:normalViewPr>
  <p:slideViewPr>
    <p:cSldViewPr snapToGrid="0">
      <p:cViewPr>
        <p:scale>
          <a:sx n="80" d="100"/>
          <a:sy n="80" d="100"/>
        </p:scale>
        <p:origin x="912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CF58-73D2-4666-AB65-9E20151AB2CE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00AF9-3A88-403C-BFC2-AFD5D29C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824E-61BC-4FE8-B452-5DAE82D7E36E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A67AE-54C5-4C02-85F6-6DBBAC88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04301" y="2237852"/>
            <a:ext cx="9144000" cy="1123416"/>
          </a:xfrm>
        </p:spPr>
        <p:txBody>
          <a:bodyPr/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3434" y="496816"/>
            <a:ext cx="9465735" cy="1289693"/>
          </a:xfrm>
        </p:spPr>
        <p:txBody>
          <a:bodyPr/>
          <a:lstStyle>
            <a:lvl1pPr algn="ctr">
              <a:defRPr b="1" i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4301" y="4224338"/>
            <a:ext cx="9211299" cy="1127125"/>
          </a:xfrm>
        </p:spPr>
        <p:txBody>
          <a:bodyPr>
            <a:normAutofit/>
          </a:bodyPr>
          <a:lstStyle>
            <a:lvl1pPr marL="0" indent="0" algn="ctr">
              <a:buNone/>
              <a:defRPr sz="2000" i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17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7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556" y="3599"/>
            <a:ext cx="10502381" cy="12156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3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9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909"/>
            <a:ext cx="12192000" cy="804484"/>
          </a:xfrm>
        </p:spPr>
        <p:txBody>
          <a:bodyPr/>
          <a:lstStyle>
            <a:lvl1pPr>
              <a:defRPr cap="none" baseline="0">
                <a:effectLst/>
                <a:latin typeface="Franklin Gothic Medium" panose="020B06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941832"/>
            <a:ext cx="12056532" cy="4873471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2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32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1032147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309223" y="6378575"/>
            <a:ext cx="149112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8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"/>
            <a:ext cx="10271655" cy="1219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506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65168" y="745067"/>
            <a:ext cx="10185570" cy="702733"/>
          </a:xfrm>
        </p:spPr>
        <p:txBody>
          <a:bodyPr/>
          <a:lstStyle>
            <a:lvl1pPr marL="0" indent="0" algn="l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5943600"/>
            <a:ext cx="11065933" cy="9144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1200" i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421532" y="6510866"/>
            <a:ext cx="770468" cy="34713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500"/>
              </a:spcBef>
              <a:buNone/>
              <a:defRPr sz="1400" i="1"/>
            </a:lvl1pPr>
          </a:lstStyle>
          <a:p>
            <a:pPr lvl="0"/>
            <a:r>
              <a:rPr lang="en-US" dirty="0" smtClean="0"/>
              <a:t>Slide #</a:t>
            </a:r>
          </a:p>
        </p:txBody>
      </p:sp>
    </p:spTree>
    <p:extLst>
      <p:ext uri="{BB962C8B-B14F-4D97-AF65-F5344CB8AC3E}">
        <p14:creationId xmlns:p14="http://schemas.microsoft.com/office/powerpoint/2010/main" val="302201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506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5448" y="5943600"/>
            <a:ext cx="11064240" cy="9144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1200" i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421532" y="6510866"/>
            <a:ext cx="770468" cy="34713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500"/>
              </a:spcBef>
              <a:buNone/>
              <a:defRPr sz="1400" i="1"/>
            </a:lvl1pPr>
          </a:lstStyle>
          <a:p>
            <a:pPr lvl="0"/>
            <a:r>
              <a:rPr lang="en-US" dirty="0" smtClean="0"/>
              <a:t>Slide #</a:t>
            </a:r>
          </a:p>
        </p:txBody>
      </p:sp>
    </p:spTree>
    <p:extLst>
      <p:ext uri="{BB962C8B-B14F-4D97-AF65-F5344CB8AC3E}">
        <p14:creationId xmlns:p14="http://schemas.microsoft.com/office/powerpoint/2010/main" val="327865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5448" y="5943600"/>
            <a:ext cx="11064240" cy="9144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1200" i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421532" y="6510866"/>
            <a:ext cx="770468" cy="34713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500"/>
              </a:spcBef>
              <a:buNone/>
              <a:defRPr sz="1400" i="1"/>
            </a:lvl1pPr>
          </a:lstStyle>
          <a:p>
            <a:pPr lvl="0"/>
            <a:r>
              <a:rPr lang="en-US" dirty="0" smtClean="0"/>
              <a:t>Slide #</a:t>
            </a:r>
          </a:p>
        </p:txBody>
      </p:sp>
    </p:spTree>
    <p:extLst>
      <p:ext uri="{BB962C8B-B14F-4D97-AF65-F5344CB8AC3E}">
        <p14:creationId xmlns:p14="http://schemas.microsoft.com/office/powerpoint/2010/main" val="87963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347" y="1618006"/>
            <a:ext cx="11857653" cy="35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1005840"/>
          </a:xfrm>
          <a:prstGeom prst="rect">
            <a:avLst/>
          </a:prstGeom>
          <a:gradFill>
            <a:gsLst>
              <a:gs pos="0">
                <a:srgbClr val="FFC904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347" y="1"/>
            <a:ext cx="11477257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3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-NGOM-EESLR.potx" id="{071076DB-A7C3-450D-A0DD-A927F6D2C4DE}" vid="{60D3F0F5-9668-4422-A438-A399133C46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Franklin Gothic Book</vt:lpstr>
      <vt:lpstr>Franklin Gothic Medium</vt:lpstr>
      <vt:lpstr>Office Theme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Bilskie</dc:creator>
  <cp:lastModifiedBy>Matthew V Bilskie</cp:lastModifiedBy>
  <cp:revision>1540</cp:revision>
  <dcterms:created xsi:type="dcterms:W3CDTF">2014-05-28T12:47:59Z</dcterms:created>
  <dcterms:modified xsi:type="dcterms:W3CDTF">2018-07-09T13:34:07Z</dcterms:modified>
</cp:coreProperties>
</file>