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</a:t>
            </a:r>
            <a:r>
              <a:rPr lang="en-US" baseline="0" dirty="0" smtClean="0"/>
              <a:t>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Getro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Jeff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</a:t>
            </a:r>
            <a:r>
              <a:rPr lang="en-US" dirty="0" smtClean="0"/>
              <a:t>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2562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pPr lvl="1"/>
            <a:r>
              <a:rPr lang="en-US" dirty="0" smtClean="0"/>
              <a:t>#0 P1500 S500 T1000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58" y="44196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412</TotalTime>
  <Words>655</Words>
  <Application>Microsoft Office PowerPoint</Application>
  <PresentationFormat>On-screen Show (4:3)</PresentationFormat>
  <Paragraphs>116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104</cp:revision>
  <dcterms:created xsi:type="dcterms:W3CDTF">2016-04-05T19:40:29Z</dcterms:created>
  <dcterms:modified xsi:type="dcterms:W3CDTF">2016-05-01T16:55:55Z</dcterms:modified>
</cp:coreProperties>
</file>