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Ruocco, Jeffrey Falberg, and </a:t>
            </a:r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Mobile Motion Tracking Robot Arm</vt:lpstr>
      <vt:lpstr>Introduction</vt:lpstr>
      <vt:lpstr>Materials and Methods</vt:lpstr>
      <vt:lpstr>Objectives</vt:lpstr>
      <vt:lpstr>Conclusions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</cp:lastModifiedBy>
  <cp:revision>1</cp:revision>
  <dcterms:created xsi:type="dcterms:W3CDTF">2016-04-05T19:40:29Z</dcterms:created>
  <dcterms:modified xsi:type="dcterms:W3CDTF">2016-04-05T19:43:16Z</dcterms:modified>
</cp:coreProperties>
</file>