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65" r:id="rId15"/>
    <p:sldId id="26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0" y="13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506D-26F5-4309-8499-7C58FB34B1C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A12C-C4E2-4206-8C18-BBFF2A10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Structured</a:t>
            </a:r>
            <a:r>
              <a:rPr lang="en-US" baseline="0" dirty="0" smtClean="0"/>
              <a:t> light: IR emitter emits pattern of infrared light, pattern gets distorted by objects in room.  IR Depth Sensor detects distortions and uses it to create depth map.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Depth map passed through machine learning algorithm</a:t>
            </a:r>
            <a:r>
              <a:rPr lang="en-US" baseline="0" dirty="0" smtClean="0"/>
              <a:t> to determine body positions in the room.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 (Computer Engineer) </a:t>
            </a:r>
          </a:p>
          <a:p>
            <a:r>
              <a:rPr lang="en-US" dirty="0" smtClean="0"/>
              <a:t>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</a:t>
            </a:r>
          </a:p>
          <a:p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Resolution + fps</a:t>
            </a:r>
          </a:p>
          <a:p>
            <a:r>
              <a:rPr lang="en-US" dirty="0" smtClean="0"/>
              <a:t>130 degree field of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tracking using SDK</a:t>
            </a:r>
          </a:p>
          <a:p>
            <a:r>
              <a:rPr lang="en-US" dirty="0" smtClean="0"/>
              <a:t>Extracting hand joint and coordinates</a:t>
            </a:r>
          </a:p>
          <a:p>
            <a:r>
              <a:rPr lang="en-US" dirty="0" smtClean="0"/>
              <a:t>Sending coordinates to Arduino</a:t>
            </a:r>
          </a:p>
          <a:p>
            <a:r>
              <a:rPr lang="en-US" dirty="0" smtClean="0"/>
              <a:t>Sending platform signals to Arduino</a:t>
            </a:r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IK calculations – what is IK?</a:t>
            </a:r>
          </a:p>
          <a:p>
            <a:r>
              <a:rPr lang="en-US" dirty="0" smtClean="0"/>
              <a:t>Linear </a:t>
            </a:r>
            <a:r>
              <a:rPr lang="en-US" smtClean="0"/>
              <a:t>regression calculations</a:t>
            </a:r>
            <a:endParaRPr lang="en-US" dirty="0" smtClean="0"/>
          </a:p>
          <a:p>
            <a:r>
              <a:rPr lang="en-US" dirty="0" err="1" smtClean="0"/>
              <a:t>Xbee</a:t>
            </a:r>
            <a:r>
              <a:rPr lang="en-US" dirty="0" smtClean="0"/>
              <a:t> communication</a:t>
            </a:r>
          </a:p>
          <a:p>
            <a:r>
              <a:rPr lang="en-US" dirty="0" smtClean="0"/>
              <a:t>Sending commands to SSC-32U</a:t>
            </a:r>
          </a:p>
          <a:p>
            <a:r>
              <a:rPr lang="en-US" dirty="0" smtClean="0"/>
              <a:t>Platform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commands from Arduino through </a:t>
            </a:r>
            <a:r>
              <a:rPr lang="en-US" dirty="0" err="1" smtClean="0"/>
              <a:t>Xbee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2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– free</a:t>
            </a:r>
          </a:p>
          <a:p>
            <a:r>
              <a:rPr lang="en-US" dirty="0" smtClean="0"/>
              <a:t>Arduino Uno + Shield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modules</a:t>
            </a:r>
          </a:p>
          <a:p>
            <a:r>
              <a:rPr lang="en-US" dirty="0" smtClean="0"/>
              <a:t>Platform</a:t>
            </a:r>
          </a:p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5.8 GHz receiver + adapter</a:t>
            </a:r>
          </a:p>
          <a:p>
            <a:r>
              <a:rPr lang="en-US" dirty="0" smtClean="0"/>
              <a:t>Batteries </a:t>
            </a:r>
            <a:r>
              <a:rPr lang="en-US" smtClean="0"/>
              <a:t>+ charger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8666" r="14166" b="17413"/>
          <a:stretch/>
        </p:blipFill>
        <p:spPr>
          <a:xfrm>
            <a:off x="1047750" y="2133600"/>
            <a:ext cx="71628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robot arm </a:t>
            </a:r>
            <a:r>
              <a:rPr lang="en-US" sz="2800" dirty="0" smtClean="0"/>
              <a:t>that is controlled by motion tracking</a:t>
            </a:r>
          </a:p>
          <a:p>
            <a:r>
              <a:rPr lang="en-US" sz="2800" dirty="0" smtClean="0"/>
              <a:t>Arm and platform can be controlled from a distance</a:t>
            </a:r>
            <a:endParaRPr lang="en-US" sz="2800" dirty="0" smtClean="0"/>
          </a:p>
          <a:p>
            <a:r>
              <a:rPr lang="en-US" sz="2800" dirty="0" smtClean="0"/>
              <a:t>Prototype </a:t>
            </a:r>
            <a:r>
              <a:rPr lang="en-US" sz="2800" dirty="0" smtClean="0"/>
              <a:t>for </a:t>
            </a:r>
            <a:r>
              <a:rPr lang="en-US" sz="2800" dirty="0" smtClean="0"/>
              <a:t>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825626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Sensors: IR Emitter, IR Depth Sensor, RGB Camera</a:t>
            </a:r>
          </a:p>
          <a:p>
            <a:r>
              <a:rPr lang="en-US" dirty="0" smtClean="0"/>
              <a:t>Kinect uses a technique known as </a:t>
            </a:r>
            <a:r>
              <a:rPr lang="en-US" i="1" dirty="0" smtClean="0"/>
              <a:t>structured light</a:t>
            </a:r>
            <a:r>
              <a:rPr lang="en-US" dirty="0" smtClean="0"/>
              <a:t> to create a depth map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Kinect for Windows SDK v1.8</a:t>
            </a:r>
          </a:p>
        </p:txBody>
      </p:sp>
      <p:pic>
        <p:nvPicPr>
          <p:cNvPr id="6" name="Picture 2" descr="https://i-msdn.sec.s-msft.com/dynimg/IC58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4067175" cy="2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servos: base, shoulder, elbow, wrist, gripper</a:t>
            </a:r>
          </a:p>
          <a:p>
            <a:r>
              <a:rPr lang="en-US" dirty="0" smtClean="0"/>
              <a:t>Maximum reach of 16.5 inches</a:t>
            </a:r>
          </a:p>
          <a:p>
            <a:r>
              <a:rPr lang="en-US" dirty="0" smtClean="0"/>
              <a:t>Can lift up to 10oz at full reach</a:t>
            </a:r>
          </a:p>
        </p:txBody>
      </p:sp>
      <p:pic>
        <p:nvPicPr>
          <p:cNvPr id="2050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76700"/>
            <a:ext cx="3124200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string commands</a:t>
            </a:r>
          </a:p>
          <a:p>
            <a:r>
              <a:rPr lang="en-US" dirty="0" smtClean="0"/>
              <a:t>3-pin servo connector</a:t>
            </a:r>
          </a:p>
          <a:p>
            <a:r>
              <a:rPr lang="en-US" dirty="0" smtClean="0"/>
              <a:t>Power requirements</a:t>
            </a:r>
          </a:p>
          <a:p>
            <a:r>
              <a:rPr lang="en-US" dirty="0" smtClean="0"/>
              <a:t>9600 Baud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 err="1" smtClean="0"/>
              <a:t>FeeTech</a:t>
            </a:r>
            <a:r>
              <a:rPr lang="en-US" dirty="0" smtClean="0"/>
              <a:t> continuous servos, one for each wheel (4WD)</a:t>
            </a:r>
          </a:p>
          <a:p>
            <a:r>
              <a:rPr lang="en-US" dirty="0" smtClean="0"/>
              <a:t>One aluminum panel and two aluminum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ATmega328 processor</a:t>
            </a:r>
          </a:p>
          <a:p>
            <a:r>
              <a:rPr lang="en-US" dirty="0" smtClean="0"/>
              <a:t>I/O pins</a:t>
            </a:r>
          </a:p>
        </p:txBody>
      </p:sp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custom Arduino shield for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Configured to transmitter and receiver</a:t>
            </a:r>
          </a:p>
          <a:p>
            <a:r>
              <a:rPr lang="en-US" dirty="0" smtClean="0"/>
              <a:t>Ranges</a:t>
            </a:r>
          </a:p>
        </p:txBody>
      </p:sp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352</TotalTime>
  <Words>315</Words>
  <Application>Microsoft Office PowerPoint</Application>
  <PresentationFormat>On-screen Show (4:3)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SSC-32U Servo Controller</vt:lpstr>
      <vt:lpstr>Mobile Platform</vt:lpstr>
      <vt:lpstr>Arduino Uno</vt:lpstr>
      <vt:lpstr>802.14.5 2.4GHz Xbee Module</vt:lpstr>
      <vt:lpstr>Boscam 5.8GHz Transmitter and Camera</vt:lpstr>
      <vt:lpstr>Motion Tracking</vt:lpstr>
      <vt:lpstr>Arduino Programming</vt:lpstr>
      <vt:lpstr>SSC-32U Commands</vt:lpstr>
      <vt:lpstr>Cost</vt:lpstr>
      <vt:lpstr>Results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62</cp:revision>
  <dcterms:created xsi:type="dcterms:W3CDTF">2016-04-05T19:40:29Z</dcterms:created>
  <dcterms:modified xsi:type="dcterms:W3CDTF">2016-04-26T18:46:22Z</dcterms:modified>
</cp:coreProperties>
</file>