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77" r:id="rId17"/>
    <p:sldId id="26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3" autoAdjust="0"/>
  </p:normalViewPr>
  <p:slideViewPr>
    <p:cSldViewPr>
      <p:cViewPr varScale="1">
        <p:scale>
          <a:sx n="146" d="100"/>
          <a:sy n="146" d="100"/>
        </p:scale>
        <p:origin x="205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 able to control from a distance.</a:t>
            </a:r>
            <a:r>
              <a:rPr lang="en-US" baseline="0" dirty="0" smtClean="0"/>
              <a:t>  Final test for us was to drive to a distance object, pick it up, and bring it back – project is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Prototype for future device that could be used in situations that are not safe for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skeletal tracking to achieve motion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</a:t>
            </a:r>
            <a:r>
              <a:rPr lang="en-US" dirty="0" smtClean="0"/>
              <a:t>out right hand </a:t>
            </a:r>
            <a:r>
              <a:rPr lang="en-US" dirty="0" smtClean="0"/>
              <a:t>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Write to Arduino port – comma delimiter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</a:t>
            </a:r>
            <a:r>
              <a:rPr lang="en-US" dirty="0" smtClean="0"/>
              <a:t>set max </a:t>
            </a:r>
            <a:r>
              <a:rPr lang="en-US" dirty="0" smtClean="0"/>
              <a:t>and min</a:t>
            </a:r>
            <a:r>
              <a:rPr lang="en-US" baseline="0" dirty="0" smtClean="0"/>
              <a:t> </a:t>
            </a:r>
            <a:r>
              <a:rPr lang="en-US" baseline="0" dirty="0" smtClean="0"/>
              <a:t>values for </a:t>
            </a:r>
            <a:r>
              <a:rPr lang="en-US" baseline="0" dirty="0" smtClean="0"/>
              <a:t>Kinect and arm </a:t>
            </a:r>
            <a:r>
              <a:rPr lang="en-US" baseline="0" dirty="0" smtClean="0"/>
              <a:t>and use them to </a:t>
            </a:r>
            <a:r>
              <a:rPr lang="en-US" baseline="0" dirty="0" smtClean="0"/>
              <a:t>find slope and intercept for our </a:t>
            </a:r>
            <a:r>
              <a:rPr lang="en-US" baseline="0" dirty="0" smtClean="0"/>
              <a:t>equations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Kinect coordinate measured as distance from Kinect – won’t work for arm.  </a:t>
            </a:r>
            <a:r>
              <a:rPr lang="en-US" baseline="0" smtClean="0"/>
              <a:t>Scale down to inches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Hand</a:t>
            </a:r>
            <a:r>
              <a:rPr lang="en-US" baseline="0" dirty="0" smtClean="0"/>
              <a:t> – length of hand, ulna – length of ulna, etc.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Tell</a:t>
            </a:r>
            <a:r>
              <a:rPr lang="en-US" baseline="0" dirty="0" smtClean="0"/>
              <a:t> it where hand should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Finds where wrist should be based on length of robot’s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sw</a:t>
            </a:r>
            <a:r>
              <a:rPr lang="en-US" baseline="0" dirty="0" smtClean="0"/>
              <a:t> - Finds distance between shoulder and wrist, think of it as a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A1 - Finds angle b/w that line and 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A2 - Finds angle b/w that line and </a:t>
            </a:r>
            <a:r>
              <a:rPr lang="en-US" baseline="0" dirty="0" err="1" smtClean="0"/>
              <a:t>humerus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Shoulder angle – A1 + A2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Elbow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Wrist maintains same angle to ground no matter what position the arm is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Starts at Kinect</a:t>
            </a:r>
            <a:r>
              <a:rPr lang="en-US" baseline="0" dirty="0" smtClean="0"/>
              <a:t> – does motion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Communicates with SDK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SDK sends coordinates for user’s hand to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Arduino translates coordinates into servo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Arduino sends commands to SSC-32U through wireless </a:t>
            </a:r>
            <a:r>
              <a:rPr lang="en-US" baseline="0" dirty="0" err="1" smtClean="0"/>
              <a:t>Xbees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Use SDK to extract coordinates from joints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Wrist</a:t>
            </a:r>
            <a:r>
              <a:rPr lang="en-US" baseline="0" dirty="0" smtClean="0"/>
              <a:t> tracking with Kinect not reliable enough to allow wrist movement on </a:t>
            </a:r>
            <a:r>
              <a:rPr lang="en-US" baseline="0" dirty="0" smtClean="0"/>
              <a:t>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# - servo number, P</a:t>
            </a:r>
            <a:r>
              <a:rPr lang="en-US" baseline="0" dirty="0" smtClean="0"/>
              <a:t> – servo position, S – maximum servo speed (microseconds per second), T – time to complete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Under 6V – servos have</a:t>
            </a:r>
            <a:r>
              <a:rPr lang="en-US" baseline="0" dirty="0" smtClean="0"/>
              <a:t> 2.8lbs of torque, more than enough for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Servo over motor so we could control with SSC-32U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version</a:t>
            </a:r>
            <a:r>
              <a:rPr lang="en-US" baseline="0" dirty="0" smtClean="0"/>
              <a:t> of the Arduino – </a:t>
            </a:r>
            <a:r>
              <a:rPr lang="en-US" baseline="0" dirty="0" err="1" smtClean="0"/>
              <a:t>Adafruit</a:t>
            </a:r>
            <a:r>
              <a:rPr lang="en-US" baseline="0" dirty="0" smtClean="0"/>
              <a:t> Metro328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it calculate servo positions from the Kinect’s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wirelessly</a:t>
            </a:r>
            <a:r>
              <a:rPr lang="en-US" baseline="0" dirty="0" smtClean="0"/>
              <a:t> between Arduino and robot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Range – inside or outside with line of 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shield to wire </a:t>
            </a:r>
            <a:r>
              <a:rPr lang="en-US" baseline="0" dirty="0" err="1" smtClean="0"/>
              <a:t>SoftwareSerial</a:t>
            </a:r>
            <a:r>
              <a:rPr lang="en-US" baseline="0" dirty="0" smtClean="0"/>
              <a:t> pins 2 and 3 to 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Xbee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X-CTU – set destination address to ID of opposite </a:t>
            </a:r>
            <a:r>
              <a:rPr lang="en-US" baseline="0" dirty="0" err="1" smtClean="0"/>
              <a:t>Xbee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give</a:t>
            </a:r>
            <a:r>
              <a:rPr lang="en-US" baseline="0" dirty="0" smtClean="0"/>
              <a:t> a clear view of the arm wherever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5.8GHz - With wall in between, range can go maybe one room over, but outside you can get a range of 100+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kinect.pdf" TargetMode="External"/><Relationship Id="rId2" Type="http://schemas.openxmlformats.org/officeDocument/2006/relationships/hyperlink" Target="http://www.lynxmotion.com/p-1032-ssc-32u-usb-servo-controll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tneteers.net/blogs/vbandi/archive/2013/05/03/kinect-interactions-with-wpf-part-iii-demystifying-the-interaction-stream.aspx" TargetMode="External"/><Relationship Id="rId4" Type="http://schemas.openxmlformats.org/officeDocument/2006/relationships/hyperlink" Target="https://github.com/Vangos/kinect-coordinate-mapp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52" y="2514600"/>
            <a:ext cx="747019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https://github.com/StormWulf/Mobile-Motion-Tracking-Robot-Arm</a:t>
            </a:r>
          </a:p>
        </p:txBody>
      </p:sp>
    </p:spTree>
    <p:extLst>
      <p:ext uri="{BB962C8B-B14F-4D97-AF65-F5344CB8AC3E}">
        <p14:creationId xmlns:p14="http://schemas.microsoft.com/office/powerpoint/2010/main" val="31602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Lynxmotion</a:t>
            </a:r>
            <a:r>
              <a:rPr lang="en-US" dirty="0"/>
              <a:t>. "</a:t>
            </a:r>
            <a:r>
              <a:rPr lang="en-US" dirty="0" err="1"/>
              <a:t>Lynxmotion</a:t>
            </a:r>
            <a:r>
              <a:rPr lang="en-US" dirty="0"/>
              <a:t> - SSC-32U USB Servo Controller."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</a:t>
            </a:r>
            <a:r>
              <a:rPr lang="en-US" u="sng" dirty="0">
                <a:hlinkClick r:id="rId2"/>
              </a:rPr>
              <a:t>http://www.lynxmotion.com/p-1032-ssc-32u-usb-servo-controller.aspx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METRO Development Boards with ATmega328." </a:t>
            </a:r>
            <a:r>
              <a:rPr lang="en-US" i="1" dirty="0" err="1"/>
              <a:t>Digikey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&lt;https://www.digikey.com/en/product-highlight/a/adafruit/metro-development-boards-with-atmega328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MacCormick</a:t>
            </a:r>
            <a:r>
              <a:rPr lang="en-US" dirty="0"/>
              <a:t>, John, Dr. "How Does the Kinect Work?" 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6 Sept. 2011. Web. &lt;</a:t>
            </a:r>
            <a:r>
              <a:rPr lang="en-US" u="sng" dirty="0">
                <a:hlinkClick r:id="rId3"/>
              </a:rPr>
              <a:t>http://users.dickinson.edu/~jmac/selected-talks/kinect.pdf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Pterneas</a:t>
            </a:r>
            <a:r>
              <a:rPr lang="en-US" dirty="0"/>
              <a:t>, </a:t>
            </a:r>
            <a:r>
              <a:rPr lang="en-US" dirty="0" err="1"/>
              <a:t>Vangos</a:t>
            </a:r>
            <a:r>
              <a:rPr lang="en-US" dirty="0"/>
              <a:t>. "</a:t>
            </a:r>
            <a:r>
              <a:rPr lang="en-US" dirty="0" err="1"/>
              <a:t>Vangos</a:t>
            </a:r>
            <a:r>
              <a:rPr lang="en-US" dirty="0"/>
              <a:t>/</a:t>
            </a:r>
            <a:r>
              <a:rPr lang="en-US" dirty="0" err="1"/>
              <a:t>kinect</a:t>
            </a:r>
            <a:r>
              <a:rPr lang="en-US" dirty="0"/>
              <a:t>-coordinate-mapping." GitHub. </a:t>
            </a:r>
            <a:r>
              <a:rPr lang="en-US" dirty="0" err="1"/>
              <a:t>N.p</a:t>
            </a:r>
            <a:r>
              <a:rPr lang="en-US" dirty="0"/>
              <a:t>., 4 May 2014. Web. &lt;</a:t>
            </a:r>
            <a:r>
              <a:rPr lang="en-US" u="sng" dirty="0">
                <a:hlinkClick r:id="rId4"/>
              </a:rPr>
              <a:t>https://github.com/Vangos/kinect-coordinate-mapping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Smith</a:t>
            </a:r>
            <a:r>
              <a:rPr lang="en-US" dirty="0"/>
              <a:t>, Tammy R. "Kinect for Windows Programming Guide." Microsoft Developer Network. Microsoft, 15 Jan. 2015. Web. &lt;https://msdn.microsoft.com/en-us/library/hh855348.aspx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Velvárt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. "Kinect Interactions With(out) WPF – Part III: Demystifying the Interaction Stream." </a:t>
            </a:r>
            <a:r>
              <a:rPr lang="en-US" dirty="0" err="1"/>
              <a:t>Dotneteers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3 May 2013. Web. &lt;</a:t>
            </a:r>
            <a:r>
              <a:rPr lang="en-US" u="sng" dirty="0">
                <a:hlinkClick r:id="rId5"/>
              </a:rPr>
              <a:t>http://dotneteers.net/blogs/vbandi/archive/2013/05/03/kinect-interactions-with-wpf-part-iii-demystifying-the-interaction-stream.aspx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Keesling</a:t>
            </a:r>
            <a:r>
              <a:rPr lang="en-US" dirty="0"/>
              <a:t>, Mike. "</a:t>
            </a:r>
            <a:r>
              <a:rPr lang="en-US" dirty="0" err="1"/>
              <a:t>Lynxmotion</a:t>
            </a:r>
            <a:r>
              <a:rPr lang="en-US" dirty="0"/>
              <a:t> Arms and Inverse Kinematics."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&lt;http://www.lynxmotion.com/images/html/proj057.htm&gt;.  </a:t>
            </a:r>
          </a:p>
          <a:p>
            <a:r>
              <a:rPr lang="en-US" dirty="0" err="1" smtClean="0"/>
              <a:t>Micromega</a:t>
            </a:r>
            <a:r>
              <a:rPr lang="en-US" dirty="0" smtClean="0"/>
              <a:t> </a:t>
            </a:r>
            <a:r>
              <a:rPr lang="en-US" dirty="0"/>
              <a:t>Corporation. "Application Note 44: Controlling a Lynx6 Robotic Arm." </a:t>
            </a:r>
            <a:r>
              <a:rPr lang="en-US" dirty="0" smtClean="0"/>
              <a:t>(</a:t>
            </a:r>
            <a:r>
              <a:rPr lang="en-US" dirty="0" err="1" smtClean="0"/>
              <a:t>n.d</a:t>
            </a:r>
            <a:r>
              <a:rPr lang="en-US" dirty="0" err="1"/>
              <a:t>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9 Feb. 2009. Web. &lt;http://www.micromegacorp.com/downloads/documentation/AN044-Robotic%20Arm.pdf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Kawal</a:t>
            </a:r>
            <a:r>
              <a:rPr lang="en-US" dirty="0"/>
              <a:t>. "How to Use </a:t>
            </a:r>
            <a:r>
              <a:rPr lang="en-US" dirty="0" err="1"/>
              <a:t>Xbees</a:t>
            </a:r>
            <a:r>
              <a:rPr lang="en-US" dirty="0"/>
              <a:t> with Arduino." Community of Robots. </a:t>
            </a:r>
            <a:r>
              <a:rPr lang="en-US" dirty="0" err="1"/>
              <a:t>N.p</a:t>
            </a:r>
            <a:r>
              <a:rPr lang="en-US" dirty="0"/>
              <a:t>., 4 Dec. 2011. Web. &lt;http://communityofrobots.com/tutorial/kawal/xbee-and-arduino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60" y="2286000"/>
            <a:ext cx="5165380" cy="3581400"/>
          </a:xfrm>
        </p:spPr>
      </p:pic>
    </p:spTree>
    <p:extLst>
      <p:ext uri="{BB962C8B-B14F-4D97-AF65-F5344CB8AC3E}">
        <p14:creationId xmlns:p14="http://schemas.microsoft.com/office/powerpoint/2010/main" val="2377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2590800"/>
            <a:ext cx="8534400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</a:p>
          <a:p>
            <a:r>
              <a:rPr lang="en-US" dirty="0" smtClean="0"/>
              <a:t>Connector for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/>
              <a:t>Accepts string commands</a:t>
            </a:r>
          </a:p>
          <a:p>
            <a:pPr lvl="1"/>
            <a:r>
              <a:rPr lang="en-US" dirty="0"/>
              <a:t>#0 P1500 S500 </a:t>
            </a:r>
            <a:r>
              <a:rPr lang="en-US" dirty="0" smtClean="0"/>
              <a:t>T1000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https://cdn-shop.adafruit.com/1200x900/2466-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0929" r="13114" b="14754"/>
          <a:stretch/>
        </p:blipFill>
        <p:spPr bwMode="auto">
          <a:xfrm>
            <a:off x="3028950" y="4191000"/>
            <a:ext cx="320040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594</TotalTime>
  <Words>1276</Words>
  <Application>Microsoft Office PowerPoint</Application>
  <PresentationFormat>On-screen Show (4:3)</PresentationFormat>
  <Paragraphs>164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GitHub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155</cp:revision>
  <dcterms:created xsi:type="dcterms:W3CDTF">2016-04-05T19:40:29Z</dcterms:created>
  <dcterms:modified xsi:type="dcterms:W3CDTF">2016-05-03T04:28:13Z</dcterms:modified>
</cp:coreProperties>
</file>