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65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63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 using SDK</a:t>
            </a:r>
          </a:p>
          <a:p>
            <a:r>
              <a:rPr lang="en-US" dirty="0" smtClean="0"/>
              <a:t>Extracting hand joint and coordinates</a:t>
            </a:r>
          </a:p>
          <a:p>
            <a:r>
              <a:rPr lang="en-US" dirty="0" smtClean="0"/>
              <a:t>Sending coordinates to Arduino</a:t>
            </a:r>
          </a:p>
          <a:p>
            <a:r>
              <a:rPr lang="en-US" dirty="0" smtClean="0"/>
              <a:t>Sending platform signals to Arduino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IK calculations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Sending commands to SSC-32U</a:t>
            </a:r>
          </a:p>
          <a:p>
            <a:r>
              <a:rPr lang="en-US" dirty="0" smtClean="0"/>
              <a:t>Platform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commands from Arduino through </a:t>
            </a:r>
            <a:r>
              <a:rPr lang="en-US" dirty="0" err="1" smtClean="0"/>
              <a:t>Xbee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2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– free</a:t>
            </a:r>
          </a:p>
          <a:p>
            <a:r>
              <a:rPr lang="en-US" dirty="0" smtClean="0"/>
              <a:t>Arduino Uno + Shield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modules</a:t>
            </a:r>
          </a:p>
          <a:p>
            <a:r>
              <a:rPr lang="en-US" dirty="0" smtClean="0"/>
              <a:t>Platform</a:t>
            </a:r>
          </a:p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5.8 GHz receiver + adapter</a:t>
            </a:r>
          </a:p>
          <a:p>
            <a:r>
              <a:rPr lang="en-US" dirty="0" smtClean="0"/>
              <a:t>Batteries </a:t>
            </a:r>
            <a:r>
              <a:rPr lang="en-US" smtClean="0"/>
              <a:t>+ charger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mobile robot arm that is controlled by motion tracking</a:t>
            </a:r>
          </a:p>
          <a:p>
            <a:r>
              <a:rPr lang="en-US" sz="2800" dirty="0" smtClean="0"/>
              <a:t>Allow the user to control the arm and direct the platform from a distance</a:t>
            </a:r>
          </a:p>
          <a:p>
            <a:r>
              <a:rPr lang="en-US" sz="2800" dirty="0" smtClean="0"/>
              <a:t>Prototype a device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825626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string commands</a:t>
            </a:r>
          </a:p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Power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9600 Baud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One aluminum panel and two aluminum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ATmega328 processor</a:t>
            </a:r>
          </a:p>
          <a:p>
            <a:r>
              <a:rPr lang="en-US" dirty="0" smtClean="0"/>
              <a:t>I/O </a:t>
            </a:r>
            <a:r>
              <a:rPr lang="en-US" dirty="0" smtClean="0"/>
              <a:t>pins</a:t>
            </a:r>
          </a:p>
        </p:txBody>
      </p:sp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Configured to transmitter </a:t>
            </a:r>
            <a:r>
              <a:rPr lang="en-US" smtClean="0"/>
              <a:t>and receiver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287</TotalTime>
  <Words>304</Words>
  <Application>Microsoft Office PowerPoint</Application>
  <PresentationFormat>On-screen Show 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SSC-32U Commands</vt:lpstr>
      <vt:lpstr>Cost</vt:lpstr>
      <vt:lpstr>Results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55</cp:revision>
  <dcterms:created xsi:type="dcterms:W3CDTF">2016-04-05T19:40:29Z</dcterms:created>
  <dcterms:modified xsi:type="dcterms:W3CDTF">2016-04-20T12:58:55Z</dcterms:modified>
</cp:coreProperties>
</file>