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65" r:id="rId15"/>
    <p:sldId id="260" r:id="rId16"/>
    <p:sldId id="277" r:id="rId17"/>
    <p:sldId id="261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3" autoAdjust="0"/>
  </p:normalViewPr>
  <p:slideViewPr>
    <p:cSldViewPr>
      <p:cViewPr varScale="1">
        <p:scale>
          <a:sx n="146" d="100"/>
          <a:sy n="146" d="100"/>
        </p:scale>
        <p:origin x="205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Kinect SDK has skeleton stream – stores information about each joint (coordinates)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Filter out right hand joint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joint is an</a:t>
            </a:r>
            <a:r>
              <a:rPr lang="en-US" baseline="0" dirty="0" smtClean="0"/>
              <a:t> enumeration – </a:t>
            </a:r>
            <a:r>
              <a:rPr lang="en-US" baseline="0" dirty="0" err="1" smtClean="0"/>
              <a:t>HandRight.X</a:t>
            </a:r>
            <a:r>
              <a:rPr lang="en-US" baseline="0" dirty="0" smtClean="0"/>
              <a:t> gives x coordinate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gestures for hand opened/closed – Interaction stream: Grip/</a:t>
            </a:r>
            <a:r>
              <a:rPr lang="en-US" baseline="0" dirty="0" err="1" smtClean="0"/>
              <a:t>GripReleased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Inverse kinematics is a series of equations used in robotics to find the joint angles required to put the end of an arm at a specific location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Linear regression: max and min</a:t>
            </a:r>
            <a:r>
              <a:rPr lang="en-US" baseline="0" dirty="0" smtClean="0"/>
              <a:t> ranges of Kinect and arm used to find slope and intercept for our equations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Jeff 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Wrist</a:t>
            </a:r>
            <a:r>
              <a:rPr lang="en-US" baseline="0" dirty="0" smtClean="0"/>
              <a:t> tracking with Kinect not reliable enough to allow wrist movement on 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# - servo number, P</a:t>
            </a:r>
            <a:r>
              <a:rPr lang="en-US" baseline="0" dirty="0" smtClean="0"/>
              <a:t> – servo position, S – maximum servo speed (microseconds per second), T – time to complete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Under 6V – servos have</a:t>
            </a:r>
            <a:r>
              <a:rPr lang="en-US" baseline="0" dirty="0" smtClean="0"/>
              <a:t> 2.8lbs of torque, more than enough for 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Servo over motor so we could control with SSC-32U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Our version</a:t>
            </a:r>
            <a:r>
              <a:rPr lang="en-US" baseline="0" dirty="0" smtClean="0"/>
              <a:t> of the Arduino – </a:t>
            </a:r>
            <a:r>
              <a:rPr lang="en-US" baseline="0" dirty="0" err="1" smtClean="0"/>
              <a:t>Adafruit</a:t>
            </a:r>
            <a:r>
              <a:rPr lang="en-US" baseline="0" dirty="0" smtClean="0"/>
              <a:t> Metro328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it calculate servo positions from the Kinect’s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communicate wirelessly</a:t>
            </a:r>
            <a:r>
              <a:rPr lang="en-US" baseline="0" dirty="0" smtClean="0"/>
              <a:t> between Arduino and robot 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Range – inside or outside with line of sight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 shield to wire </a:t>
            </a:r>
            <a:r>
              <a:rPr lang="en-US" baseline="0" dirty="0" err="1" smtClean="0"/>
              <a:t>SoftwareSerial</a:t>
            </a:r>
            <a:r>
              <a:rPr lang="en-US" baseline="0" dirty="0" smtClean="0"/>
              <a:t> pins 2 and 3 to Rx and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Xbee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X-CTU – set destination address to ID of opposite </a:t>
            </a:r>
            <a:r>
              <a:rPr lang="en-US" baseline="0" dirty="0" err="1" smtClean="0"/>
              <a:t>Xbee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give</a:t>
            </a:r>
            <a:r>
              <a:rPr lang="en-US" baseline="0" dirty="0" smtClean="0"/>
              <a:t> a clear view of the arm wherever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5.8GHz - With wall in between, range can go maybe one room over, but outside you can get a range of 100+ 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dickinson.edu/~jmac/selected-talks/kinect.pdf" TargetMode="External"/><Relationship Id="rId2" Type="http://schemas.openxmlformats.org/officeDocument/2006/relationships/hyperlink" Target="http://www.lynxmotion.com/p-1032-ssc-32u-usb-servo-controller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tneteers.net/blogs/vbandi/archive/2013/05/03/kinect-interactions-with-wpf-part-iii-demystifying-the-interaction-stream.aspx" TargetMode="External"/><Relationship Id="rId4" Type="http://schemas.openxmlformats.org/officeDocument/2006/relationships/hyperlink" Target="https://github.com/Vangos/kinect-coordinate-mapp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1440x1080 </a:t>
            </a:r>
            <a:r>
              <a:rPr lang="en-US" dirty="0"/>
              <a:t>30fps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130 </a:t>
            </a:r>
            <a:r>
              <a:rPr lang="en-US" dirty="0"/>
              <a:t>degree field of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5.8GHz transmitter and receiver, 200mW transmitting power</a:t>
            </a:r>
          </a:p>
          <a:p>
            <a:r>
              <a:rPr lang="en-US" dirty="0" smtClean="0"/>
              <a:t>Requires 12Vdc</a:t>
            </a:r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 done using Kinect for Windows SDK v1.8</a:t>
            </a:r>
          </a:p>
          <a:p>
            <a:r>
              <a:rPr lang="en-US" dirty="0" smtClean="0"/>
              <a:t>Joint information copied from </a:t>
            </a:r>
            <a:r>
              <a:rPr lang="en-US" dirty="0" err="1" smtClean="0"/>
              <a:t>SkeletonStream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HandRight.X</a:t>
            </a:r>
            <a:r>
              <a:rPr lang="en-US" dirty="0" smtClean="0"/>
              <a:t>, </a:t>
            </a:r>
            <a:r>
              <a:rPr lang="en-US" dirty="0" err="1" smtClean="0"/>
              <a:t>HandRight.Y</a:t>
            </a:r>
            <a:r>
              <a:rPr lang="en-US" dirty="0" smtClean="0"/>
              <a:t>, </a:t>
            </a:r>
            <a:r>
              <a:rPr lang="en-US" dirty="0" err="1" smtClean="0"/>
              <a:t>HandRight.Z</a:t>
            </a:r>
            <a:endParaRPr lang="en-US" dirty="0" smtClean="0"/>
          </a:p>
          <a:p>
            <a:r>
              <a:rPr lang="en-US" dirty="0" smtClean="0"/>
              <a:t>Use serial communication to send coordinates to Arduino</a:t>
            </a:r>
          </a:p>
          <a:p>
            <a:pPr lvl="1"/>
            <a:r>
              <a:rPr lang="en-US" dirty="0" err="1" smtClean="0"/>
              <a:t>arduinoPort.WriteLine</a:t>
            </a:r>
            <a:r>
              <a:rPr lang="en-US" dirty="0"/>
              <a:t>(“</a:t>
            </a:r>
            <a:r>
              <a:rPr lang="en-US" dirty="0" err="1"/>
              <a:t>HandRight,xPos,yPos,zPos</a:t>
            </a:r>
            <a:r>
              <a:rPr lang="en-US" dirty="0"/>
              <a:t>”)</a:t>
            </a:r>
            <a:endParaRPr lang="en-US" dirty="0" smtClean="0"/>
          </a:p>
          <a:p>
            <a:r>
              <a:rPr lang="en-US" dirty="0" smtClean="0"/>
              <a:t>Platform and gripper input done in Kinect SDK</a:t>
            </a:r>
          </a:p>
          <a:p>
            <a:pPr lvl="1"/>
            <a:r>
              <a:rPr lang="en-US" dirty="0" smtClean="0"/>
              <a:t>“forward”, “backward”, “</a:t>
            </a:r>
            <a:r>
              <a:rPr lang="en-US" dirty="0" err="1" smtClean="0"/>
              <a:t>HandOpened</a:t>
            </a:r>
            <a:r>
              <a:rPr lang="en-US" dirty="0" smtClean="0"/>
              <a:t>”, “</a:t>
            </a:r>
            <a:r>
              <a:rPr lang="en-US" dirty="0" err="1" smtClean="0"/>
              <a:t>HandClosed</a:t>
            </a:r>
            <a:r>
              <a:rPr lang="en-US" dirty="0" smtClean="0"/>
              <a:t>”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Handles calculations to convert hand coordinates into servo positions</a:t>
            </a:r>
          </a:p>
          <a:p>
            <a:r>
              <a:rPr lang="en-US" dirty="0" smtClean="0"/>
              <a:t>Two types of calculations: inverse kinematics (IK) and linear regression (y=mx + b)</a:t>
            </a:r>
          </a:p>
          <a:p>
            <a:r>
              <a:rPr lang="en-US" dirty="0" smtClean="0"/>
              <a:t>Three steps to IK calculations:</a:t>
            </a:r>
          </a:p>
          <a:p>
            <a:pPr lvl="1"/>
            <a:r>
              <a:rPr lang="en-US" dirty="0" smtClean="0"/>
              <a:t>Convert Kinect coordinates to robot arm coordinates (linear regression)</a:t>
            </a:r>
          </a:p>
          <a:p>
            <a:pPr lvl="1"/>
            <a:r>
              <a:rPr lang="en-US" dirty="0" smtClean="0"/>
              <a:t>Calculate servo angles from desired robot arm coordinates (IK)</a:t>
            </a:r>
          </a:p>
          <a:p>
            <a:pPr lvl="1"/>
            <a:r>
              <a:rPr lang="en-US" dirty="0" smtClean="0"/>
              <a:t>Calculate servo positions from servo angles (linear regression)</a:t>
            </a:r>
          </a:p>
          <a:p>
            <a:r>
              <a:rPr lang="en-US" dirty="0" smtClean="0"/>
              <a:t>Servo commands sent through </a:t>
            </a:r>
            <a:r>
              <a:rPr lang="en-US" dirty="0" err="1" smtClean="0"/>
              <a:t>Xbee</a:t>
            </a:r>
            <a:r>
              <a:rPr lang="en-US" dirty="0" smtClean="0"/>
              <a:t> modules to SSC-32U using Software Serial</a:t>
            </a:r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 Calculations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68" y="2590800"/>
            <a:ext cx="7396163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88822"/>
              </p:ext>
            </p:extLst>
          </p:nvPr>
        </p:nvGraphicFramePr>
        <p:xfrm>
          <a:off x="1028700" y="2286000"/>
          <a:ext cx="72009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1800225"/>
                <a:gridCol w="1800225"/>
                <a:gridCol w="1800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6V</a:t>
                      </a:r>
                      <a:r>
                        <a:rPr lang="en-US" baseline="0" dirty="0" smtClean="0"/>
                        <a:t>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2.4GHz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Xbee</a:t>
                      </a:r>
                      <a:r>
                        <a:rPr lang="en-US" baseline="0" dirty="0" smtClean="0"/>
                        <a:t> Modules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12V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Xbee</a:t>
                      </a:r>
                      <a:r>
                        <a:rPr lang="en-US" dirty="0" smtClean="0"/>
                        <a:t> Adapter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Lynxmotion</a:t>
                      </a:r>
                      <a:r>
                        <a:rPr lang="en-US" dirty="0" smtClean="0"/>
                        <a:t> AL5D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$310.00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Kinect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$110.00</a:t>
                      </a:r>
                      <a:r>
                        <a:rPr lang="en-US" baseline="0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 Components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$48.00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</a:t>
                      </a:r>
                      <a:r>
                        <a:rPr lang="en-US" baseline="0" dirty="0" smtClean="0"/>
                        <a:t> Transmitter + Camera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$59.99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FeeTech</a:t>
                      </a:r>
                      <a:r>
                        <a:rPr lang="en-US" dirty="0" smtClean="0"/>
                        <a:t> Continuous Rotation Servos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$47.80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 Receiver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$17.98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Servo Wheels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 to</a:t>
                      </a:r>
                      <a:r>
                        <a:rPr lang="en-US" baseline="0" dirty="0" smtClean="0"/>
                        <a:t> VGA Converter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$18.00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Uno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$647.17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700" y="5791200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Kinect was already owned by a group member – not included in total price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666" r="14166" b="17413"/>
          <a:stretch/>
        </p:blipFill>
        <p:spPr>
          <a:xfrm>
            <a:off x="1047750" y="2133600"/>
            <a:ext cx="71628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https://github.com/StormWulf/Mobile-Motion-Tracking-Robot-Arm</a:t>
            </a:r>
          </a:p>
        </p:txBody>
      </p:sp>
    </p:spTree>
    <p:extLst>
      <p:ext uri="{BB962C8B-B14F-4D97-AF65-F5344CB8AC3E}">
        <p14:creationId xmlns:p14="http://schemas.microsoft.com/office/powerpoint/2010/main" val="31602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Lynxmotion</a:t>
            </a:r>
            <a:r>
              <a:rPr lang="en-US" dirty="0"/>
              <a:t>. "</a:t>
            </a:r>
            <a:r>
              <a:rPr lang="en-US" dirty="0" err="1"/>
              <a:t>Lynxmotion</a:t>
            </a:r>
            <a:r>
              <a:rPr lang="en-US" dirty="0"/>
              <a:t> - SSC-32U USB Servo Controller."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</a:t>
            </a:r>
            <a:r>
              <a:rPr lang="en-US" u="sng" dirty="0">
                <a:hlinkClick r:id="rId2"/>
              </a:rPr>
              <a:t>http://www.lynxmotion.com/p-1032-ssc-32u-usb-servo-controller.aspx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METRO Development Boards with ATmega328." </a:t>
            </a:r>
            <a:r>
              <a:rPr lang="en-US" i="1" dirty="0" err="1"/>
              <a:t>Digikey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&lt;https://www.digikey.com/en/product-highlight/a/adafruit/metro-development-boards-with-atmega328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MacCormick</a:t>
            </a:r>
            <a:r>
              <a:rPr lang="en-US" dirty="0"/>
              <a:t>, John, Dr. "How Does the Kinect Work?" (</a:t>
            </a:r>
            <a:r>
              <a:rPr lang="en-US" dirty="0" err="1"/>
              <a:t>n.d.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6 Sept. 2011. Web. &lt;</a:t>
            </a:r>
            <a:r>
              <a:rPr lang="en-US" u="sng" dirty="0">
                <a:hlinkClick r:id="rId3"/>
              </a:rPr>
              <a:t>http://users.dickinson.edu/~jmac/selected-talks/kinect.pdf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Pterneas</a:t>
            </a:r>
            <a:r>
              <a:rPr lang="en-US" dirty="0"/>
              <a:t>, </a:t>
            </a:r>
            <a:r>
              <a:rPr lang="en-US" dirty="0" err="1"/>
              <a:t>Vangos</a:t>
            </a:r>
            <a:r>
              <a:rPr lang="en-US" dirty="0"/>
              <a:t>. "</a:t>
            </a:r>
            <a:r>
              <a:rPr lang="en-US" dirty="0" err="1"/>
              <a:t>Vangos</a:t>
            </a:r>
            <a:r>
              <a:rPr lang="en-US" dirty="0"/>
              <a:t>/</a:t>
            </a:r>
            <a:r>
              <a:rPr lang="en-US" dirty="0" err="1"/>
              <a:t>kinect</a:t>
            </a:r>
            <a:r>
              <a:rPr lang="en-US" dirty="0"/>
              <a:t>-coordinate-mapping." GitHub. </a:t>
            </a:r>
            <a:r>
              <a:rPr lang="en-US" dirty="0" err="1"/>
              <a:t>N.p</a:t>
            </a:r>
            <a:r>
              <a:rPr lang="en-US" dirty="0"/>
              <a:t>., 4 May 2014. Web. &lt;</a:t>
            </a:r>
            <a:r>
              <a:rPr lang="en-US" u="sng" dirty="0">
                <a:hlinkClick r:id="rId4"/>
              </a:rPr>
              <a:t>https://github.com/Vangos/kinect-coordinate-mapping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Smith</a:t>
            </a:r>
            <a:r>
              <a:rPr lang="en-US" dirty="0"/>
              <a:t>, Tammy R. "Kinect for Windows Programming Guide." Microsoft Developer Network. Microsoft, 15 Jan. 2015. Web. &lt;https://msdn.microsoft.com/en-us/library/hh855348.aspx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Velvárt</a:t>
            </a:r>
            <a:r>
              <a:rPr lang="en-US" dirty="0"/>
              <a:t>, </a:t>
            </a:r>
            <a:r>
              <a:rPr lang="en-US" dirty="0" err="1"/>
              <a:t>András</a:t>
            </a:r>
            <a:r>
              <a:rPr lang="en-US" dirty="0"/>
              <a:t>. "Kinect Interactions With(out) WPF – Part III: Demystifying the Interaction Stream." </a:t>
            </a:r>
            <a:r>
              <a:rPr lang="en-US" dirty="0" err="1"/>
              <a:t>Dotneteers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3 May 2013. Web. &lt;</a:t>
            </a:r>
            <a:r>
              <a:rPr lang="en-US" u="sng" dirty="0">
                <a:hlinkClick r:id="rId5"/>
              </a:rPr>
              <a:t>http://dotneteers.net/blogs/vbandi/archive/2013/05/03/kinect-interactions-with-wpf-part-iii-demystifying-the-interaction-stream.aspx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Keesling</a:t>
            </a:r>
            <a:r>
              <a:rPr lang="en-US" dirty="0"/>
              <a:t>, Mike. "</a:t>
            </a:r>
            <a:r>
              <a:rPr lang="en-US" dirty="0" err="1"/>
              <a:t>Lynxmotion</a:t>
            </a:r>
            <a:r>
              <a:rPr lang="en-US" dirty="0"/>
              <a:t> Arms and Inverse Kinematics."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&lt;http://www.lynxmotion.com/images/html/proj057.htm&gt;.  </a:t>
            </a:r>
          </a:p>
          <a:p>
            <a:r>
              <a:rPr lang="en-US" dirty="0" err="1" smtClean="0"/>
              <a:t>Micromega</a:t>
            </a:r>
            <a:r>
              <a:rPr lang="en-US" dirty="0" smtClean="0"/>
              <a:t> </a:t>
            </a:r>
            <a:r>
              <a:rPr lang="en-US" dirty="0"/>
              <a:t>Corporation. "Application Note 44: Controlling a Lynx6 Robotic Arm." </a:t>
            </a:r>
            <a:r>
              <a:rPr lang="en-US" dirty="0" smtClean="0"/>
              <a:t>(</a:t>
            </a:r>
            <a:r>
              <a:rPr lang="en-US" dirty="0" err="1" smtClean="0"/>
              <a:t>n.d</a:t>
            </a:r>
            <a:r>
              <a:rPr lang="en-US" dirty="0" err="1"/>
              <a:t>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9 Feb. 2009. Web. &lt;http://www.micromegacorp.com/downloads/documentation/AN044-Robotic%20Arm.pdf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Kawal</a:t>
            </a:r>
            <a:r>
              <a:rPr lang="en-US" dirty="0"/>
              <a:t>. "How to Use </a:t>
            </a:r>
            <a:r>
              <a:rPr lang="en-US" dirty="0" err="1"/>
              <a:t>Xbees</a:t>
            </a:r>
            <a:r>
              <a:rPr lang="en-US" dirty="0"/>
              <a:t> with Arduino." Community of Robots. </a:t>
            </a:r>
            <a:r>
              <a:rPr lang="en-US" dirty="0" err="1"/>
              <a:t>N.p</a:t>
            </a:r>
            <a:r>
              <a:rPr lang="en-US" dirty="0"/>
              <a:t>., 4 Dec. 2011. Web. &lt;http://communityofrobots.com/tutorial/kawal/xbee-and-arduino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60" y="2286000"/>
            <a:ext cx="5165380" cy="3581400"/>
          </a:xfrm>
        </p:spPr>
      </p:pic>
    </p:spTree>
    <p:extLst>
      <p:ext uri="{BB962C8B-B14F-4D97-AF65-F5344CB8AC3E}">
        <p14:creationId xmlns:p14="http://schemas.microsoft.com/office/powerpoint/2010/main" val="23775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robot arm that is controlled by motion tracking</a:t>
            </a:r>
          </a:p>
          <a:p>
            <a:r>
              <a:rPr lang="en-US" sz="2800" dirty="0" smtClean="0"/>
              <a:t>Arm and platform can be controlled from a distance</a:t>
            </a:r>
          </a:p>
          <a:p>
            <a:r>
              <a:rPr lang="en-US" sz="2800" dirty="0" smtClean="0"/>
              <a:t>Prototype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2590800"/>
            <a:ext cx="8534400" cy="30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Requires 6Vdc</a:t>
            </a:r>
          </a:p>
          <a:p>
            <a:r>
              <a:rPr lang="en-US" dirty="0" smtClean="0"/>
              <a:t>We use 9600 Baud rate</a:t>
            </a:r>
          </a:p>
          <a:p>
            <a:r>
              <a:rPr lang="en-US" dirty="0" smtClean="0"/>
              <a:t>Connector for </a:t>
            </a:r>
            <a:r>
              <a:rPr lang="en-US" dirty="0" err="1" smtClean="0"/>
              <a:t>Xbee</a:t>
            </a:r>
            <a:r>
              <a:rPr lang="en-US" dirty="0" smtClean="0"/>
              <a:t> modules</a:t>
            </a:r>
          </a:p>
          <a:p>
            <a:r>
              <a:rPr lang="en-US" dirty="0"/>
              <a:t>Accepts string commands</a:t>
            </a:r>
          </a:p>
          <a:p>
            <a:pPr lvl="1"/>
            <a:r>
              <a:rPr lang="en-US" dirty="0"/>
              <a:t>#0 P1500 S500 </a:t>
            </a:r>
            <a:r>
              <a:rPr lang="en-US" dirty="0" smtClean="0"/>
              <a:t>T1000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3111183" cy="21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aluminum panel and two aluminum channels make up the frame</a:t>
            </a:r>
          </a:p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Controlled by SSC-32U</a:t>
            </a:r>
          </a:p>
          <a:p>
            <a:r>
              <a:rPr lang="en-US" dirty="0" err="1" smtClean="0"/>
              <a:t>Boscam</a:t>
            </a:r>
            <a:r>
              <a:rPr lang="en-US" dirty="0" smtClean="0"/>
              <a:t> 5.8 GHz transmitter and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24064" r="26667" b="23797"/>
          <a:stretch/>
        </p:blipFill>
        <p:spPr>
          <a:xfrm>
            <a:off x="3352800" y="4419600"/>
            <a:ext cx="2990850" cy="22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 ATmega328 processor</a:t>
            </a:r>
          </a:p>
          <a:p>
            <a:r>
              <a:rPr lang="en-US" dirty="0" smtClean="0"/>
              <a:t>Pins 0 and 1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PC</a:t>
            </a:r>
          </a:p>
          <a:p>
            <a:r>
              <a:rPr lang="en-US" dirty="0" smtClean="0"/>
              <a:t>Pins 2 and 3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</a:t>
            </a:r>
            <a:r>
              <a:rPr lang="en-US" dirty="0" err="1" smtClean="0"/>
              <a:t>Xbee</a:t>
            </a:r>
            <a:r>
              <a:rPr lang="en-US" dirty="0" smtClean="0"/>
              <a:t> (</a:t>
            </a:r>
            <a:r>
              <a:rPr lang="en-US" dirty="0" err="1" smtClean="0"/>
              <a:t>SoftwareSerial</a:t>
            </a:r>
            <a:r>
              <a:rPr lang="en-US" dirty="0" smtClean="0"/>
              <a:t>)</a:t>
            </a:r>
          </a:p>
        </p:txBody>
      </p:sp>
      <p:pic>
        <p:nvPicPr>
          <p:cNvPr id="1026" name="Picture 2" descr="https://cdn-shop.adafruit.com/1200x900/2466-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4" t="10929" r="13114" b="14754"/>
          <a:stretch/>
        </p:blipFill>
        <p:spPr bwMode="auto">
          <a:xfrm>
            <a:off x="3028950" y="4191000"/>
            <a:ext cx="3200400" cy="241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2.4GHz</a:t>
            </a:r>
          </a:p>
          <a:p>
            <a:r>
              <a:rPr lang="en-US" dirty="0" smtClean="0"/>
              <a:t>Range from 40 to 100 meters</a:t>
            </a:r>
          </a:p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Used X-CTU to configure transmitter and receiver</a:t>
            </a:r>
          </a:p>
        </p:txBody>
      </p:sp>
      <p:pic>
        <p:nvPicPr>
          <p:cNvPr id="4" name="Picture 3" descr="http://attie.co.uk/libxbee/getting_started/modules/xbee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9600"/>
            <a:ext cx="1828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553</TotalTime>
  <Words>1067</Words>
  <Application>Microsoft Office PowerPoint</Application>
  <PresentationFormat>On-screen Show (4:3)</PresentationFormat>
  <Paragraphs>142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Inverse Kinematic Calculations</vt:lpstr>
      <vt:lpstr>Cost</vt:lpstr>
      <vt:lpstr>Results</vt:lpstr>
      <vt:lpstr>GitHub</vt:lpstr>
      <vt:lpstr>References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129</cp:revision>
  <dcterms:created xsi:type="dcterms:W3CDTF">2016-04-05T19:40:29Z</dcterms:created>
  <dcterms:modified xsi:type="dcterms:W3CDTF">2016-05-02T20:52:16Z</dcterms:modified>
</cp:coreProperties>
</file>