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2712" autoAdjust="0"/>
  </p:normalViewPr>
  <p:slideViewPr>
    <p:cSldViewPr>
      <p:cViewPr varScale="1">
        <p:scale>
          <a:sx n="19" d="100"/>
          <a:sy n="19" d="100"/>
        </p:scale>
        <p:origin x="1368" y="11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C0ED-40D1-4AEE-96BE-67B7EC60BB8D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D8F00-2CC9-40EF-9BA8-9D77C8DE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3E07A-C510-49AF-9276-9D31AF089F2E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ADDE-BE49-40EF-BC4F-35E1E493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ADDE-BE49-40EF-BC4F-35E1E49339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1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H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1318262"/>
            <a:ext cx="27432000" cy="5486400"/>
          </a:xfrm>
        </p:spPr>
        <p:txBody>
          <a:bodyPr>
            <a:normAutofit/>
          </a:bodyPr>
          <a:lstStyle>
            <a:lvl1pPr>
              <a:defRPr sz="15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381650" cy="5334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305800" y="7239000"/>
            <a:ext cx="27432000" cy="16002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Authors and Advisors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74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2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0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6662-6616-4AE5-A03E-FE8891B02751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BD3C-42E4-4042-B62F-156F5D0711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8284" y="1318262"/>
            <a:ext cx="25313292" cy="5486400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Mobile Motion Tracking Robot Arm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68284" y="6858000"/>
            <a:ext cx="25313292" cy="1600200"/>
          </a:xfrm>
        </p:spPr>
        <p:txBody>
          <a:bodyPr/>
          <a:lstStyle/>
          <a:p>
            <a:r>
              <a:rPr lang="en-US" sz="7200" dirty="0" smtClean="0"/>
              <a:t>Jeffery Ruocco, Jeffrey </a:t>
            </a:r>
            <a:r>
              <a:rPr lang="en-US" sz="7200" dirty="0" err="1" smtClean="0"/>
              <a:t>Falberg</a:t>
            </a:r>
            <a:r>
              <a:rPr lang="en-US" sz="7200" dirty="0" smtClean="0"/>
              <a:t>, and </a:t>
            </a:r>
            <a:r>
              <a:rPr lang="en-US" sz="7200" dirty="0" err="1" smtClean="0"/>
              <a:t>Getro</a:t>
            </a:r>
            <a:r>
              <a:rPr lang="en-US" sz="7200" dirty="0" smtClean="0"/>
              <a:t> </a:t>
            </a:r>
            <a:r>
              <a:rPr lang="en-US" sz="7200" dirty="0" smtClean="0"/>
              <a:t>Jean-Baptiste</a:t>
            </a:r>
          </a:p>
          <a:p>
            <a:r>
              <a:rPr lang="en-US" sz="7200" dirty="0" smtClean="0"/>
              <a:t>Advisor: Dr. </a:t>
            </a:r>
            <a:r>
              <a:rPr lang="en-US" sz="7200" dirty="0" err="1" smtClean="0"/>
              <a:t>Bijan</a:t>
            </a:r>
            <a:r>
              <a:rPr lang="en-US" sz="7200" dirty="0" smtClean="0"/>
              <a:t> </a:t>
            </a:r>
            <a:r>
              <a:rPr lang="en-US" sz="7200" dirty="0" err="1" smtClean="0"/>
              <a:t>Karimi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9829800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3400" y="21521604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Hierarchy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73400" y="9829800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8000" y="9829800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10019" y="19446613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73400" y="11517255"/>
            <a:ext cx="11811000" cy="809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indent="-8572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6000" dirty="0" smtClean="0"/>
              <a:t>Create a mobile robot arm that is controlled by motion </a:t>
            </a:r>
            <a:r>
              <a:rPr lang="en-US" sz="6000" dirty="0" smtClean="0"/>
              <a:t>tracking</a:t>
            </a:r>
            <a:endParaRPr lang="en-US" sz="6000" dirty="0" smtClean="0"/>
          </a:p>
          <a:p>
            <a:pPr marL="857250" indent="-8572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6000" dirty="0" smtClean="0"/>
              <a:t>Allow the user to control the arm and drive the platform from a </a:t>
            </a:r>
            <a:r>
              <a:rPr lang="en-US" sz="6000" dirty="0" smtClean="0"/>
              <a:t>distance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Prototype a device for possible use in situations unsafe for humans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11517255"/>
            <a:ext cx="11811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We’ve created a robot arm that is controlled simply by moving your hand.  The Microsoft Kinect tracks the position of the user’s hand and the Arduino Uno </a:t>
            </a:r>
            <a:r>
              <a:rPr lang="en-US" sz="6000" dirty="0" smtClean="0"/>
              <a:t>performs </a:t>
            </a:r>
            <a:r>
              <a:rPr lang="en-US" sz="6000" dirty="0" smtClean="0"/>
              <a:t>calculations to convert the hand’s coordinates to servo positions.</a:t>
            </a:r>
            <a:endParaRPr lang="en-US" sz="6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910019" y="21025840"/>
            <a:ext cx="11811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Professor </a:t>
            </a:r>
            <a:r>
              <a:rPr lang="en-US" sz="3600" dirty="0" err="1" smtClean="0"/>
              <a:t>Bijan</a:t>
            </a:r>
            <a:r>
              <a:rPr lang="en-US" sz="3600" dirty="0" smtClean="0"/>
              <a:t> </a:t>
            </a:r>
            <a:r>
              <a:rPr lang="en-US" sz="3600" dirty="0" err="1" smtClean="0"/>
              <a:t>Karimi</a:t>
            </a:r>
            <a:endParaRPr lang="en-US" sz="3600" dirty="0" smtClean="0"/>
          </a:p>
          <a:p>
            <a:r>
              <a:rPr lang="en-US" sz="3600" dirty="0" smtClean="0"/>
              <a:t>     for guiding us through the design and implementation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phases of the project</a:t>
            </a:r>
          </a:p>
          <a:p>
            <a:endParaRPr lang="en-US" sz="3600" dirty="0"/>
          </a:p>
          <a:p>
            <a:r>
              <a:rPr lang="en-US" sz="3600" dirty="0" smtClean="0"/>
              <a:t>Mark Morton</a:t>
            </a:r>
          </a:p>
          <a:p>
            <a:r>
              <a:rPr lang="en-US" sz="3600" dirty="0" smtClean="0"/>
              <a:t>     for helping us obtain the required equipment and </a:t>
            </a:r>
            <a:r>
              <a:rPr lang="en-US" sz="3600" dirty="0" smtClean="0"/>
              <a:t>hardware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</a:t>
            </a:r>
            <a:r>
              <a:rPr lang="en-US" sz="3600" dirty="0" smtClean="0"/>
              <a:t>to </a:t>
            </a:r>
            <a:r>
              <a:rPr lang="en-US" sz="3600" dirty="0" smtClean="0"/>
              <a:t>complete our project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1" y="661805"/>
            <a:ext cx="6281974" cy="6799314"/>
          </a:xfrm>
          <a:prstGeom prst="rect">
            <a:avLst/>
          </a:prstGeom>
        </p:spPr>
      </p:pic>
      <p:pic>
        <p:nvPicPr>
          <p:cNvPr id="1026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766305" y="1428655"/>
            <a:ext cx="7848600" cy="52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0" y="23317200"/>
            <a:ext cx="23077619" cy="8732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t="24503" r="26498" b="24867"/>
          <a:stretch/>
        </p:blipFill>
        <p:spPr>
          <a:xfrm>
            <a:off x="29910019" y="11517255"/>
            <a:ext cx="11426961" cy="567833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2600" y="19446613"/>
            <a:ext cx="11811000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2600" y="21089354"/>
            <a:ext cx="11811000" cy="9325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b="1" dirty="0" smtClean="0"/>
              <a:t>Microsoft Kinect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i="1" dirty="0" smtClean="0"/>
              <a:t>Structured light</a:t>
            </a:r>
            <a:r>
              <a:rPr lang="en-US" sz="6000" dirty="0" smtClean="0"/>
              <a:t> and machine learning algorithms used to detect body positions</a:t>
            </a:r>
          </a:p>
          <a:p>
            <a:endParaRPr lang="en-US" sz="6000" dirty="0"/>
          </a:p>
          <a:p>
            <a:r>
              <a:rPr lang="en-US" sz="6000" b="1" dirty="0" smtClean="0"/>
              <a:t>Arduino Uno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Performs inverse kinematic and linear regression calculations to convert 3D coordinates into servo positions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86011" y="1744446"/>
            <a:ext cx="23133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00B0F0"/>
                </a:solidFill>
              </a:rPr>
              <a:t>17</a:t>
            </a:r>
            <a:endParaRPr lang="en-US" sz="15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167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Mobile Motion Tracking Robot Arm</vt:lpstr>
    </vt:vector>
  </TitlesOfParts>
  <Company>University of New Haven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Poster 2</dc:title>
  <dc:creator>Michael Rossi</dc:creator>
  <dc:description>This is by no means the only layout that you may use. You should feel free to modify this poster to fit your needs.</dc:description>
  <cp:lastModifiedBy>Jeff Ruocco</cp:lastModifiedBy>
  <cp:revision>46</cp:revision>
  <dcterms:created xsi:type="dcterms:W3CDTF">2012-07-16T14:24:15Z</dcterms:created>
  <dcterms:modified xsi:type="dcterms:W3CDTF">2016-04-26T21:26:38Z</dcterms:modified>
</cp:coreProperties>
</file>