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63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5" r:id="rId15"/>
    <p:sldId id="260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8038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4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6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4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22422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3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8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8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4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827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825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11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5184">
          <p15:clr>
            <a:srgbClr val="F26B43"/>
          </p15:clr>
        </p15:guide>
        <p15:guide id="4294967295" pos="702">
          <p15:clr>
            <a:srgbClr val="F26B43"/>
          </p15:clr>
        </p15:guide>
        <p15:guide id="4294967295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Mobile Motion Tracking Robot Arm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Jeffery </a:t>
            </a:r>
            <a:r>
              <a:rPr lang="en-US" dirty="0" smtClean="0"/>
              <a:t>Ruocco (Computer Engineer), </a:t>
            </a:r>
            <a:r>
              <a:rPr lang="en-US" dirty="0" smtClean="0"/>
              <a:t>Jeffrey </a:t>
            </a:r>
            <a:r>
              <a:rPr lang="en-US" dirty="0" err="1" smtClean="0"/>
              <a:t>Falberg</a:t>
            </a:r>
            <a:r>
              <a:rPr lang="en-US" dirty="0" smtClean="0"/>
              <a:t> (Computer Engineer), </a:t>
            </a:r>
            <a:r>
              <a:rPr lang="en-US" dirty="0" smtClean="0"/>
              <a:t>and </a:t>
            </a:r>
            <a:r>
              <a:rPr lang="en-US" dirty="0" err="1" smtClean="0"/>
              <a:t>Getro</a:t>
            </a:r>
            <a:r>
              <a:rPr lang="en-US" dirty="0" smtClean="0"/>
              <a:t> </a:t>
            </a:r>
            <a:r>
              <a:rPr lang="en-US" dirty="0" smtClean="0"/>
              <a:t>Jean-</a:t>
            </a:r>
            <a:r>
              <a:rPr lang="en-US" dirty="0" err="1" smtClean="0"/>
              <a:t>Bapiste</a:t>
            </a:r>
            <a:r>
              <a:rPr lang="en-US" dirty="0" smtClean="0"/>
              <a:t> (Electrical Engineer)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7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Boscam</a:t>
            </a:r>
            <a:r>
              <a:rPr lang="en-US" dirty="0" smtClean="0"/>
              <a:t> 5.8GHz Transmitter and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Skeletal tracking</a:t>
            </a:r>
          </a:p>
          <a:p>
            <a:r>
              <a:rPr lang="en-US" dirty="0" smtClean="0"/>
              <a:t>Extracting hand joint and coordinates</a:t>
            </a:r>
          </a:p>
          <a:p>
            <a:r>
              <a:rPr lang="en-US" dirty="0" smtClean="0"/>
              <a:t>Sending coordinates to Arduino</a:t>
            </a:r>
          </a:p>
          <a:p>
            <a:r>
              <a:rPr lang="en-US" dirty="0" smtClean="0"/>
              <a:t>Sending platform signals to Arduino</a:t>
            </a:r>
          </a:p>
        </p:txBody>
      </p:sp>
    </p:spTree>
    <p:extLst>
      <p:ext uri="{BB962C8B-B14F-4D97-AF65-F5344CB8AC3E}">
        <p14:creationId xmlns:p14="http://schemas.microsoft.com/office/powerpoint/2010/main" val="39671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47700"/>
            <a:ext cx="7200900" cy="1485900"/>
          </a:xfrm>
        </p:spPr>
        <p:txBody>
          <a:bodyPr/>
          <a:lstStyle/>
          <a:p>
            <a:r>
              <a:rPr lang="en-US" dirty="0" smtClean="0"/>
              <a:t>Arduino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IK calculations</a:t>
            </a:r>
          </a:p>
          <a:p>
            <a:r>
              <a:rPr lang="en-US" dirty="0" err="1" smtClean="0"/>
              <a:t>Xbee</a:t>
            </a:r>
            <a:r>
              <a:rPr lang="en-US" dirty="0" smtClean="0"/>
              <a:t> communication</a:t>
            </a:r>
          </a:p>
          <a:p>
            <a:r>
              <a:rPr lang="en-US" dirty="0" smtClean="0"/>
              <a:t>Sending commands to SSC-32U</a:t>
            </a:r>
          </a:p>
          <a:p>
            <a:r>
              <a:rPr lang="en-US" dirty="0" smtClean="0"/>
              <a:t>Platform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SSC-32U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 commands from Arduino through </a:t>
            </a:r>
            <a:r>
              <a:rPr lang="en-US" dirty="0" err="1" smtClean="0"/>
              <a:t>Xbee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26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Kinect – free</a:t>
            </a:r>
          </a:p>
          <a:p>
            <a:r>
              <a:rPr lang="en-US" dirty="0" smtClean="0"/>
              <a:t>Arduino Uno + Shield</a:t>
            </a:r>
          </a:p>
          <a:p>
            <a:r>
              <a:rPr lang="en-US" dirty="0" err="1" smtClean="0"/>
              <a:t>Xbee</a:t>
            </a:r>
            <a:r>
              <a:rPr lang="en-US" dirty="0" smtClean="0"/>
              <a:t> modules</a:t>
            </a:r>
          </a:p>
          <a:p>
            <a:r>
              <a:rPr lang="en-US" dirty="0" smtClean="0"/>
              <a:t>Platform</a:t>
            </a:r>
          </a:p>
          <a:p>
            <a:r>
              <a:rPr lang="en-US" dirty="0" err="1" smtClean="0"/>
              <a:t>Lynxmotion</a:t>
            </a:r>
            <a:r>
              <a:rPr lang="en-US" dirty="0" smtClean="0"/>
              <a:t> AL5D</a:t>
            </a:r>
          </a:p>
          <a:p>
            <a:r>
              <a:rPr lang="en-US" dirty="0" smtClean="0"/>
              <a:t>Camera</a:t>
            </a:r>
          </a:p>
          <a:p>
            <a:r>
              <a:rPr lang="en-US" dirty="0" smtClean="0"/>
              <a:t>5.8 GHz receiver + adapter</a:t>
            </a:r>
          </a:p>
          <a:p>
            <a:r>
              <a:rPr lang="en-US" dirty="0" smtClean="0"/>
              <a:t>Batteries </a:t>
            </a:r>
            <a:r>
              <a:rPr lang="en-US" smtClean="0"/>
              <a:t>+ charger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313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Picture/video of project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1799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 a mobile robot arm that is controllable through motion tracking</a:t>
            </a:r>
          </a:p>
          <a:p>
            <a:r>
              <a:rPr lang="en-US" sz="2800" dirty="0" smtClean="0"/>
              <a:t>Allow the user to control the arm and platform from a distance</a:t>
            </a:r>
          </a:p>
          <a:p>
            <a:r>
              <a:rPr lang="en-US" sz="2800" dirty="0" smtClean="0"/>
              <a:t>Prototype a device for possible use in situations unsafe for humans</a:t>
            </a:r>
          </a:p>
        </p:txBody>
      </p:sp>
    </p:spTree>
    <p:extLst>
      <p:ext uri="{BB962C8B-B14F-4D97-AF65-F5344CB8AC3E}">
        <p14:creationId xmlns:p14="http://schemas.microsoft.com/office/powerpoint/2010/main" val="31559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Hierarchy of system and subsystems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5764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Kinect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</a:p>
          <a:p>
            <a:r>
              <a:rPr lang="en-US" dirty="0" smtClean="0"/>
              <a:t>SDK</a:t>
            </a:r>
          </a:p>
          <a:p>
            <a:r>
              <a:rPr lang="en-US" dirty="0" smtClean="0"/>
              <a:t>Skeletal tracking</a:t>
            </a:r>
            <a:endParaRPr lang="en-US" dirty="0"/>
          </a:p>
        </p:txBody>
      </p:sp>
      <p:pic>
        <p:nvPicPr>
          <p:cNvPr id="4" name="Picture 4" descr="http://www.intechopen.com/source/html/49181/media/image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03775"/>
            <a:ext cx="2438400" cy="106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69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Lynxmotion</a:t>
            </a:r>
            <a:r>
              <a:rPr lang="en-US" dirty="0" smtClean="0"/>
              <a:t> AL5D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Servos</a:t>
            </a:r>
          </a:p>
          <a:p>
            <a:r>
              <a:rPr lang="en-US" dirty="0" smtClean="0"/>
              <a:t>Dimensions</a:t>
            </a:r>
          </a:p>
          <a:p>
            <a:r>
              <a:rPr lang="en-US" dirty="0" smtClean="0"/>
              <a:t>Limitations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Servos</a:t>
            </a:r>
          </a:p>
          <a:p>
            <a:r>
              <a:rPr lang="en-US" dirty="0" smtClean="0"/>
              <a:t>Aluminum panel and channels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SSC-32U Servo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Accepts string commands</a:t>
            </a:r>
          </a:p>
          <a:p>
            <a:r>
              <a:rPr lang="en-US" dirty="0" smtClean="0"/>
              <a:t>3-pin servo connector</a:t>
            </a:r>
          </a:p>
          <a:p>
            <a:r>
              <a:rPr lang="en-US" dirty="0" smtClean="0"/>
              <a:t>Power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Uno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ATmega328 processor</a:t>
            </a:r>
          </a:p>
          <a:p>
            <a:r>
              <a:rPr lang="en-US" dirty="0" smtClean="0"/>
              <a:t>I/O pins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2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802.14.5 2.4GHz </a:t>
            </a:r>
            <a:r>
              <a:rPr lang="en-US" dirty="0" err="1" smtClean="0"/>
              <a:t>Xbee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custom Arduino shield for </a:t>
            </a:r>
            <a:r>
              <a:rPr lang="en-US" dirty="0" err="1" smtClean="0"/>
              <a:t>Xbee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4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112</TotalTime>
  <Words>181</Words>
  <Application>Microsoft Office PowerPoint</Application>
  <PresentationFormat>On-screen Show (4:3)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Franklin Gothic Book</vt:lpstr>
      <vt:lpstr>Crop</vt:lpstr>
      <vt:lpstr>Mobile Motion Tracking Robot Arm</vt:lpstr>
      <vt:lpstr>Goals</vt:lpstr>
      <vt:lpstr>System Hierarchy</vt:lpstr>
      <vt:lpstr>Microsoft Kinect</vt:lpstr>
      <vt:lpstr>Lynxmotion AL5D</vt:lpstr>
      <vt:lpstr>Mobile Platform</vt:lpstr>
      <vt:lpstr>SSC-32U Servo Controller</vt:lpstr>
      <vt:lpstr>Arduino Uno</vt:lpstr>
      <vt:lpstr>802.14.5 2.4GHz Xbee Module</vt:lpstr>
      <vt:lpstr>Boscam 5.8GHz Transmitter and Camera</vt:lpstr>
      <vt:lpstr>Motion Tracking</vt:lpstr>
      <vt:lpstr>Arduino Programming</vt:lpstr>
      <vt:lpstr>SSC-32U Commands</vt:lpstr>
      <vt:lpstr>Cost</vt:lpstr>
      <vt:lpstr>Results</vt:lpstr>
      <vt:lpstr>References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Motion Tracking Robot Arm</dc:title>
  <dc:creator>Jeff</dc:creator>
  <cp:lastModifiedBy>Jeff Ruocco</cp:lastModifiedBy>
  <cp:revision>18</cp:revision>
  <dcterms:created xsi:type="dcterms:W3CDTF">2016-04-05T19:40:29Z</dcterms:created>
  <dcterms:modified xsi:type="dcterms:W3CDTF">2016-04-14T21:06:34Z</dcterms:modified>
</cp:coreProperties>
</file>