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92727" autoAdjust="0"/>
  </p:normalViewPr>
  <p:slideViewPr>
    <p:cSldViewPr>
      <p:cViewPr varScale="1">
        <p:scale>
          <a:sx n="23" d="100"/>
          <a:sy n="23" d="100"/>
        </p:scale>
        <p:origin x="540" y="4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C0ED-40D1-4AEE-96BE-67B7EC60BB8D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D8F00-2CC9-40EF-9BA8-9D77C8DE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3E07A-C510-49AF-9276-9D31AF089F2E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ADDE-BE49-40EF-BC4F-35E1E493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personalize this to</a:t>
            </a:r>
            <a:r>
              <a:rPr lang="en-US" baseline="0" dirty="0" smtClean="0"/>
              <a:t> fit </a:t>
            </a:r>
            <a:r>
              <a:rPr lang="en-US" baseline="0" smtClean="0"/>
              <a:t>your discipline </a:t>
            </a:r>
            <a:r>
              <a:rPr lang="en-US" baseline="0" dirty="0" smtClean="0"/>
              <a:t>as well as your color and design preferences.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ADDE-BE49-40EF-BC4F-35E1E49339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1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H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1318262"/>
            <a:ext cx="27432000" cy="5486400"/>
          </a:xfrm>
        </p:spPr>
        <p:txBody>
          <a:bodyPr>
            <a:normAutofit/>
          </a:bodyPr>
          <a:lstStyle>
            <a:lvl1pPr>
              <a:defRPr sz="15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381650" cy="5334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305800" y="7239000"/>
            <a:ext cx="27432000" cy="16002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Authors and Advisors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7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2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0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6662-6616-4AE5-A03E-FE8891B02751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pgmakerwe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8284" y="1318262"/>
            <a:ext cx="25313292" cy="5486400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9600" dirty="0" err="1" smtClean="0"/>
              <a:t>Symmetrics</a:t>
            </a:r>
            <a:r>
              <a:rPr lang="en-US" sz="9600" dirty="0" smtClean="0"/>
              <a:t>: An Educational Security Game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68284" y="6858000"/>
            <a:ext cx="25313292" cy="1600200"/>
          </a:xfrm>
        </p:spPr>
        <p:txBody>
          <a:bodyPr/>
          <a:lstStyle/>
          <a:p>
            <a:r>
              <a:rPr lang="en-US" sz="7200" dirty="0" smtClean="0"/>
              <a:t>Brandon Knieriem and Dr. Ibrahim ‘Abe’ </a:t>
            </a:r>
            <a:r>
              <a:rPr lang="en-US" sz="7200" dirty="0" err="1" smtClean="0"/>
              <a:t>Baggili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829800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8745" y="21379082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Materials and Methods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73400" y="9829800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0" y="9829800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0" y="21379083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94200" y="26365200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21434286"/>
            <a:ext cx="1181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73400" y="11517255"/>
            <a:ext cx="11811000" cy="1948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Story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/>
              <a:t>Original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Dynamic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Higher </a:t>
            </a:r>
            <a:r>
              <a:rPr lang="en-US" sz="6000" dirty="0"/>
              <a:t>than average replay </a:t>
            </a:r>
            <a:r>
              <a:rPr lang="en-US" sz="6000" dirty="0" smtClean="0"/>
              <a:t>value.</a:t>
            </a:r>
          </a:p>
          <a:p>
            <a:pPr marL="5246370" lvl="2" indent="-857250">
              <a:buFont typeface="Arial" panose="020B0604020202020204" pitchFamily="34" charset="0"/>
              <a:buChar char="•"/>
            </a:pPr>
            <a:r>
              <a:rPr lang="en-US" sz="6000" dirty="0"/>
              <a:t>Multiple endings</a:t>
            </a:r>
            <a:r>
              <a:rPr lang="en-US" sz="6000" dirty="0" smtClean="0"/>
              <a:t>.</a:t>
            </a:r>
          </a:p>
          <a:p>
            <a:pPr lvl="2"/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Knowledge of Pen. Testing Steps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Reconnaissance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Vulnerability Assessment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Exploitation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Covering Tracks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Analysis and Reporting</a:t>
            </a:r>
          </a:p>
          <a:p>
            <a:pPr lvl="1"/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Basic Security Concepts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Piggybacking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Phishing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Dumpster Diving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Shoulder Surfing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Social Engineering</a:t>
            </a:r>
          </a:p>
          <a:p>
            <a:pPr lvl="1"/>
            <a:endParaRPr lang="en-US" sz="6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38745" y="22905285"/>
            <a:ext cx="11811000" cy="840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RPG Maker VX Ace (Ruby)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Open Source Sprites/Assets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Original Soundtrack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Acoustic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Digital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Game Development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Events</a:t>
            </a:r>
          </a:p>
          <a:p>
            <a:pPr marL="5246370" lvl="2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If/Then</a:t>
            </a:r>
          </a:p>
          <a:p>
            <a:pPr marL="5246370" lvl="2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Triggers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11517255"/>
            <a:ext cx="11811000" cy="840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err="1" smtClean="0"/>
              <a:t>Symmetrics</a:t>
            </a:r>
            <a:r>
              <a:rPr lang="en-US" sz="6000" dirty="0" smtClean="0"/>
              <a:t> is a game that puts you in the shoes of a Penetration Tester; an Ethical Hacker.</a:t>
            </a:r>
            <a:endParaRPr lang="en-US" sz="6000" dirty="0"/>
          </a:p>
          <a:p>
            <a:r>
              <a:rPr lang="en-US" sz="6000" dirty="0" smtClean="0"/>
              <a:t>The player must infiltrate a vulnerable business </a:t>
            </a:r>
            <a:r>
              <a:rPr lang="en-US" sz="6000" dirty="0" smtClean="0"/>
              <a:t>in order to assess the strength of their physical and digital security.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Production </a:t>
            </a:r>
            <a:r>
              <a:rPr lang="en-US" sz="6000" dirty="0"/>
              <a:t>Window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/>
              <a:t>May – June </a:t>
            </a:r>
            <a:r>
              <a:rPr lang="en-US" sz="6000" dirty="0" smtClean="0"/>
              <a:t>2015</a:t>
            </a:r>
            <a:endParaRPr lang="en-US" sz="6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794200" y="27944427"/>
            <a:ext cx="11811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94200" y="11692854"/>
            <a:ext cx="11811000" cy="840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Education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Interactive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Engaging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Security Awareness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Other ways we can engage non-professionals in security best practices.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Untapped Mediums</a:t>
            </a:r>
          </a:p>
          <a:p>
            <a:pPr marL="3051810" lvl="1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Live training scenarios.</a:t>
            </a:r>
            <a:endParaRPr lang="en-US" sz="6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94200" y="22905285"/>
            <a:ext cx="11811000" cy="840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err="1" smtClean="0"/>
              <a:t>Enterbrain</a:t>
            </a:r>
            <a:r>
              <a:rPr lang="en-US" sz="6000" dirty="0" smtClean="0"/>
              <a:t> Inc.: RPG Maker. </a:t>
            </a:r>
            <a:r>
              <a:rPr lang="en-US" sz="6000" dirty="0"/>
              <a:t>Internet: </a:t>
            </a:r>
            <a:r>
              <a:rPr lang="en-US" sz="6000" dirty="0">
                <a:hlinkClick r:id="rId3"/>
              </a:rPr>
              <a:t>http://www.rpgmakerweb.com</a:t>
            </a:r>
            <a:r>
              <a:rPr lang="en-US" sz="6000" dirty="0" smtClean="0">
                <a:hlinkClick r:id="rId3"/>
              </a:rPr>
              <a:t>/</a:t>
            </a:r>
            <a:r>
              <a:rPr lang="en-US" sz="6000" dirty="0" smtClean="0"/>
              <a:t> Oct. 25, 2015 [Oct. 25, 2015]</a:t>
            </a:r>
          </a:p>
          <a:p>
            <a:endParaRPr lang="en-US" sz="6000" dirty="0"/>
          </a:p>
          <a:p>
            <a:r>
              <a:rPr lang="en-US" sz="6000" dirty="0" smtClean="0"/>
              <a:t>Kim, Peter. </a:t>
            </a:r>
            <a:r>
              <a:rPr lang="en-US" sz="6000" i="1" dirty="0" smtClean="0"/>
              <a:t>The Hacker Playbook</a:t>
            </a:r>
            <a:r>
              <a:rPr lang="en-US" sz="6000" i="1" dirty="0"/>
              <a:t>: </a:t>
            </a:r>
            <a:r>
              <a:rPr lang="en-US" sz="6000" i="1" dirty="0" smtClean="0"/>
              <a:t>Practical Guide </a:t>
            </a:r>
            <a:r>
              <a:rPr lang="en-US" sz="6000" i="1" dirty="0"/>
              <a:t>to </a:t>
            </a:r>
            <a:r>
              <a:rPr lang="en-US" sz="6000" i="1" dirty="0" smtClean="0"/>
              <a:t>Penetration Testing. </a:t>
            </a:r>
            <a:r>
              <a:rPr lang="en-US" sz="6000" dirty="0" err="1"/>
              <a:t>CreateSpace</a:t>
            </a:r>
            <a:r>
              <a:rPr lang="en-US" sz="6000" dirty="0"/>
              <a:t> Independent Publishing </a:t>
            </a:r>
            <a:r>
              <a:rPr lang="en-US" sz="6000" dirty="0" smtClean="0"/>
              <a:t>Platform, 2014.</a:t>
            </a:r>
          </a:p>
          <a:p>
            <a:endParaRPr lang="en-US" sz="6000" i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1" y="1179892"/>
            <a:ext cx="6281974" cy="6799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05" y="1460134"/>
            <a:ext cx="6922022" cy="53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212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Symmetrics: An Educational Security Game</vt:lpstr>
    </vt:vector>
  </TitlesOfParts>
  <Company>University of New Haven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Poster 2</dc:title>
  <dc:creator>Michael Rossi</dc:creator>
  <dc:description>This is by no means the only layout that you may use. You should feel free to modify this poster to fit your needs.</dc:description>
  <cp:lastModifiedBy>Brandon Knieriem</cp:lastModifiedBy>
  <cp:revision>18</cp:revision>
  <dcterms:created xsi:type="dcterms:W3CDTF">2012-07-16T14:24:15Z</dcterms:created>
  <dcterms:modified xsi:type="dcterms:W3CDTF">2015-10-25T18:34:05Z</dcterms:modified>
</cp:coreProperties>
</file>