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Resolution + fps</a:t>
            </a:r>
          </a:p>
          <a:p>
            <a:r>
              <a:rPr lang="en-US" dirty="0" smtClean="0"/>
              <a:t>130 degree field of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using SDK</a:t>
            </a:r>
          </a:p>
          <a:p>
            <a:r>
              <a:rPr lang="en-US" dirty="0" smtClean="0"/>
              <a:t>Extracting hand joint and coordinates</a:t>
            </a:r>
          </a:p>
          <a:p>
            <a:r>
              <a:rPr lang="en-US" dirty="0" smtClean="0"/>
              <a:t>Sending coordinates to Arduino</a:t>
            </a:r>
          </a:p>
          <a:p>
            <a:r>
              <a:rPr lang="en-US" dirty="0" smtClean="0"/>
              <a:t>Sending platform signals to Arduino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IK </a:t>
            </a:r>
            <a:r>
              <a:rPr lang="en-US" dirty="0" smtClean="0"/>
              <a:t>calculations – what is IK?</a:t>
            </a:r>
          </a:p>
          <a:p>
            <a:r>
              <a:rPr lang="en-US" dirty="0" smtClean="0"/>
              <a:t>Linear </a:t>
            </a:r>
            <a:r>
              <a:rPr lang="en-US" smtClean="0"/>
              <a:t>regression calculations</a:t>
            </a:r>
            <a:endParaRPr lang="en-US" dirty="0" smtClean="0"/>
          </a:p>
          <a:p>
            <a:r>
              <a:rPr lang="en-US" dirty="0" err="1" smtClean="0"/>
              <a:t>Xbee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Sending commands to SSC-32U</a:t>
            </a:r>
          </a:p>
          <a:p>
            <a:r>
              <a:rPr lang="en-US" dirty="0" smtClean="0"/>
              <a:t>Platform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commands from Arduino through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– free</a:t>
            </a:r>
          </a:p>
          <a:p>
            <a:r>
              <a:rPr lang="en-US" dirty="0" smtClean="0"/>
              <a:t>Arduino Uno + Shield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Platform</a:t>
            </a:r>
          </a:p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5.8 GHz receiver + adapter</a:t>
            </a:r>
          </a:p>
          <a:p>
            <a:r>
              <a:rPr lang="en-US" dirty="0" smtClean="0"/>
              <a:t>Batteries </a:t>
            </a:r>
            <a:r>
              <a:rPr lang="en-US" smtClean="0"/>
              <a:t>+ charger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mobile robot arm that is controlled by motion tracking</a:t>
            </a:r>
          </a:p>
          <a:p>
            <a:r>
              <a:rPr lang="en-US" sz="2800" dirty="0" smtClean="0"/>
              <a:t>Allow the user to control the arm and direct the platform from a distance</a:t>
            </a:r>
          </a:p>
          <a:p>
            <a:r>
              <a:rPr lang="en-US" sz="2800" dirty="0" smtClean="0"/>
              <a:t>Prototype a device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2562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commands</a:t>
            </a:r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Power requirements</a:t>
            </a:r>
          </a:p>
          <a:p>
            <a:r>
              <a:rPr lang="en-US" dirty="0" smtClean="0"/>
              <a:t>9600 Baud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One aluminum panel and two aluminum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 processor</a:t>
            </a:r>
          </a:p>
          <a:p>
            <a:r>
              <a:rPr lang="en-US" dirty="0" smtClean="0"/>
              <a:t>I/O pins</a:t>
            </a:r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Configured to transmitter and </a:t>
            </a:r>
            <a:r>
              <a:rPr lang="en-US" dirty="0" smtClean="0"/>
              <a:t>receiver</a:t>
            </a:r>
          </a:p>
          <a:p>
            <a:r>
              <a:rPr lang="en-US" dirty="0" smtClean="0"/>
              <a:t>Ranges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331</TotalTime>
  <Words>323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SSC-32U Commands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60</cp:revision>
  <dcterms:created xsi:type="dcterms:W3CDTF">2016-04-05T19:40:29Z</dcterms:created>
  <dcterms:modified xsi:type="dcterms:W3CDTF">2016-04-26T00:25:48Z</dcterms:modified>
</cp:coreProperties>
</file>