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8AD2EF-9821-8145-A615-D5E24707DB6A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F3CB82-2A55-6545-9A1F-537FD0A8F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NES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latch tells the controller to capture the button state</a:t>
            </a:r>
          </a:p>
          <a:p>
            <a:r>
              <a:rPr lang="en-US" dirty="0" smtClean="0"/>
              <a:t>The pulse moves each button through the data output</a:t>
            </a:r>
          </a:p>
          <a:p>
            <a:r>
              <a:rPr lang="en-US" dirty="0" smtClean="0"/>
              <a:t>Latch is a 12us high signal</a:t>
            </a:r>
          </a:p>
          <a:p>
            <a:r>
              <a:rPr lang="en-US" dirty="0" smtClean="0"/>
              <a:t>Pulse is 12us per cycle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" y="4800600"/>
            <a:ext cx="9144000" cy="21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VHDL software is written in the ISE program</a:t>
            </a:r>
          </a:p>
          <a:p>
            <a:r>
              <a:rPr lang="en-US" dirty="0" smtClean="0"/>
              <a:t>Start a new project and select the chip we are using</a:t>
            </a:r>
          </a:p>
          <a:p>
            <a:r>
              <a:rPr lang="en-US" dirty="0" smtClean="0"/>
              <a:t>To connect the VHDL to pins we need to edit the UCF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VHD File</a:t>
            </a:r>
          </a:p>
          <a:p>
            <a:pPr marL="0" indent="0">
              <a:buNone/>
            </a:pPr>
            <a:r>
              <a:rPr lang="en-US" sz="2600" dirty="0"/>
              <a:t>entity </a:t>
            </a:r>
            <a:r>
              <a:rPr lang="en-US" sz="2600" dirty="0" err="1"/>
              <a:t>top_level_test</a:t>
            </a:r>
            <a:r>
              <a:rPr lang="en-US" sz="2600" dirty="0"/>
              <a:t> is</a:t>
            </a:r>
          </a:p>
          <a:p>
            <a:pPr marL="0" indent="0">
              <a:buNone/>
            </a:pPr>
            <a:r>
              <a:rPr lang="en-US" sz="2600" dirty="0"/>
              <a:t>    Port ( reset : in  STD_LOGIC;</a:t>
            </a:r>
          </a:p>
          <a:p>
            <a:pPr marL="0" indent="0">
              <a:buNone/>
            </a:pPr>
            <a:r>
              <a:rPr lang="en-US" sz="2600" dirty="0"/>
              <a:t>           clk_50mhz : in  STD_LOGIC;</a:t>
            </a:r>
          </a:p>
          <a:p>
            <a:pPr marL="0" indent="0">
              <a:buNone/>
            </a:pPr>
            <a:r>
              <a:rPr lang="en-US" sz="2600" dirty="0"/>
              <a:t>           </a:t>
            </a:r>
            <a:r>
              <a:rPr lang="en-US" sz="2600" dirty="0" err="1"/>
              <a:t>buttonled</a:t>
            </a:r>
            <a:r>
              <a:rPr lang="en-US" sz="2600" dirty="0"/>
              <a:t> : out  STD_LOGIC_VECTOR (7 </a:t>
            </a:r>
            <a:r>
              <a:rPr lang="en-US" sz="2600" dirty="0" err="1"/>
              <a:t>downto</a:t>
            </a:r>
            <a:r>
              <a:rPr lang="en-US" sz="2600" dirty="0"/>
              <a:t> 0);</a:t>
            </a:r>
          </a:p>
          <a:p>
            <a:pPr marL="0" indent="0">
              <a:buNone/>
            </a:pPr>
            <a:r>
              <a:rPr lang="en-US" sz="2600" dirty="0"/>
              <a:t>           </a:t>
            </a:r>
            <a:r>
              <a:rPr lang="en-US" sz="2600" dirty="0" err="1"/>
              <a:t>nes_latch</a:t>
            </a:r>
            <a:r>
              <a:rPr lang="en-US" sz="2600" dirty="0"/>
              <a:t> : out  STD_LOGIC;</a:t>
            </a:r>
          </a:p>
          <a:p>
            <a:pPr marL="0" indent="0">
              <a:buNone/>
            </a:pPr>
            <a:r>
              <a:rPr lang="en-US" sz="2600" dirty="0"/>
              <a:t>           </a:t>
            </a:r>
            <a:r>
              <a:rPr lang="en-US" sz="2600" dirty="0" err="1"/>
              <a:t>nes_clk</a:t>
            </a:r>
            <a:r>
              <a:rPr lang="en-US" sz="2600" dirty="0"/>
              <a:t> : out  STD_LOGIC;</a:t>
            </a:r>
          </a:p>
          <a:p>
            <a:pPr marL="0" indent="0">
              <a:buNone/>
            </a:pPr>
            <a:r>
              <a:rPr lang="en-US" sz="2600" dirty="0"/>
              <a:t>           </a:t>
            </a:r>
            <a:r>
              <a:rPr lang="en-US" sz="2600" dirty="0" err="1"/>
              <a:t>nes_data_in</a:t>
            </a:r>
            <a:r>
              <a:rPr lang="en-US" sz="2600" dirty="0"/>
              <a:t> : in  STD_LOGIC);</a:t>
            </a:r>
          </a:p>
          <a:p>
            <a:pPr marL="0" indent="0">
              <a:buNone/>
            </a:pPr>
            <a:r>
              <a:rPr lang="en-US" sz="2600" dirty="0"/>
              <a:t>end </a:t>
            </a:r>
            <a:r>
              <a:rPr lang="en-US" sz="2600" dirty="0" err="1"/>
              <a:t>top_level_test</a:t>
            </a:r>
            <a:r>
              <a:rPr lang="en-US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76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UCF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[0]" LOC = </a:t>
            </a:r>
            <a:r>
              <a:rPr lang="en-US" dirty="0"/>
              <a:t>D</a:t>
            </a:r>
            <a:r>
              <a:rPr lang="en-US" dirty="0" smtClean="0"/>
              <a:t>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[1]" LOC = C3;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[2]" LOC = E6;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[3]" LOC = D6;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[4]" LOC = D13;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[5]" LOC = A7;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[6]" LOC = G9;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buttonled</a:t>
            </a:r>
            <a:r>
              <a:rPr lang="en-US" dirty="0"/>
              <a:t>[7]" LOC = A8;</a:t>
            </a:r>
          </a:p>
          <a:p>
            <a:pPr marL="0" indent="0">
              <a:buNone/>
            </a:pPr>
            <a:r>
              <a:rPr lang="en-US" dirty="0"/>
              <a:t>NET "clk_50mhz" LOC = C9;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nes_clk</a:t>
            </a:r>
            <a:r>
              <a:rPr lang="en-US" dirty="0"/>
              <a:t>" LOC = N14;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nes_data_in</a:t>
            </a:r>
            <a:r>
              <a:rPr lang="en-US" dirty="0"/>
              <a:t>" LOC = E15;</a:t>
            </a:r>
          </a:p>
          <a:p>
            <a:pPr marL="0" indent="0">
              <a:buNone/>
            </a:pPr>
            <a:r>
              <a:rPr lang="en-US" dirty="0"/>
              <a:t>NET "</a:t>
            </a:r>
            <a:r>
              <a:rPr lang="en-US" dirty="0" err="1"/>
              <a:t>nes_latch</a:t>
            </a:r>
            <a:r>
              <a:rPr lang="en-US" dirty="0"/>
              <a:t>" LOC = N15;</a:t>
            </a:r>
          </a:p>
          <a:p>
            <a:pPr marL="0" indent="0">
              <a:buNone/>
            </a:pPr>
            <a:r>
              <a:rPr lang="en-US" dirty="0"/>
              <a:t>NET "reset" LOC = N17;</a:t>
            </a:r>
          </a:p>
        </p:txBody>
      </p:sp>
    </p:spTree>
    <p:extLst>
      <p:ext uri="{BB962C8B-B14F-4D97-AF65-F5344CB8AC3E}">
        <p14:creationId xmlns:p14="http://schemas.microsoft.com/office/powerpoint/2010/main" val="20542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video game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Video game systems can be very complex and use a large number of different processors</a:t>
            </a:r>
          </a:p>
          <a:p>
            <a:r>
              <a:rPr lang="en-US" dirty="0" smtClean="0"/>
              <a:t>Modern video game systems</a:t>
            </a:r>
          </a:p>
          <a:p>
            <a:pPr lvl="1"/>
            <a:r>
              <a:rPr lang="en-US" dirty="0" smtClean="0"/>
              <a:t>Have multi-core CPU</a:t>
            </a:r>
          </a:p>
          <a:p>
            <a:pPr lvl="1"/>
            <a:r>
              <a:rPr lang="en-US" dirty="0" smtClean="0"/>
              <a:t>Have dedicated 3d graphic processor</a:t>
            </a:r>
          </a:p>
          <a:p>
            <a:pPr lvl="1"/>
            <a:r>
              <a:rPr lang="en-US" dirty="0" smtClean="0"/>
              <a:t>Network connectivity, Wired and Wireless</a:t>
            </a:r>
          </a:p>
          <a:p>
            <a:pPr lvl="1"/>
            <a:r>
              <a:rPr lang="en-US" dirty="0" smtClean="0"/>
              <a:t>Optical Drive</a:t>
            </a:r>
          </a:p>
          <a:p>
            <a:pPr lvl="1"/>
            <a:r>
              <a:rPr lang="en-US" dirty="0" smtClean="0"/>
              <a:t>Hard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Video Game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focus on something more simple</a:t>
            </a:r>
          </a:p>
          <a:p>
            <a:r>
              <a:rPr lang="en-US" dirty="0" smtClean="0"/>
              <a:t>Look at the technology available in the 1980s</a:t>
            </a:r>
          </a:p>
          <a:p>
            <a:r>
              <a:rPr lang="en-US" dirty="0" smtClean="0"/>
              <a:t>Our system will have limits</a:t>
            </a:r>
          </a:p>
          <a:p>
            <a:pPr lvl="1"/>
            <a:r>
              <a:rPr lang="en-US" dirty="0" smtClean="0"/>
              <a:t>Games will have be small in scope</a:t>
            </a:r>
          </a:p>
          <a:p>
            <a:pPr lvl="1"/>
            <a:r>
              <a:rPr lang="en-US" dirty="0" smtClean="0"/>
              <a:t>2d graphics</a:t>
            </a:r>
          </a:p>
          <a:p>
            <a:pPr lvl="1"/>
            <a:r>
              <a:rPr lang="en-US" dirty="0" smtClean="0"/>
              <a:t>Only have 16 colors (limit of FPGA 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– NES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0473" b="10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64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– NES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395415"/>
            <a:ext cx="16002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  <a:p>
            <a:pPr algn="ctr"/>
            <a:r>
              <a:rPr lang="en-US" dirty="0" smtClean="0"/>
              <a:t>8-bit microcontroller</a:t>
            </a:r>
          </a:p>
          <a:p>
            <a:pPr algn="ctr"/>
            <a:r>
              <a:rPr lang="en-US" dirty="0" smtClean="0"/>
              <a:t>1.79 MHz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395415"/>
            <a:ext cx="1676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cartridge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667000" y="2624015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07831" y="3038230"/>
            <a:ext cx="1219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protection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2327031" y="3309815"/>
            <a:ext cx="1178169" cy="332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5200" y="4757615"/>
            <a:ext cx="16002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 CPU</a:t>
            </a:r>
          </a:p>
          <a:p>
            <a:pPr algn="ctr"/>
            <a:r>
              <a:rPr lang="en-US" dirty="0" smtClean="0"/>
              <a:t>PPU 5.37MHz</a:t>
            </a:r>
          </a:p>
          <a:p>
            <a:pPr algn="ctr"/>
            <a:r>
              <a:rPr lang="en-US" dirty="0" smtClean="0"/>
              <a:t>256x240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4305300" y="3843215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8400" y="2471615"/>
            <a:ext cx="1676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Processor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5105400" y="2814515"/>
            <a:ext cx="1143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75754" y="3647830"/>
            <a:ext cx="1676400" cy="652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cxnSp>
        <p:nvCxnSpPr>
          <p:cNvPr id="19" name="Elbow Connector 18"/>
          <p:cNvCxnSpPr>
            <a:stCxn id="17" idx="1"/>
          </p:cNvCxnSpPr>
          <p:nvPr/>
        </p:nvCxnSpPr>
        <p:spPr>
          <a:xfrm rot="10800000">
            <a:off x="5105400" y="3462215"/>
            <a:ext cx="1170354" cy="51190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676400"/>
            <a:ext cx="7162800" cy="5029200"/>
          </a:xfrm>
          <a:prstGeom prst="rect">
            <a:avLst/>
          </a:prstGeom>
          <a:noFill/>
          <a:ln w="76200" cmpd="tri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05740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</a:t>
            </a:r>
          </a:p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662" y="62044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FPGA </a:t>
            </a:r>
            <a:r>
              <a:rPr lang="en-US" dirty="0" err="1" smtClean="0"/>
              <a:t>SoC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2057400"/>
            <a:ext cx="2209800" cy="1600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Microblaze</a:t>
            </a:r>
            <a:r>
              <a:rPr lang="en-US" dirty="0" smtClean="0"/>
              <a:t> CPU</a:t>
            </a:r>
          </a:p>
          <a:p>
            <a:pPr algn="ctr"/>
            <a:r>
              <a:rPr lang="en-US" dirty="0" smtClean="0"/>
              <a:t>50MHz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4662" y="4343400"/>
            <a:ext cx="1600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5105400"/>
            <a:ext cx="1447800" cy="7620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50MHz CLK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2209800"/>
            <a:ext cx="22860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 Output/</a:t>
            </a:r>
          </a:p>
          <a:p>
            <a:pPr algn="ctr"/>
            <a:r>
              <a:rPr lang="en-US" dirty="0" smtClean="0"/>
              <a:t>(Processor ?)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4384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26670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48000" y="3657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19800" y="4191000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?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 rot="10800000">
            <a:off x="4724400" y="3200400"/>
            <a:ext cx="1295400" cy="11430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67200" y="3657600"/>
            <a:ext cx="0" cy="1447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43200" y="5105400"/>
            <a:ext cx="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5791200"/>
            <a:ext cx="12192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0200" y="5715000"/>
            <a:ext cx="23622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772400" y="3581400"/>
            <a:ext cx="0" cy="2133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162800" y="5105400"/>
            <a:ext cx="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going to start with the controller</a:t>
            </a:r>
          </a:p>
          <a:p>
            <a:r>
              <a:rPr lang="en-US" dirty="0" smtClean="0"/>
              <a:t>Create VHDL code to generate the signals and read the buttons press</a:t>
            </a:r>
          </a:p>
          <a:p>
            <a:r>
              <a:rPr lang="en-US" dirty="0" smtClean="0"/>
              <a:t>Could be done by bit-banging on the CPU but we have the resources for all the timing to be done outside of the CPU</a:t>
            </a:r>
          </a:p>
          <a:p>
            <a:r>
              <a:rPr lang="en-US" dirty="0" smtClean="0"/>
              <a:t>Later we will connect our hardware to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7538"/>
            <a:ext cx="1905000" cy="1385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28800"/>
            <a:ext cx="1995714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345354"/>
            <a:ext cx="1828800" cy="1432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343400"/>
            <a:ext cx="17780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318299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only </a:t>
            </a:r>
          </a:p>
          <a:p>
            <a:r>
              <a:rPr lang="en-US" dirty="0" smtClean="0"/>
              <a:t>8 buttons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3314" y="321052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used a Timer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5867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buttons</a:t>
            </a:r>
          </a:p>
          <a:p>
            <a:r>
              <a:rPr lang="en-US" dirty="0" smtClean="0"/>
              <a:t>Analog direction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5867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buttons</a:t>
            </a:r>
          </a:p>
          <a:p>
            <a:r>
              <a:rPr lang="en-US" dirty="0" smtClean="0"/>
              <a:t>Analog direction/buttons</a:t>
            </a:r>
          </a:p>
          <a:p>
            <a:r>
              <a:rPr lang="en-US" dirty="0" smtClean="0"/>
              <a:t>Analog tilt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1905000" cy="13854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57800" y="2362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285847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1938" y="3352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7800" y="38862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85847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382108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389596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029200" y="21336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72000" y="2133600"/>
            <a:ext cx="457200" cy="724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2858477"/>
            <a:ext cx="0" cy="1484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43434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715000" y="2133600"/>
            <a:ext cx="0" cy="2209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4784969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 Pin out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8907" y="210133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85338" y="4200769"/>
            <a:ext cx="245599" cy="37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91000" y="26738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00800" y="236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- 1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810608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Pulse (in) - 2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0800" y="3352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Latch (in) - 3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(out) - 4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1"/>
            <a:endCxn id="7" idx="6"/>
          </p:cNvCxnSpPr>
          <p:nvPr/>
        </p:nvCxnSpPr>
        <p:spPr>
          <a:xfrm flipH="1" flipV="1">
            <a:off x="5562600" y="25146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  <a:endCxn id="8" idx="6"/>
          </p:cNvCxnSpPr>
          <p:nvPr/>
        </p:nvCxnSpPr>
        <p:spPr>
          <a:xfrm flipH="1">
            <a:off x="5562600" y="3001108"/>
            <a:ext cx="838200" cy="9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1"/>
            <a:endCxn id="9" idx="6"/>
          </p:cNvCxnSpPr>
          <p:nvPr/>
        </p:nvCxnSpPr>
        <p:spPr>
          <a:xfrm flipH="1" flipV="1">
            <a:off x="5556738" y="3505200"/>
            <a:ext cx="844062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1"/>
            <a:endCxn id="10" idx="6"/>
          </p:cNvCxnSpPr>
          <p:nvPr/>
        </p:nvCxnSpPr>
        <p:spPr>
          <a:xfrm flipH="1" flipV="1">
            <a:off x="5562600" y="40386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7000" y="285847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- 7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3"/>
            <a:endCxn id="11" idx="2"/>
          </p:cNvCxnSpPr>
          <p:nvPr/>
        </p:nvCxnSpPr>
        <p:spPr>
          <a:xfrm flipV="1">
            <a:off x="3733800" y="3010877"/>
            <a:ext cx="9906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16</TotalTime>
  <Words>474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Wingdings</vt:lpstr>
      <vt:lpstr>Wingdings 2</vt:lpstr>
      <vt:lpstr>Median</vt:lpstr>
      <vt:lpstr>Lab 1: NES Controller</vt:lpstr>
      <vt:lpstr>Types of video game systems</vt:lpstr>
      <vt:lpstr>Our Video Game System</vt:lpstr>
      <vt:lpstr>Block Diagram – NES System</vt:lpstr>
      <vt:lpstr>Block Diagram – NES system</vt:lpstr>
      <vt:lpstr>Our System</vt:lpstr>
      <vt:lpstr>Start with the controller</vt:lpstr>
      <vt:lpstr>Types of Controllers</vt:lpstr>
      <vt:lpstr>NES Controller</vt:lpstr>
      <vt:lpstr>Interface</vt:lpstr>
      <vt:lpstr>Xilinx Software</vt:lpstr>
      <vt:lpstr>VHDL Code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NES Controller</dc:title>
  <dc:creator>Christopher Martinez</dc:creator>
  <cp:lastModifiedBy>taadmin</cp:lastModifiedBy>
  <cp:revision>2</cp:revision>
  <dcterms:created xsi:type="dcterms:W3CDTF">2012-07-30T18:31:56Z</dcterms:created>
  <dcterms:modified xsi:type="dcterms:W3CDTF">2013-09-09T15:24:53Z</dcterms:modified>
</cp:coreProperties>
</file>