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lfa Slab One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4" d="100"/>
          <a:sy n="124" d="100"/>
        </p:scale>
        <p:origin x="-414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143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f1fd060d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f1fd060d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f1fd060d5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f1fd060d5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1fd060d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1fd060d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1fd060d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1fd060d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1fd060d5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1fd060d5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f1fd060d5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f1fd060d5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1fd060d5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1fd060d5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lang="ru">
                <a:latin typeface="Alfa Slab One"/>
                <a:ea typeface="Alfa Slab One"/>
                <a:cs typeface="Alfa Slab One"/>
                <a:sym typeface="Alfa Slab One"/>
              </a:rPr>
              <a:t>Выживание в подъезде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225025" y="3243075"/>
            <a:ext cx="4592700" cy="630000"/>
          </a:xfrm>
          <a:prstGeom prst="rect">
            <a:avLst/>
          </a:prstGeom>
          <a:ln w="2857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программы и задачи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28200" y="245025"/>
            <a:ext cx="4845600" cy="645900"/>
          </a:xfrm>
          <a:prstGeom prst="rect">
            <a:avLst/>
          </a:prstGeom>
          <a:ln w="38100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28200" y="1063125"/>
            <a:ext cx="83592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Создать программу для соревнования с другими пользователями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Создать базу данных для сохранения и вывода информации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8200" y="3179250"/>
            <a:ext cx="79077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Создать проект по условиям заказчика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Использование библиотеки pygame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28200" y="245025"/>
            <a:ext cx="4845600" cy="645900"/>
          </a:xfrm>
          <a:prstGeom prst="rect">
            <a:avLst/>
          </a:prstGeom>
          <a:ln w="38100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программы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28200" y="1103625"/>
            <a:ext cx="72597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Наличие README.txt и requirements.txt файлов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Все ресурсы находятся в папке data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Все ресурсы рассортированы по разным папкам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28200" y="3270375"/>
            <a:ext cx="69558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+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папке проекта есть генерируемый файл get_data.txt в котором находится вывод информации из базы данных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37" y="436622"/>
            <a:ext cx="5905500" cy="2305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50" y="3373425"/>
            <a:ext cx="4039349" cy="11283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055" y="4101903"/>
            <a:ext cx="3865826" cy="7328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83" name="Google Shape;83;p16"/>
          <p:cNvCxnSpPr>
            <a:stCxn id="80" idx="3"/>
          </p:cNvCxnSpPr>
          <p:nvPr/>
        </p:nvCxnSpPr>
        <p:spPr>
          <a:xfrm rot="10800000" flipH="1">
            <a:off x="4292999" y="3634913"/>
            <a:ext cx="1478400" cy="302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endCxn id="82" idx="1"/>
          </p:cNvCxnSpPr>
          <p:nvPr/>
        </p:nvCxnSpPr>
        <p:spPr>
          <a:xfrm>
            <a:off x="4265655" y="4205514"/>
            <a:ext cx="509400" cy="262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/>
          <p:nvPr/>
        </p:nvSpPr>
        <p:spPr>
          <a:xfrm>
            <a:off x="451063" y="883110"/>
            <a:ext cx="227825" cy="2490325"/>
          </a:xfrm>
          <a:custGeom>
            <a:avLst/>
            <a:gdLst/>
            <a:ahLst/>
            <a:cxnLst/>
            <a:rect l="l" t="t" r="r" b="b"/>
            <a:pathLst>
              <a:path w="9113" h="99613" extrusionOk="0">
                <a:moveTo>
                  <a:pt x="9113" y="6058"/>
                </a:moveTo>
                <a:cubicBezTo>
                  <a:pt x="7628" y="6261"/>
                  <a:pt x="1013" y="-8319"/>
                  <a:pt x="203" y="7273"/>
                </a:cubicBezTo>
                <a:cubicBezTo>
                  <a:pt x="-607" y="22866"/>
                  <a:pt x="3578" y="84223"/>
                  <a:pt x="4253" y="99613"/>
                </a:cubicBezTo>
              </a:path>
            </a:pathLst>
          </a:cu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34" y="3147988"/>
            <a:ext cx="2606199" cy="789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28200" y="245025"/>
            <a:ext cx="4845600" cy="645900"/>
          </a:xfrm>
          <a:prstGeom prst="rect">
            <a:avLst/>
          </a:prstGeom>
          <a:ln w="38100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базы данных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75" y="1662299"/>
            <a:ext cx="6671850" cy="1008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92" name="Google Shape;92;p17"/>
          <p:cNvSpPr txBox="1"/>
          <p:nvPr/>
        </p:nvSpPr>
        <p:spPr>
          <a:xfrm>
            <a:off x="328200" y="1093500"/>
            <a:ext cx="68040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базе данных есть одна основная таблица - main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325" y="1093500"/>
            <a:ext cx="1707000" cy="29854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4" name="Google Shape;94;p17"/>
          <p:cNvSpPr txBox="1"/>
          <p:nvPr/>
        </p:nvSpPr>
        <p:spPr>
          <a:xfrm>
            <a:off x="273450" y="2920800"/>
            <a:ext cx="6591300" cy="1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таблице есть id, scores, time_life, is_win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rabicPeriod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 - номер игры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rabicPeriod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scores - очки полученные в игре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rabicPeriod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time_life - время жизни персонажа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rabicPeriod"/>
            </a:pPr>
            <a:r>
              <a:rPr lang="ru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is_win - это 0 или 1, либо проиграл/победил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28200" y="245025"/>
            <a:ext cx="4855800" cy="645900"/>
          </a:xfrm>
          <a:prstGeom prst="rect">
            <a:avLst/>
          </a:prstGeom>
          <a:ln w="38100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main.py 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05000" y="1063125"/>
            <a:ext cx="5690100" cy="1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Скрипт имеет комментарии для пояснения функций и методов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Массовое применение инкапсуляции и наследования делает код очень маленьким и более простым для понимания </a:t>
            </a: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559" y="3532358"/>
            <a:ext cx="2752980" cy="13478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2" name="Google Shape;102;p18"/>
          <p:cNvSpPr txBox="1"/>
          <p:nvPr/>
        </p:nvSpPr>
        <p:spPr>
          <a:xfrm>
            <a:off x="455625" y="3148875"/>
            <a:ext cx="40353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+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PEP8 одобряет код!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42" y="678924"/>
            <a:ext cx="3587566" cy="1672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951" y="3210348"/>
            <a:ext cx="2241244" cy="10669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28200" y="245025"/>
            <a:ext cx="4855800" cy="645900"/>
          </a:xfrm>
          <a:prstGeom prst="rect">
            <a:avLst/>
          </a:prstGeom>
          <a:ln w="38100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игры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05000" y="1063125"/>
            <a:ext cx="7198800" cy="1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Proxima Nova"/>
              <a:buChar char="➔"/>
            </a:pPr>
            <a:r>
              <a:rPr lang="ru" sz="26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Пришло время запустить игру через EXE файл и показать контент игры </a:t>
            </a:r>
            <a:endParaRPr sz="26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426" y="1884621"/>
            <a:ext cx="4042574" cy="204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" y="2575483"/>
            <a:ext cx="4217055" cy="2110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Экран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Alfa Slab One</vt:lpstr>
      <vt:lpstr>Proxima Nova</vt:lpstr>
      <vt:lpstr>Spearmint</vt:lpstr>
      <vt:lpstr>     Выживание в подъезде</vt:lpstr>
      <vt:lpstr>Задачи</vt:lpstr>
      <vt:lpstr>Структура программы</vt:lpstr>
      <vt:lpstr>Презентация PowerPoint</vt:lpstr>
      <vt:lpstr>Структура базы данных</vt:lpstr>
      <vt:lpstr>main.py </vt:lpstr>
      <vt:lpstr>Демонстрация игры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Выживание в подъезде</dc:title>
  <cp:lastModifiedBy>User</cp:lastModifiedBy>
  <cp:revision>1</cp:revision>
  <dcterms:modified xsi:type="dcterms:W3CDTF">2024-01-12T09:22:29Z</dcterms:modified>
</cp:coreProperties>
</file>