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WoodBlockPuzzle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Samuel </a:t>
            </a:r>
            <a:r>
              <a:rPr lang="de-DE" dirty="0" err="1" smtClean="0"/>
              <a:t>Burch</a:t>
            </a:r>
            <a:r>
              <a:rPr lang="de-DE" dirty="0" smtClean="0"/>
              <a:t> &amp; Björn </a:t>
            </a:r>
            <a:r>
              <a:rPr lang="de-DE" dirty="0" err="1" smtClean="0"/>
              <a:t>Johannisson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6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Spiel</a:t>
            </a:r>
            <a:endParaRPr lang="de-DE" dirty="0"/>
          </a:p>
        </p:txBody>
      </p:sp>
      <p:pic>
        <p:nvPicPr>
          <p:cNvPr id="1026" name="Picture 2" descr="D:\Dokumente\Eigene Dateien\Studium\5.Semester\Software Engineering\Präsi\Field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68760"/>
            <a:ext cx="349567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kumente\Eigene Dateien\Studium\BlöckeZwischenspeicher\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158" y="2653630"/>
            <a:ext cx="1240532" cy="124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kumente\Eigene Dateien\Studium\5.Semester\Software Engineering\Präsi\FieldEmp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3"/>
            <a:ext cx="2592288" cy="255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kumente\Eigene Dateien\Studium\5.Semester\Software Engineering\Präsi\FieldPlusB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02777"/>
            <a:ext cx="2613421" cy="252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5148064" y="3112487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48064" y="3318690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131840" y="3220093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rot="5400000">
            <a:off x="3131840" y="3220093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Das 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83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Benutzte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Observer</a:t>
            </a:r>
          </a:p>
          <a:p>
            <a:r>
              <a:rPr lang="de-DE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1448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Reverse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Spielstände </a:t>
            </a:r>
            <a:r>
              <a:rPr lang="de-DE" dirty="0" smtClean="0"/>
              <a:t>auf </a:t>
            </a:r>
            <a:r>
              <a:rPr lang="de-DE" dirty="0" err="1" smtClean="0"/>
              <a:t>Stack</a:t>
            </a:r>
            <a:r>
              <a:rPr lang="de-DE" dirty="0" smtClean="0"/>
              <a:t> seit letztem </a:t>
            </a:r>
            <a:r>
              <a:rPr lang="de-DE" dirty="0" err="1" smtClean="0"/>
              <a:t>Reset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Nicht mit Command-Pattern. Darum kein </a:t>
            </a:r>
            <a:r>
              <a:rPr lang="de-DE" dirty="0" err="1" smtClean="0"/>
              <a:t>redo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Lösung mit Command Pattern: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„negative“ Blöcke, um </a:t>
            </a:r>
            <a:r>
              <a:rPr lang="de-DE" dirty="0" err="1" smtClean="0"/>
              <a:t>addBlock</a:t>
            </a:r>
            <a:r>
              <a:rPr lang="de-DE" dirty="0" smtClean="0"/>
              <a:t> damit zu wiederholen. Die Löschung einer vollen Reihe/Spalte müsste als separater Command realisiert werden.</a:t>
            </a:r>
          </a:p>
        </p:txBody>
      </p:sp>
    </p:spTree>
    <p:extLst>
      <p:ext uri="{BB962C8B-B14F-4D97-AF65-F5344CB8AC3E}">
        <p14:creationId xmlns:p14="http://schemas.microsoft.com/office/powerpoint/2010/main" val="149407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Blöcke mit mehreren Farben</a:t>
            </a:r>
            <a:endParaRPr lang="de-DE" dirty="0"/>
          </a:p>
        </p:txBody>
      </p:sp>
      <p:pic>
        <p:nvPicPr>
          <p:cNvPr id="2050" name="Picture 2" descr="D:\Dokumente\Eigene Dateien\Studium\5.Semester\Software Engineering\Präsi\Field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3" y="1251006"/>
            <a:ext cx="2867856" cy="411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kumente\Eigene Dateien\Studium\5.Semester\Software Engineering\Präsi\FieldB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51005"/>
            <a:ext cx="2879600" cy="411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71600" y="5375282"/>
            <a:ext cx="719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</a:t>
            </a:r>
            <a:r>
              <a:rPr lang="de-DE" u="sng" dirty="0" smtClean="0"/>
              <a:t>Einheitlich</a:t>
            </a:r>
            <a:r>
              <a:rPr lang="de-DE" dirty="0" smtClean="0"/>
              <a:t>				</a:t>
            </a:r>
            <a:r>
              <a:rPr lang="de-DE" u="sng" dirty="0" smtClean="0"/>
              <a:t>Von </a:t>
            </a:r>
            <a:r>
              <a:rPr lang="de-DE" u="sng" dirty="0" err="1" smtClean="0"/>
              <a:t>Gui</a:t>
            </a:r>
            <a:r>
              <a:rPr lang="de-DE" u="sng" dirty="0" smtClean="0"/>
              <a:t> gefärbt (</a:t>
            </a:r>
            <a:r>
              <a:rPr lang="de-DE" u="sng" dirty="0" err="1" smtClean="0"/>
              <a:t>random</a:t>
            </a:r>
            <a:r>
              <a:rPr lang="de-DE" u="sng" dirty="0" smtClean="0"/>
              <a:t>)</a:t>
            </a:r>
          </a:p>
          <a:p>
            <a:r>
              <a:rPr lang="de-DE" dirty="0" smtClean="0"/>
              <a:t>Lösung für feste Blockfarbe: Farbe nicht nur an </a:t>
            </a:r>
            <a:r>
              <a:rPr lang="de-DE" dirty="0" err="1" smtClean="0"/>
              <a:t>Gui</a:t>
            </a:r>
            <a:r>
              <a:rPr lang="de-DE" dirty="0" smtClean="0"/>
              <a:t>,</a:t>
            </a:r>
          </a:p>
          <a:p>
            <a:r>
              <a:rPr lang="de-DE" dirty="0" smtClean="0"/>
              <a:t>sondern direkt in Model an die Zelle binden.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53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Codeabdeckung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75891" cy="43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00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Codeabdeckung</a:t>
            </a:r>
            <a:endParaRPr lang="de-DE" dirty="0"/>
          </a:p>
        </p:txBody>
      </p:sp>
      <p:pic>
        <p:nvPicPr>
          <p:cNvPr id="5122" name="Picture 2" descr="D:\Dokumente\Eigene Dateien\Studium\5.Semester\Software Engineering\Präsi\Coverage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10908"/>
            <a:ext cx="6767417" cy="24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123728" y="4612486"/>
            <a:ext cx="449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 aus </a:t>
            </a:r>
            <a:r>
              <a:rPr lang="de-DE" dirty="0" err="1" smtClean="0"/>
              <a:t>Intellij</a:t>
            </a:r>
            <a:r>
              <a:rPr lang="de-DE" dirty="0" smtClean="0"/>
              <a:t> IDEA</a:t>
            </a:r>
            <a:br>
              <a:rPr lang="de-DE" dirty="0" smtClean="0"/>
            </a:br>
            <a:r>
              <a:rPr lang="de-DE" dirty="0" err="1" smtClean="0"/>
              <a:t>util</a:t>
            </a:r>
            <a:r>
              <a:rPr lang="de-DE" dirty="0" smtClean="0"/>
              <a:t> mit Observer zieht hier den Schnitt runter.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9034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WoodBlockPuzzle</vt:lpstr>
      <vt:lpstr>Das Spiel</vt:lpstr>
      <vt:lpstr>Das Spiel</vt:lpstr>
      <vt:lpstr>Benutzte Pattern</vt:lpstr>
      <vt:lpstr>Reverse</vt:lpstr>
      <vt:lpstr>Blöcke mit mehreren Farben</vt:lpstr>
      <vt:lpstr>Codeabdeckung</vt:lpstr>
      <vt:lpstr>Codeabdeckung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WoodBlockPuzzle</dc:title>
  <dc:creator>Björn Johannisson</dc:creator>
  <cp:lastModifiedBy>Windows-Benutzer</cp:lastModifiedBy>
  <cp:revision>26</cp:revision>
  <dcterms:created xsi:type="dcterms:W3CDTF">2019-07-03T06:32:49Z</dcterms:created>
  <dcterms:modified xsi:type="dcterms:W3CDTF">2019-07-04T17:37:03Z</dcterms:modified>
</cp:coreProperties>
</file>