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D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17" autoAdjust="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8B330-749B-43EB-B15B-BE72864807F7}" type="datetimeFigureOut">
              <a:rPr lang="uk-UA" smtClean="0"/>
              <a:pPr/>
              <a:t>05.04.2016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1355D-1DD4-4DC5-9F95-48AD925F360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B114CB-634A-4DA8-9D45-D81646ACC349}" type="datetimeFigureOut">
              <a:rPr lang="uk-UA" smtClean="0"/>
              <a:pPr/>
              <a:t>05.04.2016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197D6-E7B2-499E-A7B5-3CF65FBFDAA9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B114CB-634A-4DA8-9D45-D81646ACC349}" type="datetimeFigureOut">
              <a:rPr lang="uk-UA" smtClean="0"/>
              <a:pPr/>
              <a:t>05.04.2016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197D6-E7B2-499E-A7B5-3CF65FBFDAA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B114CB-634A-4DA8-9D45-D81646ACC349}" type="datetimeFigureOut">
              <a:rPr lang="uk-UA" smtClean="0"/>
              <a:pPr/>
              <a:t>05.04.2016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197D6-E7B2-499E-A7B5-3CF65FBFDAA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B114CB-634A-4DA8-9D45-D81646ACC349}" type="datetimeFigureOut">
              <a:rPr lang="uk-UA" smtClean="0"/>
              <a:pPr/>
              <a:t>05.04.2016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197D6-E7B2-499E-A7B5-3CF65FBFDAA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B114CB-634A-4DA8-9D45-D81646ACC349}" type="datetimeFigureOut">
              <a:rPr lang="uk-UA" smtClean="0"/>
              <a:pPr/>
              <a:t>05.04.2016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197D6-E7B2-499E-A7B5-3CF65FBFDAA9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B114CB-634A-4DA8-9D45-D81646ACC349}" type="datetimeFigureOut">
              <a:rPr lang="uk-UA" smtClean="0"/>
              <a:pPr/>
              <a:t>05.04.2016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197D6-E7B2-499E-A7B5-3CF65FBFDAA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B114CB-634A-4DA8-9D45-D81646ACC349}" type="datetimeFigureOut">
              <a:rPr lang="uk-UA" smtClean="0"/>
              <a:pPr/>
              <a:t>05.04.2016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197D6-E7B2-499E-A7B5-3CF65FBFDAA9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B114CB-634A-4DA8-9D45-D81646ACC349}" type="datetimeFigureOut">
              <a:rPr lang="uk-UA" smtClean="0"/>
              <a:pPr/>
              <a:t>05.04.2016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197D6-E7B2-499E-A7B5-3CF65FBFDAA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B114CB-634A-4DA8-9D45-D81646ACC349}" type="datetimeFigureOut">
              <a:rPr lang="uk-UA" smtClean="0"/>
              <a:pPr/>
              <a:t>05.04.2016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197D6-E7B2-499E-A7B5-3CF65FBFDAA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B114CB-634A-4DA8-9D45-D81646ACC349}" type="datetimeFigureOut">
              <a:rPr lang="uk-UA" smtClean="0"/>
              <a:pPr/>
              <a:t>05.04.2016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197D6-E7B2-499E-A7B5-3CF65FBFDAA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DB114CB-634A-4DA8-9D45-D81646ACC349}" type="datetimeFigureOut">
              <a:rPr lang="uk-UA" smtClean="0"/>
              <a:pPr/>
              <a:t>05.04.2016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D8197D6-E7B2-499E-A7B5-3CF65FBFDAA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dirty="0" smtClean="0"/>
              <a:t>Образец текста</a:t>
            </a:r>
          </a:p>
          <a:p>
            <a:pPr lvl="1" eaLnBrk="1" latinLnBrk="0" hangingPunct="1"/>
            <a:r>
              <a:rPr kumimoji="0" lang="ru-RU" dirty="0" smtClean="0"/>
              <a:t>Второй уровень</a:t>
            </a:r>
          </a:p>
          <a:p>
            <a:pPr lvl="2" eaLnBrk="1" latinLnBrk="0" hangingPunct="1"/>
            <a:r>
              <a:rPr kumimoji="0" lang="ru-RU" dirty="0" smtClean="0"/>
              <a:t>Третий уровень</a:t>
            </a:r>
          </a:p>
          <a:p>
            <a:pPr lvl="3" eaLnBrk="1" latinLnBrk="0" hangingPunct="1"/>
            <a:r>
              <a:rPr kumimoji="0" lang="ru-RU" dirty="0" smtClean="0"/>
              <a:t>Четвертый уровень</a:t>
            </a:r>
          </a:p>
          <a:p>
            <a:pPr lvl="4" eaLnBrk="1" latinLnBrk="0" hangingPunct="1"/>
            <a:r>
              <a:rPr kumimoji="0"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DB114CB-634A-4DA8-9D45-D81646ACC349}" type="datetimeFigureOut">
              <a:rPr lang="uk-UA" smtClean="0"/>
              <a:pPr/>
              <a:t>05.04.2016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uk-UA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D8197D6-E7B2-499E-A7B5-3CF65FBFDAA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Courier New" pitchFamily="49" charset="0"/>
        <a:buChar char="o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Courier New" pitchFamily="49" charset="0"/>
        <a:buChar char="o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Courier New" pitchFamily="49" charset="0"/>
        <a:buChar char="o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4343400"/>
            <a:ext cx="8143900" cy="1871682"/>
          </a:xfrm>
          <a:scene3d>
            <a:camera prst="perspectiveHeroicExtremeRightFacing"/>
            <a:lightRig rig="threePt" dir="t"/>
          </a:scene3d>
        </p:spPr>
        <p:txBody>
          <a:bodyPr>
            <a:scene3d>
              <a:camera prst="perspectiveContrastingRightFacing" fov="4500000">
                <a:rot lat="600000" lon="19200000" rev="0"/>
              </a:camera>
              <a:lightRig rig="threePt" dir="t"/>
            </a:scene3d>
          </a:bodyPr>
          <a:lstStyle/>
          <a:p>
            <a:r>
              <a:rPr lang="uk-UA" sz="5400" cap="none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Львів відкритий для світу</a:t>
            </a:r>
            <a:endParaRPr lang="uk-UA" sz="5400" cap="none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1571612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2910" y="2786058"/>
            <a:ext cx="3782080" cy="769441"/>
          </a:xfrm>
          <a:prstGeom prst="rect">
            <a:avLst/>
          </a:prstGeom>
          <a:noFill/>
          <a:scene3d>
            <a:camera prst="perspectiveHeroicExtremeRightFacing">
              <a:rot lat="600000" lon="21000000" rev="0"/>
            </a:camera>
            <a:lightRig rig="threePt" dir="t"/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ru-RU" sz="4400" b="1" cap="none" spc="0" dirty="0" err="1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Веб-сайт</a:t>
            </a:r>
            <a:endParaRPr lang="ru-RU" sz="4400" b="1" cap="none" spc="0" dirty="0" smtClean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0">
                <a:srgbClr val="1F5DDC"/>
              </a:gs>
              <a:gs pos="35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6000" dirty="0" smtClean="0"/>
              <a:t>Дякую за увагу!</a:t>
            </a:r>
            <a:endParaRPr lang="uk-UA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Автор роботи</a:t>
            </a:r>
            <a:r>
              <a:rPr lang="en-US" dirty="0" smtClean="0"/>
              <a:t>: </a:t>
            </a:r>
            <a:r>
              <a:rPr lang="uk-UA" dirty="0" err="1" smtClean="0"/>
              <a:t>Мокрик</a:t>
            </a:r>
            <a:r>
              <a:rPr lang="uk-UA" dirty="0" smtClean="0"/>
              <a:t> Я. Л.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0">
                <a:srgbClr val="1F5DDC"/>
              </a:gs>
              <a:gs pos="35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Для кого цей сайт</a:t>
            </a:r>
            <a:r>
              <a:rPr lang="en-US" dirty="0" smtClean="0"/>
              <a:t>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3200" dirty="0" smtClean="0"/>
              <a:t>Для </a:t>
            </a:r>
            <a:r>
              <a:rPr lang="uk-UA" sz="3200" dirty="0" err="1" smtClean="0"/>
              <a:t>львів</a:t>
            </a:r>
            <a:r>
              <a:rPr lang="en-US" sz="3200" dirty="0" smtClean="0"/>
              <a:t>’</a:t>
            </a:r>
            <a:r>
              <a:rPr lang="uk-UA" sz="3200" dirty="0" err="1" smtClean="0"/>
              <a:t>ян</a:t>
            </a:r>
            <a:endParaRPr lang="uk-UA" sz="3200" dirty="0" smtClean="0"/>
          </a:p>
          <a:p>
            <a:pPr lvl="1"/>
            <a:r>
              <a:rPr lang="uk-UA" sz="2000" dirty="0" smtClean="0"/>
              <a:t>Якщо ви зі Львова і захоплюєтесь історією чи визначними місцями свого рідного міста, ви знайдете чимало цікавої інформації про Львів на цьому сайті</a:t>
            </a:r>
          </a:p>
          <a:p>
            <a:r>
              <a:rPr lang="uk-UA" sz="3200" dirty="0" smtClean="0"/>
              <a:t>Для туристів</a:t>
            </a:r>
          </a:p>
          <a:p>
            <a:pPr lvl="1"/>
            <a:r>
              <a:rPr lang="uk-UA" sz="2000" dirty="0" smtClean="0"/>
              <a:t>Якщо ви турист і хочете знайти цікаві місця для відвідування у Львові, де можна непогано провести час, або вас просто захоплює атмосфера Львова і ви хочете дізнатись більше про це місто, ви зможете знайти все це, а також іншу інформацію на цьому сайті.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0">
                <a:srgbClr val="1F5DDC"/>
              </a:gs>
              <a:gs pos="35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можна знайти на сайті</a:t>
            </a:r>
            <a:r>
              <a:rPr lang="en-US" dirty="0" smtClean="0"/>
              <a:t>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sz="2800" dirty="0" smtClean="0"/>
              <a:t>Цей сайт поділяється на 4 частини</a:t>
            </a:r>
          </a:p>
          <a:p>
            <a:pPr lvl="1"/>
            <a:r>
              <a:rPr lang="uk-UA" sz="2400" dirty="0" smtClean="0"/>
              <a:t>Місця для відвідування</a:t>
            </a:r>
          </a:p>
          <a:p>
            <a:pPr lvl="2"/>
            <a:r>
              <a:rPr lang="uk-UA" sz="2000" dirty="0" smtClean="0"/>
              <a:t>Архітектурні </a:t>
            </a:r>
            <a:r>
              <a:rPr lang="uk-UA" sz="2000" dirty="0" err="1" smtClean="0"/>
              <a:t>пам</a:t>
            </a:r>
            <a:r>
              <a:rPr lang="en-US" sz="2000" dirty="0" smtClean="0"/>
              <a:t>’</a:t>
            </a:r>
            <a:r>
              <a:rPr lang="uk-UA" sz="2000" dirty="0" smtClean="0"/>
              <a:t>ятки Львова</a:t>
            </a:r>
          </a:p>
          <a:p>
            <a:pPr lvl="2"/>
            <a:r>
              <a:rPr lang="uk-UA" sz="2000" dirty="0" smtClean="0"/>
              <a:t>Відомі площі та вулиці</a:t>
            </a:r>
          </a:p>
          <a:p>
            <a:pPr lvl="2"/>
            <a:r>
              <a:rPr lang="uk-UA" sz="2000" dirty="0" smtClean="0"/>
              <a:t>Парки</a:t>
            </a:r>
          </a:p>
          <a:p>
            <a:pPr lvl="1"/>
            <a:r>
              <a:rPr lang="uk-UA" sz="2400" dirty="0" smtClean="0"/>
              <a:t>Історія Львова</a:t>
            </a:r>
          </a:p>
          <a:p>
            <a:pPr lvl="2"/>
            <a:r>
              <a:rPr lang="uk-UA" sz="2200" dirty="0" smtClean="0"/>
              <a:t>Легенди про заснування Львова</a:t>
            </a:r>
          </a:p>
          <a:p>
            <a:pPr lvl="2"/>
            <a:r>
              <a:rPr lang="uk-UA" sz="2200" dirty="0" smtClean="0"/>
              <a:t>Львів у середньовіччі</a:t>
            </a:r>
          </a:p>
          <a:p>
            <a:pPr lvl="2"/>
            <a:r>
              <a:rPr lang="uk-UA" sz="2200" dirty="0" smtClean="0"/>
              <a:t>Львів у </a:t>
            </a:r>
            <a:r>
              <a:rPr lang="en-US" sz="2200" dirty="0" smtClean="0"/>
              <a:t>XIX-XX </a:t>
            </a:r>
            <a:r>
              <a:rPr lang="uk-UA" sz="2200" dirty="0" smtClean="0"/>
              <a:t>ст.</a:t>
            </a:r>
          </a:p>
          <a:p>
            <a:pPr lvl="2"/>
            <a:r>
              <a:rPr lang="uk-UA" sz="2200" dirty="0" smtClean="0"/>
              <a:t>Символіка Львова</a:t>
            </a:r>
          </a:p>
          <a:p>
            <a:pPr lvl="1"/>
            <a:r>
              <a:rPr lang="uk-UA" sz="2400" dirty="0" smtClean="0"/>
              <a:t>Інша інформація</a:t>
            </a:r>
          </a:p>
          <a:p>
            <a:pPr lvl="2"/>
            <a:r>
              <a:rPr lang="uk-UA" sz="2200" dirty="0" smtClean="0"/>
              <a:t>Розташування і клімат</a:t>
            </a:r>
          </a:p>
          <a:p>
            <a:pPr lvl="2"/>
            <a:r>
              <a:rPr lang="uk-UA" sz="2200" dirty="0" smtClean="0"/>
              <a:t>Відомі </a:t>
            </a:r>
            <a:r>
              <a:rPr lang="uk-UA" sz="2200" dirty="0" err="1" smtClean="0"/>
              <a:t>львів</a:t>
            </a:r>
            <a:r>
              <a:rPr lang="en-US" sz="2200" dirty="0" smtClean="0"/>
              <a:t>’</a:t>
            </a:r>
            <a:r>
              <a:rPr lang="uk-UA" sz="2200" dirty="0" err="1" smtClean="0"/>
              <a:t>яни</a:t>
            </a:r>
            <a:endParaRPr lang="uk-UA" sz="2200" dirty="0" smtClean="0"/>
          </a:p>
          <a:p>
            <a:pPr lvl="1"/>
            <a:r>
              <a:rPr lang="uk-UA" sz="2400" dirty="0" smtClean="0"/>
              <a:t>Джерела</a:t>
            </a:r>
            <a:endParaRPr lang="uk-UA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0">
                <a:srgbClr val="1F5DDC"/>
              </a:gs>
              <a:gs pos="35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Місця для відвідування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У цій частині можна знайти</a:t>
            </a:r>
          </a:p>
          <a:p>
            <a:pPr lvl="1"/>
            <a:r>
              <a:rPr lang="uk-UA" dirty="0" smtClean="0"/>
              <a:t>Цікаві та красиві будівлі, які варто відвідати кожному, хто приходить до Львова і зацікавлений в історії, мистецтві чи цікавому проведенні часу</a:t>
            </a:r>
          </a:p>
          <a:p>
            <a:pPr lvl="1"/>
            <a:r>
              <a:rPr lang="uk-UA" dirty="0" smtClean="0"/>
              <a:t>Парки, у яких можна відпочивати, розслабитись, насолоджуватись природою і займатись активним відпочинком</a:t>
            </a:r>
          </a:p>
          <a:p>
            <a:pPr lvl="1"/>
            <a:r>
              <a:rPr lang="uk-UA" dirty="0" smtClean="0"/>
              <a:t>Площі та вулиці, кожна з яких має свою неповторну атмосферу та історію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0">
                <a:srgbClr val="1F5DDC"/>
              </a:gs>
              <a:gs pos="35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Історія Львова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Ця частина сайту містить</a:t>
            </a:r>
          </a:p>
          <a:p>
            <a:pPr lvl="1"/>
            <a:r>
              <a:rPr lang="uk-UA" dirty="0" smtClean="0"/>
              <a:t>Захоплюючі легенди про заснування Львова і про походження його імені</a:t>
            </a:r>
          </a:p>
          <a:p>
            <a:pPr lvl="1"/>
            <a:r>
              <a:rPr lang="uk-UA" dirty="0" smtClean="0"/>
              <a:t>Інформацію про історію цього міста від першої писемної згадки про Львів до сучасності</a:t>
            </a:r>
          </a:p>
          <a:p>
            <a:pPr lvl="1"/>
            <a:r>
              <a:rPr lang="uk-UA" dirty="0" smtClean="0"/>
              <a:t>Інформацію про символіку Львова, а також її значення, історію та походження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0">
                <a:srgbClr val="1F5DDC"/>
              </a:gs>
              <a:gs pos="35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Інша інформація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У цій частині сайту є інформація про</a:t>
            </a:r>
          </a:p>
          <a:p>
            <a:pPr lvl="1"/>
            <a:r>
              <a:rPr lang="uk-UA" dirty="0" smtClean="0"/>
              <a:t>Відомих на весь світ людей, які народились або провели більшу частину свого життя у Львові, про їхні життя та досягнення</a:t>
            </a:r>
          </a:p>
          <a:p>
            <a:pPr lvl="1"/>
            <a:r>
              <a:rPr lang="uk-UA" dirty="0" smtClean="0"/>
              <a:t>Географічне розташування Львова та його вплив на розвиток цього міста</a:t>
            </a:r>
          </a:p>
          <a:p>
            <a:pPr lvl="1"/>
            <a:r>
              <a:rPr lang="uk-UA" dirty="0" smtClean="0"/>
              <a:t>Клімат та погоду Львова і як вони роблять це місто особливим</a:t>
            </a:r>
          </a:p>
          <a:p>
            <a:pPr lvl="1"/>
            <a:r>
              <a:rPr lang="uk-UA" dirty="0" smtClean="0"/>
              <a:t>Стан довкілля у Львові та як він змінювався за останні 15 років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0">
                <a:srgbClr val="1F5DDC"/>
              </a:gs>
              <a:gs pos="35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Джерела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783560"/>
            <a:ext cx="8086756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700" dirty="0" smtClean="0"/>
              <a:t>У цій </a:t>
            </a:r>
            <a:r>
              <a:rPr lang="uk-UA" sz="2700" dirty="0" smtClean="0"/>
              <a:t>частині ви знайдете усю літературу й усі інші</a:t>
            </a:r>
          </a:p>
          <a:p>
            <a:pPr>
              <a:buNone/>
            </a:pPr>
            <a:r>
              <a:rPr lang="uk-UA" sz="2700" dirty="0" smtClean="0"/>
              <a:t>сайти, які використовувались під час створення цього</a:t>
            </a:r>
          </a:p>
          <a:p>
            <a:pPr>
              <a:buNone/>
            </a:pPr>
            <a:r>
              <a:rPr lang="uk-UA" sz="2700" dirty="0" smtClean="0"/>
              <a:t>сайту. Усі джерела розділені в</a:t>
            </a:r>
            <a:r>
              <a:rPr lang="uk-UA" sz="2700" dirty="0" smtClean="0"/>
              <a:t>ідповідно до частин, в</a:t>
            </a:r>
          </a:p>
          <a:p>
            <a:pPr>
              <a:buNone/>
            </a:pPr>
            <a:r>
              <a:rPr lang="uk-UA" sz="2700" dirty="0" smtClean="0"/>
              <a:t>яких вони використовувались.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0">
                <a:srgbClr val="1F5DDC"/>
              </a:gs>
              <a:gs pos="35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Навігація сайтом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24" y="1214422"/>
            <a:ext cx="6072230" cy="15001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400" dirty="0" smtClean="0"/>
              <a:t>У лівому верхньому куті сайту розміщено</a:t>
            </a:r>
          </a:p>
          <a:p>
            <a:pPr>
              <a:buNone/>
            </a:pPr>
            <a:r>
              <a:rPr lang="uk-UA" sz="2400" dirty="0" smtClean="0"/>
              <a:t>меню навігації, де є посилання на домашню</a:t>
            </a:r>
          </a:p>
          <a:p>
            <a:pPr>
              <a:buNone/>
            </a:pPr>
            <a:r>
              <a:rPr lang="uk-UA" sz="2400" dirty="0" smtClean="0"/>
              <a:t>сторінку, а також 4 частини цього сайту.</a:t>
            </a:r>
            <a:endParaRPr lang="uk-UA" sz="2400" dirty="0"/>
          </a:p>
        </p:txBody>
      </p:sp>
      <p:pic>
        <p:nvPicPr>
          <p:cNvPr id="4" name="Рисунок 3" descr="pic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2571744"/>
            <a:ext cx="3486637" cy="15051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0">
                <a:srgbClr val="1F5DDC"/>
              </a:gs>
              <a:gs pos="35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1000101" y="3357562"/>
            <a:ext cx="421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У правому верхньому куті сайту є посилання на початок сторінки</a:t>
            </a:r>
            <a:endParaRPr lang="uk-UA" sz="2400" dirty="0"/>
          </a:p>
        </p:txBody>
      </p:sp>
      <p:pic>
        <p:nvPicPr>
          <p:cNvPr id="8" name="Рисунок 7" descr="pic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4786322"/>
            <a:ext cx="3905795" cy="1352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Навігація сайтом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428736"/>
            <a:ext cx="6215106" cy="1571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800" dirty="0" smtClean="0"/>
              <a:t>Коли користувач обирає певну частину,</a:t>
            </a:r>
          </a:p>
          <a:p>
            <a:pPr>
              <a:buNone/>
            </a:pPr>
            <a:r>
              <a:rPr lang="uk-UA" sz="2800" dirty="0" smtClean="0"/>
              <a:t>в меню навігації відкриваються</a:t>
            </a:r>
          </a:p>
          <a:p>
            <a:pPr>
              <a:buNone/>
            </a:pPr>
            <a:r>
              <a:rPr lang="uk-UA" sz="2800" dirty="0" smtClean="0"/>
              <a:t>розділи цієї частини</a:t>
            </a:r>
            <a:endParaRPr lang="uk-UA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0">
                <a:srgbClr val="1F5DDC"/>
              </a:gs>
              <a:gs pos="35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5" name="Рисунок 4" descr="pic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2071678"/>
            <a:ext cx="3334216" cy="1714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786" y="3786191"/>
            <a:ext cx="4429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На домашній сторінці є посилання на всі частини, а також всі розділи сайту</a:t>
            </a:r>
            <a:endParaRPr lang="uk-UA" sz="2800" dirty="0"/>
          </a:p>
        </p:txBody>
      </p:sp>
      <p:pic>
        <p:nvPicPr>
          <p:cNvPr id="8" name="Рисунок 7" descr="pic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3862696"/>
            <a:ext cx="1500198" cy="289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5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5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5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166</TotalTime>
  <Words>414</Words>
  <Application>Microsoft Office PowerPoint</Application>
  <PresentationFormat>Экран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Метро</vt:lpstr>
      <vt:lpstr>Львів відкритий для світу</vt:lpstr>
      <vt:lpstr>Для кого цей сайт?</vt:lpstr>
      <vt:lpstr>Що можна знайти на сайті?</vt:lpstr>
      <vt:lpstr>Місця для відвідування</vt:lpstr>
      <vt:lpstr>Історія Львова</vt:lpstr>
      <vt:lpstr>Інша інформація</vt:lpstr>
      <vt:lpstr>Джерела</vt:lpstr>
      <vt:lpstr>Навігація сайтом</vt:lpstr>
      <vt:lpstr>Навігація сайтом</vt:lpstr>
      <vt:lpstr>Дякую за увагу!</vt:lpstr>
    </vt:vector>
  </TitlesOfParts>
  <Company>Storn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Сторн</dc:creator>
  <cp:lastModifiedBy>Сторн</cp:lastModifiedBy>
  <cp:revision>39</cp:revision>
  <dcterms:created xsi:type="dcterms:W3CDTF">2016-04-01T14:58:21Z</dcterms:created>
  <dcterms:modified xsi:type="dcterms:W3CDTF">2016-04-05T15:15:33Z</dcterms:modified>
</cp:coreProperties>
</file>