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4700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Система анкетирования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Quest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Техники разработки</a:t>
            </a:r>
            <a:endParaRPr lang="ru-RU" sz="3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668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Непрерывная интеграция</a:t>
            </a:r>
          </a:p>
          <a:p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TDD</a:t>
            </a: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 (разработка через тестирование)</a:t>
            </a:r>
            <a:endParaRPr lang="en-US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2971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  <a:ea typeface="+mj-ea"/>
                <a:cs typeface="+mj-cs"/>
              </a:rPr>
              <a:t>Инструменты</a:t>
            </a: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  <a:ea typeface="+mj-ea"/>
                <a:cs typeface="+mj-cs"/>
              </a:rPr>
              <a:t> </a:t>
            </a:r>
            <a:r>
              <a:rPr kumimoji="0" lang="ru-RU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  <a:ea typeface="+mj-ea"/>
                <a:cs typeface="+mj-cs"/>
              </a:rPr>
              <a:t>разработки</a:t>
            </a:r>
            <a:endParaRPr kumimoji="0" lang="ru-RU" sz="3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267200"/>
            <a:ext cx="8229600" cy="2332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Maven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rPr>
              <a:t>Git</a:t>
            </a:r>
            <a:r>
              <a:rPr kumimoji="0" lang="en-US" sz="2800" b="0" i="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rPr>
              <a:t>/</a:t>
            </a:r>
            <a:r>
              <a:rPr kumimoji="0" lang="en-US" sz="2800" b="0" i="0" u="none" strike="noStrike" kern="1200" cap="none" spc="0" normalizeH="0" baseline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rPr>
              <a:t>Github</a:t>
            </a:r>
            <a:endParaRPr kumimoji="0" lang="en-US" sz="2800" b="0" i="0" u="none" strike="noStrike" kern="1200" cap="none" spc="0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rbel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TeamCity</a:t>
            </a:r>
            <a:endParaRPr kumimoji="0" lang="en-US" sz="2800" b="0" i="0" u="none" strike="noStrike" kern="1200" cap="none" spc="0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rbel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rbel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05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		Результат</a:t>
            </a:r>
          </a:p>
          <a:p>
            <a:pPr>
              <a:buNone/>
            </a:pPr>
            <a:endParaRPr lang="ru-RU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  <a:p>
            <a:pPr>
              <a:buNone/>
            </a:pP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		Модульное приложение, реализующее требуемую функциональность, пригодное для дальнейшей поддержки и повторного использования его составных частей.</a:t>
            </a:r>
            <a:endParaRPr lang="en-US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6172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  <a:latin typeface="Corbel" pitchFamily="34" charset="0"/>
              </a:rPr>
              <a:t>	</a:t>
            </a:r>
            <a:r>
              <a:rPr lang="ru-RU" sz="2800" dirty="0" smtClean="0">
                <a:solidFill>
                  <a:schemeClr val="bg1"/>
                </a:solidFill>
                <a:latin typeface="Corbel" pitchFamily="34" charset="0"/>
              </a:rPr>
              <a:t/>
            </a:r>
            <a:br>
              <a:rPr lang="ru-RU" sz="2800" dirty="0" smtClean="0">
                <a:solidFill>
                  <a:schemeClr val="bg1"/>
                </a:solidFill>
                <a:latin typeface="Corbel" pitchFamily="34" charset="0"/>
              </a:rPr>
            </a:br>
            <a:r>
              <a:rPr lang="ru-RU" sz="2800" dirty="0" smtClean="0">
                <a:solidFill>
                  <a:schemeClr val="bg1"/>
                </a:solidFill>
                <a:latin typeface="Corbel" pitchFamily="34" charset="0"/>
              </a:rPr>
              <a:t/>
            </a:r>
            <a:br>
              <a:rPr lang="ru-RU" sz="2800" dirty="0" smtClean="0">
                <a:solidFill>
                  <a:schemeClr val="bg1"/>
                </a:solidFill>
                <a:latin typeface="Corbel" pitchFamily="34" charset="0"/>
              </a:rPr>
            </a:br>
            <a:r>
              <a:rPr lang="ru-RU" sz="2800" dirty="0" smtClean="0">
                <a:solidFill>
                  <a:schemeClr val="bg1"/>
                </a:solidFill>
                <a:latin typeface="Corbel" pitchFamily="34" charset="0"/>
              </a:rPr>
              <a:t>	</a:t>
            </a: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Задача:</a:t>
            </a:r>
            <a:b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</a:b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 </a:t>
            </a:r>
            <a:b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</a:b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	Разработать </a:t>
            </a:r>
            <a:r>
              <a:rPr lang="ru-R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веб-приложение</a:t>
            </a: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 для анкетирования с возможностью создавать анкеты, заполнять их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и просматривать результаты. В проекте должны быть использованы следующие технологии:</a:t>
            </a:r>
            <a:b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</a:b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	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- Spring MVC</a:t>
            </a:r>
            <a:b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</a:b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	- Spring Security </a:t>
            </a:r>
            <a:b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</a:b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	- Hibernate</a:t>
            </a: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/>
            </a:r>
            <a:b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</a:b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	-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JUnit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/>
            </a:r>
            <a:b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</a:b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	-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DBUnit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/>
            </a:r>
            <a:b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</a:b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	-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dbMaintainer</a:t>
            </a: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/>
            </a:r>
            <a:b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</a:b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	- 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Selenium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WebDriver</a:t>
            </a: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/>
            </a:r>
            <a:b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</a:b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	</a:t>
            </a:r>
            <a:b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</a:b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	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/>
            </a:r>
            <a:b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</a:b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 </a:t>
            </a:r>
            <a:endParaRPr lang="ru-R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Старт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Разработка схемы БД</a:t>
            </a:r>
          </a:p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Написание тестов для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DAO</a:t>
            </a:r>
            <a:endParaRPr lang="ru-RU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Создание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DAO 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классов</a:t>
            </a:r>
          </a:p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Настройка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Hibernate 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и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создание классов сущностей при помощи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JPA</a:t>
            </a:r>
            <a:endParaRPr lang="ru-RU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Переход от паттерна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DAO 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к паттерну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Command</a:t>
            </a:r>
            <a:endParaRPr lang="ru-RU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Подготовка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Spring 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к работе 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143000"/>
          </a:xfrm>
        </p:spPr>
        <p:txBody>
          <a:bodyPr/>
          <a:lstStyle/>
          <a:p>
            <a:pPr lvl="0">
              <a:defRPr/>
            </a:pP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DAO +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DAOFactory</a:t>
            </a:r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5562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j-ea"/>
                <a:cs typeface="+mj-cs"/>
              </a:rPr>
              <a:t>Паттерн </a:t>
            </a:r>
            <a:r>
              <a:rPr 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j-ea"/>
                <a:cs typeface="+mj-cs"/>
              </a:rPr>
              <a:t>DAO, </a:t>
            </a:r>
            <a:r>
              <a:rPr lang="ru-RU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j-ea"/>
                <a:cs typeface="+mj-cs"/>
              </a:rPr>
              <a:t>реализующий </a:t>
            </a:r>
            <a:r>
              <a:rPr 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j-ea"/>
                <a:cs typeface="+mj-cs"/>
              </a:rPr>
              <a:t>CRUD </a:t>
            </a:r>
            <a:r>
              <a:rPr lang="ru-RU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j-ea"/>
                <a:cs typeface="+mj-cs"/>
              </a:rPr>
              <a:t>операции при помощи </a:t>
            </a:r>
            <a:r>
              <a:rPr 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j-ea"/>
                <a:cs typeface="+mj-cs"/>
              </a:rPr>
              <a:t>JDBC </a:t>
            </a:r>
            <a:r>
              <a:rPr lang="ru-RU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j-ea"/>
                <a:cs typeface="+mj-cs"/>
              </a:rPr>
              <a:t>и </a:t>
            </a:r>
            <a:r>
              <a:rPr 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j-ea"/>
                <a:cs typeface="+mj-cs"/>
              </a:rPr>
              <a:t>Hibernate 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  <p:pic>
        <p:nvPicPr>
          <p:cNvPr id="1027" name="Picture 3" descr="Z:\quest\dom_obj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295400"/>
            <a:ext cx="4163885" cy="4038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143000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Command +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TransactionalPerformer</a:t>
            </a:r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548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j-ea"/>
                <a:cs typeface="+mj-cs"/>
              </a:rPr>
              <a:t>Реализация паттерна </a:t>
            </a:r>
            <a:r>
              <a:rPr 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j-ea"/>
                <a:cs typeface="+mj-cs"/>
              </a:rPr>
              <a:t>Command </a:t>
            </a:r>
            <a:r>
              <a:rPr lang="ru-RU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j-ea"/>
                <a:cs typeface="+mj-cs"/>
              </a:rPr>
              <a:t>для </a:t>
            </a:r>
            <a:r>
              <a:rPr 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j-ea"/>
                <a:cs typeface="+mj-cs"/>
              </a:rPr>
              <a:t>Hibernate</a:t>
            </a:r>
            <a:r>
              <a:rPr lang="ru-RU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j-ea"/>
                <a:cs typeface="+mj-cs"/>
              </a:rPr>
              <a:t>, позволяющая избежать повторения кода</a:t>
            </a:r>
            <a:r>
              <a:rPr 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j-ea"/>
                <a:cs typeface="+mj-cs"/>
              </a:rPr>
              <a:t> </a:t>
            </a:r>
            <a:r>
              <a:rPr lang="ru-RU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j-ea"/>
                <a:cs typeface="+mj-cs"/>
              </a:rPr>
              <a:t>и упростить обработку запросов  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219200"/>
            <a:ext cx="7705725" cy="413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143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Command + Spring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5334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ru-RU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j-ea"/>
                <a:cs typeface="+mj-cs"/>
              </a:rPr>
              <a:t>Применение </a:t>
            </a:r>
            <a:r>
              <a:rPr 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j-ea"/>
                <a:cs typeface="+mj-cs"/>
              </a:rPr>
              <a:t>Spring </a:t>
            </a:r>
            <a:r>
              <a:rPr lang="ru-RU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j-ea"/>
                <a:cs typeface="+mj-cs"/>
              </a:rPr>
              <a:t>позволяет скрыть детали </a:t>
            </a:r>
            <a:r>
              <a:rPr lang="ru-RU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управления сессиями и транзакциями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524000"/>
            <a:ext cx="742950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Разработка модели и контроллеров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Определение структуры </a:t>
            </a:r>
            <a:r>
              <a:rPr lang="ru-RU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веб-страниц</a:t>
            </a:r>
            <a:endParaRPr lang="ru-RU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Создание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DTO 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классов</a:t>
            </a:r>
          </a:p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Описание контроллеров для обработки запросов с использованием: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инъекции зависимостей;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Spring Security;</a:t>
            </a:r>
            <a:endParaRPr lang="ru-RU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универсального </a:t>
            </a:r>
            <a:r>
              <a:rPr lang="ru-RU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валидатора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, основанного на применении аннотаций.</a:t>
            </a:r>
          </a:p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Описание сервисов для реализации логики и тестов для них</a:t>
            </a:r>
          </a:p>
          <a:p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6019800" cy="685800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ru-RU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Диаграмма </a:t>
            </a:r>
            <a:r>
              <a:rPr lang="ru-RU" sz="4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веб-страниц</a:t>
            </a:r>
            <a:endParaRPr lang="en-US" sz="4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066800"/>
            <a:ext cx="6029552" cy="5550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Инструменты тестирования</a:t>
            </a:r>
            <a:endParaRPr lang="ru-RU" sz="3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098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Использование в тестах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DBUnit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и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dbMaintainer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в связке с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JUnit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и 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Spring</a:t>
            </a:r>
          </a:p>
          <a:p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Создание </a:t>
            </a:r>
            <a:r>
              <a:rPr lang="ru-R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веб-тестов</a:t>
            </a: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 для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при помощи 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Selenium Web Driver </a:t>
            </a:r>
            <a:endParaRPr lang="ru-RU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157</Words>
  <Application>Microsoft Office PowerPoint</Application>
  <PresentationFormat>Экран (4:3)</PresentationFormat>
  <Paragraphs>37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Office Theme</vt:lpstr>
      <vt:lpstr>Система анкетирования Quest</vt:lpstr>
      <vt:lpstr>    Задача:    Разработать веб-приложение для анкетирования с возможностью создавать анкеты, заполнять их и просматривать результаты. В проекте должны быть использованы следующие технологии:  - Spring MVC  - Spring Security   - Hibernate  - JUnit  - DBUnit  - dbMaintainer  - Selenium WebDriver      </vt:lpstr>
      <vt:lpstr>Старт</vt:lpstr>
      <vt:lpstr>DAO + DAOFactory</vt:lpstr>
      <vt:lpstr>Command + TransactionalPerformer</vt:lpstr>
      <vt:lpstr>Command + Spring</vt:lpstr>
      <vt:lpstr>Разработка модели и контроллеров</vt:lpstr>
      <vt:lpstr>Диаграмма веб-страниц</vt:lpstr>
      <vt:lpstr>Инструменты тестирования</vt:lpstr>
      <vt:lpstr>Техники разработки</vt:lpstr>
      <vt:lpstr>Слайд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User</cp:lastModifiedBy>
  <cp:revision>72</cp:revision>
  <dcterms:created xsi:type="dcterms:W3CDTF">2006-08-16T00:00:00Z</dcterms:created>
  <dcterms:modified xsi:type="dcterms:W3CDTF">2013-03-29T04:45:55Z</dcterms:modified>
</cp:coreProperties>
</file>