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Система анкетирования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Quest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Инструменты разработки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Использование в тестах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 связке с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веб-тестов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при помощи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Web Driver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Задача: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Разработать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веб-приложение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 анкетирования с возможностью создавать анкеты, заполнять их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просматривать результаты. В проекте должны быть использованы следующие технологии: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- Spring MVC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Spring Security 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Hibernate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WebDriver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Старт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схемы БД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Написание тестов для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Настройка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Hibernate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классов сущностей при помощи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JPA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Переход от паттерна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паттерну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Подготовка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работе 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DAOFactory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Паттерн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DAO,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реализующий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CRUD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операции при помощи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JDBC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1027" name="Picture 3" descr="Z:\quest\dom_ob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163885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TransactionalPerformer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Реализация паттерна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Command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для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, позволяющая избежать повторения кода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упростить обработку запросов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705725" cy="413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Spring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Применение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Spring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позволяет скрыть детали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управления сессиями и транзакциями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29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модели и контроллеров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Определение структуры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DTO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контроллеров для обработки запросов с использованием: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инъекции зависимостей;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Security;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универсального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валидатора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, основанного на применении аннотаций.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сервисов для реализации логики и тестов для них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685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Диаграмма </a:t>
            </a:r>
            <a:r>
              <a:rPr lang="ru-RU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029552" cy="555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Инструменты тестирования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Использование в тестах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 связке с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веб-тестов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при помощи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Web Driver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164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Система анкетирования Quest</vt:lpstr>
      <vt:lpstr>    Задача:    Разработать веб-приложение для анкетирования с возможностью создавать анкеты, заполнять их и просматривать результаты. В проекте должны быть использованы следующие технологии:  - Spring MVC  - Spring Security   - Hibernate  - JUnit  - DBUnit  - dbMaintainer  - Selenium WebDriver      </vt:lpstr>
      <vt:lpstr>Старт</vt:lpstr>
      <vt:lpstr>DAO + DAOFactory</vt:lpstr>
      <vt:lpstr>Command + TransactionalPerformer</vt:lpstr>
      <vt:lpstr>Command + Spring</vt:lpstr>
      <vt:lpstr>Разработка модели и контроллеров</vt:lpstr>
      <vt:lpstr>Диаграмма веб-страниц</vt:lpstr>
      <vt:lpstr>Инструменты тестирования</vt:lpstr>
      <vt:lpstr>Инструменты разработки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Storozhenko</cp:lastModifiedBy>
  <cp:revision>67</cp:revision>
  <dcterms:created xsi:type="dcterms:W3CDTF">2006-08-16T00:00:00Z</dcterms:created>
  <dcterms:modified xsi:type="dcterms:W3CDTF">2013-03-28T15:28:54Z</dcterms:modified>
</cp:coreProperties>
</file>