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2" r:id="rId5"/>
    <p:sldId id="259" r:id="rId6"/>
    <p:sldId id="261" r:id="rId7"/>
    <p:sldId id="284" r:id="rId8"/>
    <p:sldId id="262" r:id="rId9"/>
    <p:sldId id="285" r:id="rId10"/>
    <p:sldId id="287" r:id="rId11"/>
    <p:sldId id="288" r:id="rId12"/>
    <p:sldId id="258" r:id="rId13"/>
    <p:sldId id="267" r:id="rId14"/>
    <p:sldId id="269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5079" autoAdjust="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D4CBE-1985-4128-8449-09BE31DD6F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E9A6C69-CAA6-48FC-A00E-0EEC96D63987}">
      <dgm:prSet phldrT="[Text]"/>
      <dgm:spPr/>
      <dgm:t>
        <a:bodyPr/>
        <a:lstStyle/>
        <a:p>
          <a:pPr algn="l"/>
          <a:r>
            <a:rPr lang="en-US" dirty="0">
              <a:solidFill>
                <a:schemeClr val="tx2"/>
              </a:solidFill>
            </a:rPr>
            <a:t>Dataset</a:t>
          </a:r>
        </a:p>
      </dgm:t>
    </dgm:pt>
    <dgm:pt modelId="{DF1B6451-7F3D-4C68-B1D6-CA214A608E91}" type="parTrans" cxnId="{FDA5CD4A-5D86-4297-B66E-82CB2F816125}">
      <dgm:prSet/>
      <dgm:spPr/>
      <dgm:t>
        <a:bodyPr/>
        <a:lstStyle/>
        <a:p>
          <a:endParaRPr lang="en-US"/>
        </a:p>
      </dgm:t>
    </dgm:pt>
    <dgm:pt modelId="{A41CF7FA-F8C6-4A5B-AC8C-76D4A66EEFF7}" type="sibTrans" cxnId="{FDA5CD4A-5D86-4297-B66E-82CB2F816125}">
      <dgm:prSet/>
      <dgm:spPr/>
      <dgm:t>
        <a:bodyPr/>
        <a:lstStyle/>
        <a:p>
          <a:endParaRPr lang="en-US"/>
        </a:p>
      </dgm:t>
    </dgm:pt>
    <dgm:pt modelId="{5F59A705-5087-4E54-8804-EF979CA05E02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dirty="0">
              <a:solidFill>
                <a:schemeClr val="tx2"/>
              </a:solidFill>
            </a:rPr>
            <a:t>Data Preprocessing</a:t>
          </a:r>
        </a:p>
      </dgm:t>
    </dgm:pt>
    <dgm:pt modelId="{2CF37755-6B47-4A8B-8A23-9DD2BCA07F66}" type="parTrans" cxnId="{AFBF786B-28EE-44A0-A025-2F521E1106DB}">
      <dgm:prSet/>
      <dgm:spPr/>
      <dgm:t>
        <a:bodyPr/>
        <a:lstStyle/>
        <a:p>
          <a:endParaRPr lang="en-US"/>
        </a:p>
      </dgm:t>
    </dgm:pt>
    <dgm:pt modelId="{DC30A045-BC13-4511-8382-AA3661AEB4D9}" type="sibTrans" cxnId="{AFBF786B-28EE-44A0-A025-2F521E1106DB}">
      <dgm:prSet/>
      <dgm:spPr/>
      <dgm:t>
        <a:bodyPr/>
        <a:lstStyle/>
        <a:p>
          <a:endParaRPr lang="en-US"/>
        </a:p>
      </dgm:t>
    </dgm:pt>
    <dgm:pt modelId="{62F75D81-63E0-44CA-B66E-038E93B585F6}">
      <dgm:prSet phldrT="[Text]"/>
      <dgm:spPr>
        <a:solidFill>
          <a:schemeClr val="accent5"/>
        </a:solidFill>
      </dgm:spPr>
      <dgm:t>
        <a:bodyPr/>
        <a:lstStyle/>
        <a:p>
          <a:pPr algn="l"/>
          <a:r>
            <a:rPr lang="en-US" dirty="0"/>
            <a:t>Model Architecture</a:t>
          </a:r>
        </a:p>
      </dgm:t>
    </dgm:pt>
    <dgm:pt modelId="{73F2699E-C592-42AA-BCAB-643CE6F2A893}" type="parTrans" cxnId="{238CB51E-E08F-408F-BFA1-FACDFFAF961A}">
      <dgm:prSet/>
      <dgm:spPr/>
      <dgm:t>
        <a:bodyPr/>
        <a:lstStyle/>
        <a:p>
          <a:endParaRPr lang="en-US"/>
        </a:p>
      </dgm:t>
    </dgm:pt>
    <dgm:pt modelId="{C373E470-6CB9-405E-9E0F-0FE80C2B1F57}" type="sibTrans" cxnId="{238CB51E-E08F-408F-BFA1-FACDFFAF961A}">
      <dgm:prSet/>
      <dgm:spPr/>
      <dgm:t>
        <a:bodyPr/>
        <a:lstStyle/>
        <a:p>
          <a:endParaRPr lang="en-US"/>
        </a:p>
      </dgm:t>
    </dgm:pt>
    <dgm:pt modelId="{02DE4B51-4EAA-4923-912C-29F80F1F900A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pPr algn="l"/>
          <a:r>
            <a:rPr lang="en-US" dirty="0"/>
            <a:t>Model Training and Evaluation</a:t>
          </a:r>
        </a:p>
      </dgm:t>
    </dgm:pt>
    <dgm:pt modelId="{354A047C-6F9F-4963-844F-D080D9C557B1}" type="parTrans" cxnId="{6A21C4D7-50E9-4625-AD22-9A6D504BF58F}">
      <dgm:prSet/>
      <dgm:spPr/>
      <dgm:t>
        <a:bodyPr/>
        <a:lstStyle/>
        <a:p>
          <a:endParaRPr lang="en-US"/>
        </a:p>
      </dgm:t>
    </dgm:pt>
    <dgm:pt modelId="{10EF497A-B52D-44F2-9DB2-35312EA3587E}" type="sibTrans" cxnId="{6A21C4D7-50E9-4625-AD22-9A6D504BF58F}">
      <dgm:prSet/>
      <dgm:spPr/>
      <dgm:t>
        <a:bodyPr/>
        <a:lstStyle/>
        <a:p>
          <a:endParaRPr lang="en-US"/>
        </a:p>
      </dgm:t>
    </dgm:pt>
    <dgm:pt modelId="{DF03CA30-AD1F-4396-BB56-928A0781E2FB}">
      <dgm:prSet phldrT="[Text]"/>
      <dgm:spPr/>
      <dgm:t>
        <a:bodyPr/>
        <a:lstStyle/>
        <a:p>
          <a:r>
            <a:rPr lang="en-US" dirty="0"/>
            <a:t>Model Deployment</a:t>
          </a:r>
        </a:p>
      </dgm:t>
    </dgm:pt>
    <dgm:pt modelId="{B1F5C4D0-EAA4-4157-8B14-893282A67B4A}" type="parTrans" cxnId="{7505165F-A936-4C13-A1CB-E01ED1431A0D}">
      <dgm:prSet/>
      <dgm:spPr/>
      <dgm:t>
        <a:bodyPr/>
        <a:lstStyle/>
        <a:p>
          <a:endParaRPr lang="en-US"/>
        </a:p>
      </dgm:t>
    </dgm:pt>
    <dgm:pt modelId="{F9A7187D-0A07-409E-9D07-BB33AA12EBB5}" type="sibTrans" cxnId="{7505165F-A936-4C13-A1CB-E01ED1431A0D}">
      <dgm:prSet/>
      <dgm:spPr/>
      <dgm:t>
        <a:bodyPr/>
        <a:lstStyle/>
        <a:p>
          <a:endParaRPr lang="en-US"/>
        </a:p>
      </dgm:t>
    </dgm:pt>
    <dgm:pt modelId="{F7F6F1AD-E8C1-49D4-AC6F-F9B12CE7C4B9}" type="pres">
      <dgm:prSet presAssocID="{A1BD4CBE-1985-4128-8449-09BE31DD6F57}" presName="Name0" presStyleCnt="0">
        <dgm:presLayoutVars>
          <dgm:dir/>
          <dgm:resizeHandles val="exact"/>
        </dgm:presLayoutVars>
      </dgm:prSet>
      <dgm:spPr/>
    </dgm:pt>
    <dgm:pt modelId="{99D15FDD-C705-4F60-9C7B-343AB49ABB59}" type="pres">
      <dgm:prSet presAssocID="{4E9A6C69-CAA6-48FC-A00E-0EEC96D63987}" presName="parTxOnly" presStyleLbl="node1" presStyleIdx="0" presStyleCnt="5" custScaleX="45397" custLinFactNeighborX="-35421" custLinFactNeighborY="-4755">
        <dgm:presLayoutVars>
          <dgm:bulletEnabled val="1"/>
        </dgm:presLayoutVars>
      </dgm:prSet>
      <dgm:spPr/>
    </dgm:pt>
    <dgm:pt modelId="{6107B0C4-7351-4653-913D-45AEFF0959CA}" type="pres">
      <dgm:prSet presAssocID="{A41CF7FA-F8C6-4A5B-AC8C-76D4A66EEFF7}" presName="parSpace" presStyleCnt="0"/>
      <dgm:spPr/>
    </dgm:pt>
    <dgm:pt modelId="{C4994E49-6F05-447B-BA56-F2DF4524657F}" type="pres">
      <dgm:prSet presAssocID="{5F59A705-5087-4E54-8804-EF979CA05E02}" presName="parTxOnly" presStyleLbl="node1" presStyleIdx="1" presStyleCnt="5" custScaleX="81162">
        <dgm:presLayoutVars>
          <dgm:bulletEnabled val="1"/>
        </dgm:presLayoutVars>
      </dgm:prSet>
      <dgm:spPr/>
    </dgm:pt>
    <dgm:pt modelId="{C7B281F3-9DC1-4A60-A051-6315910922E1}" type="pres">
      <dgm:prSet presAssocID="{DC30A045-BC13-4511-8382-AA3661AEB4D9}" presName="parSpace" presStyleCnt="0"/>
      <dgm:spPr/>
    </dgm:pt>
    <dgm:pt modelId="{AF2FC401-1E40-4BA3-A59A-55AE43E7B5C2}" type="pres">
      <dgm:prSet presAssocID="{62F75D81-63E0-44CA-B66E-038E93B585F6}" presName="parTxOnly" presStyleLbl="node1" presStyleIdx="2" presStyleCnt="5" custScaleX="88613" custLinFactNeighborX="2544" custLinFactNeighborY="1358">
        <dgm:presLayoutVars>
          <dgm:bulletEnabled val="1"/>
        </dgm:presLayoutVars>
      </dgm:prSet>
      <dgm:spPr/>
    </dgm:pt>
    <dgm:pt modelId="{C6F65A6A-09FF-409C-95F6-7F42427D3391}" type="pres">
      <dgm:prSet presAssocID="{C373E470-6CB9-405E-9E0F-0FE80C2B1F57}" presName="parSpace" presStyleCnt="0"/>
      <dgm:spPr/>
    </dgm:pt>
    <dgm:pt modelId="{A84AF4D7-FF97-4311-A54A-E16954B16854}" type="pres">
      <dgm:prSet presAssocID="{02DE4B51-4EAA-4923-912C-29F80F1F900A}" presName="parTxOnly" presStyleLbl="node1" presStyleIdx="3" presStyleCnt="5" custScaleX="123908">
        <dgm:presLayoutVars>
          <dgm:bulletEnabled val="1"/>
        </dgm:presLayoutVars>
      </dgm:prSet>
      <dgm:spPr/>
    </dgm:pt>
    <dgm:pt modelId="{AF5D9F59-7099-4F69-BFA4-2F938EF35836}" type="pres">
      <dgm:prSet presAssocID="{10EF497A-B52D-44F2-9DB2-35312EA3587E}" presName="parSpace" presStyleCnt="0"/>
      <dgm:spPr/>
    </dgm:pt>
    <dgm:pt modelId="{6B83FCC6-1AD4-49D9-BD90-C285FDF7CEE7}" type="pres">
      <dgm:prSet presAssocID="{DF03CA30-AD1F-4396-BB56-928A0781E2FB}" presName="parTxOnly" presStyleLbl="node1" presStyleIdx="4" presStyleCnt="5" custScaleX="69401">
        <dgm:presLayoutVars>
          <dgm:bulletEnabled val="1"/>
        </dgm:presLayoutVars>
      </dgm:prSet>
      <dgm:spPr/>
    </dgm:pt>
  </dgm:ptLst>
  <dgm:cxnLst>
    <dgm:cxn modelId="{15FD0717-3B8D-4117-84BA-B6A04EB62CBF}" type="presOf" srcId="{DF03CA30-AD1F-4396-BB56-928A0781E2FB}" destId="{6B83FCC6-1AD4-49D9-BD90-C285FDF7CEE7}" srcOrd="0" destOrd="0" presId="urn:microsoft.com/office/officeart/2005/8/layout/hChevron3"/>
    <dgm:cxn modelId="{238CB51E-E08F-408F-BFA1-FACDFFAF961A}" srcId="{A1BD4CBE-1985-4128-8449-09BE31DD6F57}" destId="{62F75D81-63E0-44CA-B66E-038E93B585F6}" srcOrd="2" destOrd="0" parTransId="{73F2699E-C592-42AA-BCAB-643CE6F2A893}" sibTransId="{C373E470-6CB9-405E-9E0F-0FE80C2B1F57}"/>
    <dgm:cxn modelId="{F0E0E127-CC0A-40BF-807D-1126AB9F9149}" type="presOf" srcId="{A1BD4CBE-1985-4128-8449-09BE31DD6F57}" destId="{F7F6F1AD-E8C1-49D4-AC6F-F9B12CE7C4B9}" srcOrd="0" destOrd="0" presId="urn:microsoft.com/office/officeart/2005/8/layout/hChevron3"/>
    <dgm:cxn modelId="{7505165F-A936-4C13-A1CB-E01ED1431A0D}" srcId="{A1BD4CBE-1985-4128-8449-09BE31DD6F57}" destId="{DF03CA30-AD1F-4396-BB56-928A0781E2FB}" srcOrd="4" destOrd="0" parTransId="{B1F5C4D0-EAA4-4157-8B14-893282A67B4A}" sibTransId="{F9A7187D-0A07-409E-9D07-BB33AA12EBB5}"/>
    <dgm:cxn modelId="{FDA5CD4A-5D86-4297-B66E-82CB2F816125}" srcId="{A1BD4CBE-1985-4128-8449-09BE31DD6F57}" destId="{4E9A6C69-CAA6-48FC-A00E-0EEC96D63987}" srcOrd="0" destOrd="0" parTransId="{DF1B6451-7F3D-4C68-B1D6-CA214A608E91}" sibTransId="{A41CF7FA-F8C6-4A5B-AC8C-76D4A66EEFF7}"/>
    <dgm:cxn modelId="{AFBF786B-28EE-44A0-A025-2F521E1106DB}" srcId="{A1BD4CBE-1985-4128-8449-09BE31DD6F57}" destId="{5F59A705-5087-4E54-8804-EF979CA05E02}" srcOrd="1" destOrd="0" parTransId="{2CF37755-6B47-4A8B-8A23-9DD2BCA07F66}" sibTransId="{DC30A045-BC13-4511-8382-AA3661AEB4D9}"/>
    <dgm:cxn modelId="{C9C6487A-4DB8-41FA-BDF5-BA3AE7B978D7}" type="presOf" srcId="{4E9A6C69-CAA6-48FC-A00E-0EEC96D63987}" destId="{99D15FDD-C705-4F60-9C7B-343AB49ABB59}" srcOrd="0" destOrd="0" presId="urn:microsoft.com/office/officeart/2005/8/layout/hChevron3"/>
    <dgm:cxn modelId="{4C5C0E8A-C7FD-4781-A39D-3395CB37D52C}" type="presOf" srcId="{62F75D81-63E0-44CA-B66E-038E93B585F6}" destId="{AF2FC401-1E40-4BA3-A59A-55AE43E7B5C2}" srcOrd="0" destOrd="0" presId="urn:microsoft.com/office/officeart/2005/8/layout/hChevron3"/>
    <dgm:cxn modelId="{6A21C4D7-50E9-4625-AD22-9A6D504BF58F}" srcId="{A1BD4CBE-1985-4128-8449-09BE31DD6F57}" destId="{02DE4B51-4EAA-4923-912C-29F80F1F900A}" srcOrd="3" destOrd="0" parTransId="{354A047C-6F9F-4963-844F-D080D9C557B1}" sibTransId="{10EF497A-B52D-44F2-9DB2-35312EA3587E}"/>
    <dgm:cxn modelId="{527440E8-73E0-4990-A3FD-918745E34762}" type="presOf" srcId="{02DE4B51-4EAA-4923-912C-29F80F1F900A}" destId="{A84AF4D7-FF97-4311-A54A-E16954B16854}" srcOrd="0" destOrd="0" presId="urn:microsoft.com/office/officeart/2005/8/layout/hChevron3"/>
    <dgm:cxn modelId="{FECD49E9-2EAE-41AE-BDEB-E33F9A3368B3}" type="presOf" srcId="{5F59A705-5087-4E54-8804-EF979CA05E02}" destId="{C4994E49-6F05-447B-BA56-F2DF4524657F}" srcOrd="0" destOrd="0" presId="urn:microsoft.com/office/officeart/2005/8/layout/hChevron3"/>
    <dgm:cxn modelId="{71ACA82D-2DD7-4C5C-BA3F-E7535E20BA69}" type="presParOf" srcId="{F7F6F1AD-E8C1-49D4-AC6F-F9B12CE7C4B9}" destId="{99D15FDD-C705-4F60-9C7B-343AB49ABB59}" srcOrd="0" destOrd="0" presId="urn:microsoft.com/office/officeart/2005/8/layout/hChevron3"/>
    <dgm:cxn modelId="{43FDB780-905A-4548-93EA-3021ABE1C4BF}" type="presParOf" srcId="{F7F6F1AD-E8C1-49D4-AC6F-F9B12CE7C4B9}" destId="{6107B0C4-7351-4653-913D-45AEFF0959CA}" srcOrd="1" destOrd="0" presId="urn:microsoft.com/office/officeart/2005/8/layout/hChevron3"/>
    <dgm:cxn modelId="{30D52835-14A0-43E1-9735-2F8F1E5BCB1E}" type="presParOf" srcId="{F7F6F1AD-E8C1-49D4-AC6F-F9B12CE7C4B9}" destId="{C4994E49-6F05-447B-BA56-F2DF4524657F}" srcOrd="2" destOrd="0" presId="urn:microsoft.com/office/officeart/2005/8/layout/hChevron3"/>
    <dgm:cxn modelId="{B44F22BD-35A9-4F78-9CC0-0FA1D9094527}" type="presParOf" srcId="{F7F6F1AD-E8C1-49D4-AC6F-F9B12CE7C4B9}" destId="{C7B281F3-9DC1-4A60-A051-6315910922E1}" srcOrd="3" destOrd="0" presId="urn:microsoft.com/office/officeart/2005/8/layout/hChevron3"/>
    <dgm:cxn modelId="{FEF8F06D-7197-4F3E-BE7C-AA3593A1A693}" type="presParOf" srcId="{F7F6F1AD-E8C1-49D4-AC6F-F9B12CE7C4B9}" destId="{AF2FC401-1E40-4BA3-A59A-55AE43E7B5C2}" srcOrd="4" destOrd="0" presId="urn:microsoft.com/office/officeart/2005/8/layout/hChevron3"/>
    <dgm:cxn modelId="{812DBC21-AFFD-4434-8713-500A42B97A87}" type="presParOf" srcId="{F7F6F1AD-E8C1-49D4-AC6F-F9B12CE7C4B9}" destId="{C6F65A6A-09FF-409C-95F6-7F42427D3391}" srcOrd="5" destOrd="0" presId="urn:microsoft.com/office/officeart/2005/8/layout/hChevron3"/>
    <dgm:cxn modelId="{A64F3B05-579A-4E44-9253-36DA45312179}" type="presParOf" srcId="{F7F6F1AD-E8C1-49D4-AC6F-F9B12CE7C4B9}" destId="{A84AF4D7-FF97-4311-A54A-E16954B16854}" srcOrd="6" destOrd="0" presId="urn:microsoft.com/office/officeart/2005/8/layout/hChevron3"/>
    <dgm:cxn modelId="{E5A890CB-60F2-4713-895C-CAF7A13DEFAD}" type="presParOf" srcId="{F7F6F1AD-E8C1-49D4-AC6F-F9B12CE7C4B9}" destId="{AF5D9F59-7099-4F69-BFA4-2F938EF35836}" srcOrd="7" destOrd="0" presId="urn:microsoft.com/office/officeart/2005/8/layout/hChevron3"/>
    <dgm:cxn modelId="{113DC71D-F57E-4F13-991A-15E2A38F129F}" type="presParOf" srcId="{F7F6F1AD-E8C1-49D4-AC6F-F9B12CE7C4B9}" destId="{6B83FCC6-1AD4-49D9-BD90-C285FDF7CEE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D4CBE-1985-4128-8449-09BE31DD6F5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E9A6C69-CAA6-48FC-A00E-0EEC96D63987}">
      <dgm:prSet phldrT="[Text]"/>
      <dgm:spPr/>
      <dgm:t>
        <a:bodyPr/>
        <a:lstStyle/>
        <a:p>
          <a:pPr algn="l"/>
          <a:r>
            <a:rPr lang="en-US" dirty="0">
              <a:solidFill>
                <a:schemeClr val="tx2"/>
              </a:solidFill>
            </a:rPr>
            <a:t>Dataset</a:t>
          </a:r>
        </a:p>
      </dgm:t>
    </dgm:pt>
    <dgm:pt modelId="{DF1B6451-7F3D-4C68-B1D6-CA214A608E91}" type="parTrans" cxnId="{FDA5CD4A-5D86-4297-B66E-82CB2F816125}">
      <dgm:prSet/>
      <dgm:spPr/>
      <dgm:t>
        <a:bodyPr/>
        <a:lstStyle/>
        <a:p>
          <a:endParaRPr lang="en-US"/>
        </a:p>
      </dgm:t>
    </dgm:pt>
    <dgm:pt modelId="{A41CF7FA-F8C6-4A5B-AC8C-76D4A66EEFF7}" type="sibTrans" cxnId="{FDA5CD4A-5D86-4297-B66E-82CB2F816125}">
      <dgm:prSet/>
      <dgm:spPr/>
      <dgm:t>
        <a:bodyPr/>
        <a:lstStyle/>
        <a:p>
          <a:endParaRPr lang="en-US"/>
        </a:p>
      </dgm:t>
    </dgm:pt>
    <dgm:pt modelId="{5F59A705-5087-4E54-8804-EF979CA05E02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dirty="0">
              <a:solidFill>
                <a:schemeClr val="tx2"/>
              </a:solidFill>
            </a:rPr>
            <a:t>Data Preprocessing</a:t>
          </a:r>
        </a:p>
      </dgm:t>
    </dgm:pt>
    <dgm:pt modelId="{2CF37755-6B47-4A8B-8A23-9DD2BCA07F66}" type="parTrans" cxnId="{AFBF786B-28EE-44A0-A025-2F521E1106DB}">
      <dgm:prSet/>
      <dgm:spPr/>
      <dgm:t>
        <a:bodyPr/>
        <a:lstStyle/>
        <a:p>
          <a:endParaRPr lang="en-US"/>
        </a:p>
      </dgm:t>
    </dgm:pt>
    <dgm:pt modelId="{DC30A045-BC13-4511-8382-AA3661AEB4D9}" type="sibTrans" cxnId="{AFBF786B-28EE-44A0-A025-2F521E1106DB}">
      <dgm:prSet/>
      <dgm:spPr/>
      <dgm:t>
        <a:bodyPr/>
        <a:lstStyle/>
        <a:p>
          <a:endParaRPr lang="en-US"/>
        </a:p>
      </dgm:t>
    </dgm:pt>
    <dgm:pt modelId="{62F75D81-63E0-44CA-B66E-038E93B585F6}">
      <dgm:prSet phldrT="[Text]"/>
      <dgm:spPr>
        <a:solidFill>
          <a:schemeClr val="accent5"/>
        </a:solidFill>
      </dgm:spPr>
      <dgm:t>
        <a:bodyPr/>
        <a:lstStyle/>
        <a:p>
          <a:pPr algn="l"/>
          <a:r>
            <a:rPr lang="en-US" dirty="0"/>
            <a:t>Model Architecture</a:t>
          </a:r>
        </a:p>
      </dgm:t>
    </dgm:pt>
    <dgm:pt modelId="{73F2699E-C592-42AA-BCAB-643CE6F2A893}" type="parTrans" cxnId="{238CB51E-E08F-408F-BFA1-FACDFFAF961A}">
      <dgm:prSet/>
      <dgm:spPr/>
      <dgm:t>
        <a:bodyPr/>
        <a:lstStyle/>
        <a:p>
          <a:endParaRPr lang="en-US"/>
        </a:p>
      </dgm:t>
    </dgm:pt>
    <dgm:pt modelId="{C373E470-6CB9-405E-9E0F-0FE80C2B1F57}" type="sibTrans" cxnId="{238CB51E-E08F-408F-BFA1-FACDFFAF961A}">
      <dgm:prSet/>
      <dgm:spPr/>
      <dgm:t>
        <a:bodyPr/>
        <a:lstStyle/>
        <a:p>
          <a:endParaRPr lang="en-US"/>
        </a:p>
      </dgm:t>
    </dgm:pt>
    <dgm:pt modelId="{02DE4B51-4EAA-4923-912C-29F80F1F900A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pPr algn="l"/>
          <a:r>
            <a:rPr lang="en-US" dirty="0"/>
            <a:t>Model Training and Evaluation</a:t>
          </a:r>
        </a:p>
      </dgm:t>
    </dgm:pt>
    <dgm:pt modelId="{354A047C-6F9F-4963-844F-D080D9C557B1}" type="parTrans" cxnId="{6A21C4D7-50E9-4625-AD22-9A6D504BF58F}">
      <dgm:prSet/>
      <dgm:spPr/>
      <dgm:t>
        <a:bodyPr/>
        <a:lstStyle/>
        <a:p>
          <a:endParaRPr lang="en-US"/>
        </a:p>
      </dgm:t>
    </dgm:pt>
    <dgm:pt modelId="{10EF497A-B52D-44F2-9DB2-35312EA3587E}" type="sibTrans" cxnId="{6A21C4D7-50E9-4625-AD22-9A6D504BF58F}">
      <dgm:prSet/>
      <dgm:spPr/>
      <dgm:t>
        <a:bodyPr/>
        <a:lstStyle/>
        <a:p>
          <a:endParaRPr lang="en-US"/>
        </a:p>
      </dgm:t>
    </dgm:pt>
    <dgm:pt modelId="{DF03CA30-AD1F-4396-BB56-928A0781E2FB}">
      <dgm:prSet phldrT="[Text]"/>
      <dgm:spPr/>
      <dgm:t>
        <a:bodyPr/>
        <a:lstStyle/>
        <a:p>
          <a:r>
            <a:rPr lang="en-US" dirty="0"/>
            <a:t>Model Deployment</a:t>
          </a:r>
        </a:p>
      </dgm:t>
    </dgm:pt>
    <dgm:pt modelId="{B1F5C4D0-EAA4-4157-8B14-893282A67B4A}" type="parTrans" cxnId="{7505165F-A936-4C13-A1CB-E01ED1431A0D}">
      <dgm:prSet/>
      <dgm:spPr/>
      <dgm:t>
        <a:bodyPr/>
        <a:lstStyle/>
        <a:p>
          <a:endParaRPr lang="en-US"/>
        </a:p>
      </dgm:t>
    </dgm:pt>
    <dgm:pt modelId="{F9A7187D-0A07-409E-9D07-BB33AA12EBB5}" type="sibTrans" cxnId="{7505165F-A936-4C13-A1CB-E01ED1431A0D}">
      <dgm:prSet/>
      <dgm:spPr/>
      <dgm:t>
        <a:bodyPr/>
        <a:lstStyle/>
        <a:p>
          <a:endParaRPr lang="en-US"/>
        </a:p>
      </dgm:t>
    </dgm:pt>
    <dgm:pt modelId="{F7F6F1AD-E8C1-49D4-AC6F-F9B12CE7C4B9}" type="pres">
      <dgm:prSet presAssocID="{A1BD4CBE-1985-4128-8449-09BE31DD6F57}" presName="Name0" presStyleCnt="0">
        <dgm:presLayoutVars>
          <dgm:dir/>
          <dgm:resizeHandles val="exact"/>
        </dgm:presLayoutVars>
      </dgm:prSet>
      <dgm:spPr/>
    </dgm:pt>
    <dgm:pt modelId="{99D15FDD-C705-4F60-9C7B-343AB49ABB59}" type="pres">
      <dgm:prSet presAssocID="{4E9A6C69-CAA6-48FC-A00E-0EEC96D63987}" presName="parTxOnly" presStyleLbl="node1" presStyleIdx="0" presStyleCnt="5" custScaleX="45397" custLinFactNeighborX="-35421" custLinFactNeighborY="-4755">
        <dgm:presLayoutVars>
          <dgm:bulletEnabled val="1"/>
        </dgm:presLayoutVars>
      </dgm:prSet>
      <dgm:spPr/>
    </dgm:pt>
    <dgm:pt modelId="{6107B0C4-7351-4653-913D-45AEFF0959CA}" type="pres">
      <dgm:prSet presAssocID="{A41CF7FA-F8C6-4A5B-AC8C-76D4A66EEFF7}" presName="parSpace" presStyleCnt="0"/>
      <dgm:spPr/>
    </dgm:pt>
    <dgm:pt modelId="{C4994E49-6F05-447B-BA56-F2DF4524657F}" type="pres">
      <dgm:prSet presAssocID="{5F59A705-5087-4E54-8804-EF979CA05E02}" presName="parTxOnly" presStyleLbl="node1" presStyleIdx="1" presStyleCnt="5" custScaleX="81162">
        <dgm:presLayoutVars>
          <dgm:bulletEnabled val="1"/>
        </dgm:presLayoutVars>
      </dgm:prSet>
      <dgm:spPr/>
    </dgm:pt>
    <dgm:pt modelId="{C7B281F3-9DC1-4A60-A051-6315910922E1}" type="pres">
      <dgm:prSet presAssocID="{DC30A045-BC13-4511-8382-AA3661AEB4D9}" presName="parSpace" presStyleCnt="0"/>
      <dgm:spPr/>
    </dgm:pt>
    <dgm:pt modelId="{AF2FC401-1E40-4BA3-A59A-55AE43E7B5C2}" type="pres">
      <dgm:prSet presAssocID="{62F75D81-63E0-44CA-B66E-038E93B585F6}" presName="parTxOnly" presStyleLbl="node1" presStyleIdx="2" presStyleCnt="5" custScaleX="88613" custLinFactNeighborX="2544" custLinFactNeighborY="1358">
        <dgm:presLayoutVars>
          <dgm:bulletEnabled val="1"/>
        </dgm:presLayoutVars>
      </dgm:prSet>
      <dgm:spPr/>
    </dgm:pt>
    <dgm:pt modelId="{C6F65A6A-09FF-409C-95F6-7F42427D3391}" type="pres">
      <dgm:prSet presAssocID="{C373E470-6CB9-405E-9E0F-0FE80C2B1F57}" presName="parSpace" presStyleCnt="0"/>
      <dgm:spPr/>
    </dgm:pt>
    <dgm:pt modelId="{A84AF4D7-FF97-4311-A54A-E16954B16854}" type="pres">
      <dgm:prSet presAssocID="{02DE4B51-4EAA-4923-912C-29F80F1F900A}" presName="parTxOnly" presStyleLbl="node1" presStyleIdx="3" presStyleCnt="5" custScaleX="123908">
        <dgm:presLayoutVars>
          <dgm:bulletEnabled val="1"/>
        </dgm:presLayoutVars>
      </dgm:prSet>
      <dgm:spPr/>
    </dgm:pt>
    <dgm:pt modelId="{AF5D9F59-7099-4F69-BFA4-2F938EF35836}" type="pres">
      <dgm:prSet presAssocID="{10EF497A-B52D-44F2-9DB2-35312EA3587E}" presName="parSpace" presStyleCnt="0"/>
      <dgm:spPr/>
    </dgm:pt>
    <dgm:pt modelId="{6B83FCC6-1AD4-49D9-BD90-C285FDF7CEE7}" type="pres">
      <dgm:prSet presAssocID="{DF03CA30-AD1F-4396-BB56-928A0781E2FB}" presName="parTxOnly" presStyleLbl="node1" presStyleIdx="4" presStyleCnt="5" custScaleX="69401">
        <dgm:presLayoutVars>
          <dgm:bulletEnabled val="1"/>
        </dgm:presLayoutVars>
      </dgm:prSet>
      <dgm:spPr/>
    </dgm:pt>
  </dgm:ptLst>
  <dgm:cxnLst>
    <dgm:cxn modelId="{238CB51E-E08F-408F-BFA1-FACDFFAF961A}" srcId="{A1BD4CBE-1985-4128-8449-09BE31DD6F57}" destId="{62F75D81-63E0-44CA-B66E-038E93B585F6}" srcOrd="2" destOrd="0" parTransId="{73F2699E-C592-42AA-BCAB-643CE6F2A893}" sibTransId="{C373E470-6CB9-405E-9E0F-0FE80C2B1F57}"/>
    <dgm:cxn modelId="{7505165F-A936-4C13-A1CB-E01ED1431A0D}" srcId="{A1BD4CBE-1985-4128-8449-09BE31DD6F57}" destId="{DF03CA30-AD1F-4396-BB56-928A0781E2FB}" srcOrd="4" destOrd="0" parTransId="{B1F5C4D0-EAA4-4157-8B14-893282A67B4A}" sibTransId="{F9A7187D-0A07-409E-9D07-BB33AA12EBB5}"/>
    <dgm:cxn modelId="{FDA5CD4A-5D86-4297-B66E-82CB2F816125}" srcId="{A1BD4CBE-1985-4128-8449-09BE31DD6F57}" destId="{4E9A6C69-CAA6-48FC-A00E-0EEC96D63987}" srcOrd="0" destOrd="0" parTransId="{DF1B6451-7F3D-4C68-B1D6-CA214A608E91}" sibTransId="{A41CF7FA-F8C6-4A5B-AC8C-76D4A66EEFF7}"/>
    <dgm:cxn modelId="{AFBF786B-28EE-44A0-A025-2F521E1106DB}" srcId="{A1BD4CBE-1985-4128-8449-09BE31DD6F57}" destId="{5F59A705-5087-4E54-8804-EF979CA05E02}" srcOrd="1" destOrd="0" parTransId="{2CF37755-6B47-4A8B-8A23-9DD2BCA07F66}" sibTransId="{DC30A045-BC13-4511-8382-AA3661AEB4D9}"/>
    <dgm:cxn modelId="{B1BB3A6E-4765-4039-AEF8-C4ADDA08F429}" type="presOf" srcId="{62F75D81-63E0-44CA-B66E-038E93B585F6}" destId="{AF2FC401-1E40-4BA3-A59A-55AE43E7B5C2}" srcOrd="0" destOrd="0" presId="urn:microsoft.com/office/officeart/2005/8/layout/hChevron3"/>
    <dgm:cxn modelId="{00F39773-3033-43B9-A843-AF79FF1F0FE3}" type="presOf" srcId="{02DE4B51-4EAA-4923-912C-29F80F1F900A}" destId="{A84AF4D7-FF97-4311-A54A-E16954B16854}" srcOrd="0" destOrd="0" presId="urn:microsoft.com/office/officeart/2005/8/layout/hChevron3"/>
    <dgm:cxn modelId="{52C3BA97-BEE8-4694-9D49-3C143FC1161D}" type="presOf" srcId="{4E9A6C69-CAA6-48FC-A00E-0EEC96D63987}" destId="{99D15FDD-C705-4F60-9C7B-343AB49ABB59}" srcOrd="0" destOrd="0" presId="urn:microsoft.com/office/officeart/2005/8/layout/hChevron3"/>
    <dgm:cxn modelId="{7C8B69AB-3D6F-40C9-84D7-68921288D072}" type="presOf" srcId="{DF03CA30-AD1F-4396-BB56-928A0781E2FB}" destId="{6B83FCC6-1AD4-49D9-BD90-C285FDF7CEE7}" srcOrd="0" destOrd="0" presId="urn:microsoft.com/office/officeart/2005/8/layout/hChevron3"/>
    <dgm:cxn modelId="{068887AE-B3FB-4B7D-92C8-3A823B9AFAAB}" type="presOf" srcId="{5F59A705-5087-4E54-8804-EF979CA05E02}" destId="{C4994E49-6F05-447B-BA56-F2DF4524657F}" srcOrd="0" destOrd="0" presId="urn:microsoft.com/office/officeart/2005/8/layout/hChevron3"/>
    <dgm:cxn modelId="{E731DFC6-9FF2-405B-9A25-849ADF81BBE9}" type="presOf" srcId="{A1BD4CBE-1985-4128-8449-09BE31DD6F57}" destId="{F7F6F1AD-E8C1-49D4-AC6F-F9B12CE7C4B9}" srcOrd="0" destOrd="0" presId="urn:microsoft.com/office/officeart/2005/8/layout/hChevron3"/>
    <dgm:cxn modelId="{6A21C4D7-50E9-4625-AD22-9A6D504BF58F}" srcId="{A1BD4CBE-1985-4128-8449-09BE31DD6F57}" destId="{02DE4B51-4EAA-4923-912C-29F80F1F900A}" srcOrd="3" destOrd="0" parTransId="{354A047C-6F9F-4963-844F-D080D9C557B1}" sibTransId="{10EF497A-B52D-44F2-9DB2-35312EA3587E}"/>
    <dgm:cxn modelId="{0C43E620-1E86-4C14-8DD8-05633AE52D23}" type="presParOf" srcId="{F7F6F1AD-E8C1-49D4-AC6F-F9B12CE7C4B9}" destId="{99D15FDD-C705-4F60-9C7B-343AB49ABB59}" srcOrd="0" destOrd="0" presId="urn:microsoft.com/office/officeart/2005/8/layout/hChevron3"/>
    <dgm:cxn modelId="{1B2B5EE8-0AA3-4268-AE12-598A165449C7}" type="presParOf" srcId="{F7F6F1AD-E8C1-49D4-AC6F-F9B12CE7C4B9}" destId="{6107B0C4-7351-4653-913D-45AEFF0959CA}" srcOrd="1" destOrd="0" presId="urn:microsoft.com/office/officeart/2005/8/layout/hChevron3"/>
    <dgm:cxn modelId="{F9F27C3E-B365-459B-8E67-B65D79343909}" type="presParOf" srcId="{F7F6F1AD-E8C1-49D4-AC6F-F9B12CE7C4B9}" destId="{C4994E49-6F05-447B-BA56-F2DF4524657F}" srcOrd="2" destOrd="0" presId="urn:microsoft.com/office/officeart/2005/8/layout/hChevron3"/>
    <dgm:cxn modelId="{E579D4D7-D543-4D0E-87B2-A86CCA266D9A}" type="presParOf" srcId="{F7F6F1AD-E8C1-49D4-AC6F-F9B12CE7C4B9}" destId="{C7B281F3-9DC1-4A60-A051-6315910922E1}" srcOrd="3" destOrd="0" presId="urn:microsoft.com/office/officeart/2005/8/layout/hChevron3"/>
    <dgm:cxn modelId="{6432F9CE-EFF2-4824-B40F-CDC96E15B1DE}" type="presParOf" srcId="{F7F6F1AD-E8C1-49D4-AC6F-F9B12CE7C4B9}" destId="{AF2FC401-1E40-4BA3-A59A-55AE43E7B5C2}" srcOrd="4" destOrd="0" presId="urn:microsoft.com/office/officeart/2005/8/layout/hChevron3"/>
    <dgm:cxn modelId="{1CD6301A-F762-414D-A31B-F144DCD44380}" type="presParOf" srcId="{F7F6F1AD-E8C1-49D4-AC6F-F9B12CE7C4B9}" destId="{C6F65A6A-09FF-409C-95F6-7F42427D3391}" srcOrd="5" destOrd="0" presId="urn:microsoft.com/office/officeart/2005/8/layout/hChevron3"/>
    <dgm:cxn modelId="{A36717DE-5209-41FF-94E4-6F64D8B2280F}" type="presParOf" srcId="{F7F6F1AD-E8C1-49D4-AC6F-F9B12CE7C4B9}" destId="{A84AF4D7-FF97-4311-A54A-E16954B16854}" srcOrd="6" destOrd="0" presId="urn:microsoft.com/office/officeart/2005/8/layout/hChevron3"/>
    <dgm:cxn modelId="{33B5EFCA-5909-419C-91E3-9241C039F20A}" type="presParOf" srcId="{F7F6F1AD-E8C1-49D4-AC6F-F9B12CE7C4B9}" destId="{AF5D9F59-7099-4F69-BFA4-2F938EF35836}" srcOrd="7" destOrd="0" presId="urn:microsoft.com/office/officeart/2005/8/layout/hChevron3"/>
    <dgm:cxn modelId="{7D8A9262-7A7D-45DF-877D-03AEB11F0D45}" type="presParOf" srcId="{F7F6F1AD-E8C1-49D4-AC6F-F9B12CE7C4B9}" destId="{6B83FCC6-1AD4-49D9-BD90-C285FDF7CEE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29FAA8-FB9A-4B51-BE62-2C741ED0290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E84C43-434C-4E63-9A31-1AA623DD6DF9}">
      <dgm:prSet phldrT="[Text]"/>
      <dgm:spPr/>
      <dgm:t>
        <a:bodyPr/>
        <a:lstStyle/>
        <a:p>
          <a:r>
            <a:rPr lang="en-US" dirty="0"/>
            <a:t>Accuracy</a:t>
          </a:r>
        </a:p>
      </dgm:t>
    </dgm:pt>
    <dgm:pt modelId="{48628B41-5287-4F7B-8410-D8B87354D00E}" type="parTrans" cxnId="{804F03FB-5540-47E2-AE21-0E66A79BA4BD}">
      <dgm:prSet/>
      <dgm:spPr/>
      <dgm:t>
        <a:bodyPr/>
        <a:lstStyle/>
        <a:p>
          <a:endParaRPr lang="en-US"/>
        </a:p>
      </dgm:t>
    </dgm:pt>
    <dgm:pt modelId="{4FFD39CE-B868-4E27-883F-2A3FB104F736}" type="sibTrans" cxnId="{804F03FB-5540-47E2-AE21-0E66A79BA4BD}">
      <dgm:prSet/>
      <dgm:spPr/>
      <dgm:t>
        <a:bodyPr/>
        <a:lstStyle/>
        <a:p>
          <a:endParaRPr lang="en-US"/>
        </a:p>
      </dgm:t>
    </dgm:pt>
    <dgm:pt modelId="{36BFBDE5-B912-453C-8279-C11E3F6895ED}">
      <dgm:prSet phldrT="[Text]"/>
      <dgm:spPr/>
      <dgm:t>
        <a:bodyPr/>
        <a:lstStyle/>
        <a:p>
          <a:r>
            <a:rPr lang="en-US" dirty="0"/>
            <a:t>0.7532</a:t>
          </a:r>
        </a:p>
      </dgm:t>
    </dgm:pt>
    <dgm:pt modelId="{F4521BB4-A6EF-47BC-8AFE-1528F3E99143}" type="parTrans" cxnId="{726EC546-82E7-4639-AC30-CD29D933BB68}">
      <dgm:prSet/>
      <dgm:spPr/>
      <dgm:t>
        <a:bodyPr/>
        <a:lstStyle/>
        <a:p>
          <a:endParaRPr lang="en-US"/>
        </a:p>
      </dgm:t>
    </dgm:pt>
    <dgm:pt modelId="{2E63BA99-5824-42D0-A1B4-2E7695117B80}" type="sibTrans" cxnId="{726EC546-82E7-4639-AC30-CD29D933BB68}">
      <dgm:prSet/>
      <dgm:spPr/>
      <dgm:t>
        <a:bodyPr/>
        <a:lstStyle/>
        <a:p>
          <a:endParaRPr lang="en-US"/>
        </a:p>
      </dgm:t>
    </dgm:pt>
    <dgm:pt modelId="{D6D3CEDF-1D94-4185-9B8B-5F78397B7145}">
      <dgm:prSet phldrT="[Text]"/>
      <dgm:spPr/>
      <dgm:t>
        <a:bodyPr/>
        <a:lstStyle/>
        <a:p>
          <a:r>
            <a:rPr lang="en-US" dirty="0"/>
            <a:t>Precision</a:t>
          </a:r>
        </a:p>
      </dgm:t>
    </dgm:pt>
    <dgm:pt modelId="{70ECAE15-CEC6-432A-AE2C-B6AA3ADB1280}" type="parTrans" cxnId="{FD495288-A1E4-4402-B801-6505F96C322A}">
      <dgm:prSet/>
      <dgm:spPr/>
      <dgm:t>
        <a:bodyPr/>
        <a:lstStyle/>
        <a:p>
          <a:endParaRPr lang="en-US"/>
        </a:p>
      </dgm:t>
    </dgm:pt>
    <dgm:pt modelId="{DBF5CF54-04C0-43FC-928D-28FDE8926E4F}" type="sibTrans" cxnId="{FD495288-A1E4-4402-B801-6505F96C322A}">
      <dgm:prSet/>
      <dgm:spPr/>
      <dgm:t>
        <a:bodyPr/>
        <a:lstStyle/>
        <a:p>
          <a:endParaRPr lang="en-US"/>
        </a:p>
      </dgm:t>
    </dgm:pt>
    <dgm:pt modelId="{2F9BA0F2-E6E5-4A7A-AE82-B4260F9800BD}">
      <dgm:prSet phldrT="[Text]"/>
      <dgm:spPr/>
      <dgm:t>
        <a:bodyPr/>
        <a:lstStyle/>
        <a:p>
          <a:r>
            <a:rPr lang="en-US" dirty="0"/>
            <a:t>0.7210</a:t>
          </a:r>
        </a:p>
      </dgm:t>
    </dgm:pt>
    <dgm:pt modelId="{AE48CCDF-9055-4E15-8810-403140F722B5}" type="parTrans" cxnId="{4658C1B9-6AD9-499C-ABC9-D15DF723A110}">
      <dgm:prSet/>
      <dgm:spPr/>
      <dgm:t>
        <a:bodyPr/>
        <a:lstStyle/>
        <a:p>
          <a:endParaRPr lang="en-US"/>
        </a:p>
      </dgm:t>
    </dgm:pt>
    <dgm:pt modelId="{C460F674-A290-463A-807A-EEB7953085E7}" type="sibTrans" cxnId="{4658C1B9-6AD9-499C-ABC9-D15DF723A110}">
      <dgm:prSet/>
      <dgm:spPr/>
      <dgm:t>
        <a:bodyPr/>
        <a:lstStyle/>
        <a:p>
          <a:endParaRPr lang="en-US"/>
        </a:p>
      </dgm:t>
    </dgm:pt>
    <dgm:pt modelId="{D89E8075-31D4-4CB2-BB8A-8A0D5689BF77}">
      <dgm:prSet phldrT="[Text]"/>
      <dgm:spPr/>
      <dgm:t>
        <a:bodyPr/>
        <a:lstStyle/>
        <a:p>
          <a:r>
            <a:rPr lang="en-US" dirty="0"/>
            <a:t>Recall</a:t>
          </a:r>
        </a:p>
      </dgm:t>
    </dgm:pt>
    <dgm:pt modelId="{35F8FD14-0F52-4C0D-B449-34DFDFED4AAA}" type="parTrans" cxnId="{92C5D659-8555-448C-BF27-6D5F77801CD3}">
      <dgm:prSet/>
      <dgm:spPr/>
      <dgm:t>
        <a:bodyPr/>
        <a:lstStyle/>
        <a:p>
          <a:endParaRPr lang="en-US"/>
        </a:p>
      </dgm:t>
    </dgm:pt>
    <dgm:pt modelId="{1069E207-7E8F-4B07-8B94-941790CDB6B6}" type="sibTrans" cxnId="{92C5D659-8555-448C-BF27-6D5F77801CD3}">
      <dgm:prSet/>
      <dgm:spPr/>
      <dgm:t>
        <a:bodyPr/>
        <a:lstStyle/>
        <a:p>
          <a:endParaRPr lang="en-US"/>
        </a:p>
      </dgm:t>
    </dgm:pt>
    <dgm:pt modelId="{B82EE563-593A-4DBF-BE3C-F204D60A307F}">
      <dgm:prSet phldrT="[Text]"/>
      <dgm:spPr/>
      <dgm:t>
        <a:bodyPr/>
        <a:lstStyle/>
        <a:p>
          <a:r>
            <a:rPr lang="en-US" dirty="0"/>
            <a:t>0.9872</a:t>
          </a:r>
        </a:p>
      </dgm:t>
    </dgm:pt>
    <dgm:pt modelId="{D8A8771A-A5A4-4682-A204-AB19DD373715}" type="parTrans" cxnId="{156DC6E1-31EC-4D2A-B0DF-141A7A5D4B65}">
      <dgm:prSet/>
      <dgm:spPr/>
      <dgm:t>
        <a:bodyPr/>
        <a:lstStyle/>
        <a:p>
          <a:endParaRPr lang="en-US"/>
        </a:p>
      </dgm:t>
    </dgm:pt>
    <dgm:pt modelId="{6F34301D-565F-4CDD-9FD8-D4624762BD04}" type="sibTrans" cxnId="{156DC6E1-31EC-4D2A-B0DF-141A7A5D4B65}">
      <dgm:prSet/>
      <dgm:spPr/>
      <dgm:t>
        <a:bodyPr/>
        <a:lstStyle/>
        <a:p>
          <a:endParaRPr lang="en-US"/>
        </a:p>
      </dgm:t>
    </dgm:pt>
    <dgm:pt modelId="{C1490981-C96C-44BA-9EDB-16EEDE696911}" type="pres">
      <dgm:prSet presAssocID="{1E29FAA8-FB9A-4B51-BE62-2C741ED02903}" presName="rootnode" presStyleCnt="0">
        <dgm:presLayoutVars>
          <dgm:chMax/>
          <dgm:chPref/>
          <dgm:dir/>
          <dgm:animLvl val="lvl"/>
        </dgm:presLayoutVars>
      </dgm:prSet>
      <dgm:spPr/>
    </dgm:pt>
    <dgm:pt modelId="{13374F95-C4E4-4461-BB8D-2C93D8A30196}" type="pres">
      <dgm:prSet presAssocID="{71E84C43-434C-4E63-9A31-1AA623DD6DF9}" presName="composite" presStyleCnt="0"/>
      <dgm:spPr/>
    </dgm:pt>
    <dgm:pt modelId="{30C687F3-3185-42B1-84B0-F81C69D1C365}" type="pres">
      <dgm:prSet presAssocID="{71E84C43-434C-4E63-9A31-1AA623DD6DF9}" presName="bentUpArrow1" presStyleLbl="alignImgPlace1" presStyleIdx="0" presStyleCnt="2" custLinFactNeighborX="8611" custLinFactNeighborY="6128"/>
      <dgm:spPr/>
    </dgm:pt>
    <dgm:pt modelId="{1EFD7477-3011-4306-8C13-DB4AE5E427DC}" type="pres">
      <dgm:prSet presAssocID="{71E84C43-434C-4E63-9A31-1AA623DD6DF9}" presName="ParentText" presStyleLbl="node1" presStyleIdx="0" presStyleCnt="3" custLinFactNeighborX="-11648" custLinFactNeighborY="35">
        <dgm:presLayoutVars>
          <dgm:chMax val="1"/>
          <dgm:chPref val="1"/>
          <dgm:bulletEnabled val="1"/>
        </dgm:presLayoutVars>
      </dgm:prSet>
      <dgm:spPr/>
    </dgm:pt>
    <dgm:pt modelId="{11C83D75-9E68-43CE-AB0E-99381A47F17B}" type="pres">
      <dgm:prSet presAssocID="{71E84C43-434C-4E63-9A31-1AA623DD6DF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F63D909-50C2-477A-BC45-C1737B636152}" type="pres">
      <dgm:prSet presAssocID="{4FFD39CE-B868-4E27-883F-2A3FB104F736}" presName="sibTrans" presStyleCnt="0"/>
      <dgm:spPr/>
    </dgm:pt>
    <dgm:pt modelId="{EEA7654E-FC59-4E99-A7EB-EBFB9DE37B76}" type="pres">
      <dgm:prSet presAssocID="{D6D3CEDF-1D94-4185-9B8B-5F78397B7145}" presName="composite" presStyleCnt="0"/>
      <dgm:spPr/>
    </dgm:pt>
    <dgm:pt modelId="{62F57CBB-A12F-4879-981C-77B20658EFAB}" type="pres">
      <dgm:prSet presAssocID="{D6D3CEDF-1D94-4185-9B8B-5F78397B7145}" presName="bentUpArrow1" presStyleLbl="alignImgPlace1" presStyleIdx="1" presStyleCnt="2" custScaleY="110973" custLinFactNeighborX="7689" custLinFactNeighborY="15931"/>
      <dgm:spPr/>
    </dgm:pt>
    <dgm:pt modelId="{2B30E40D-3171-4AA6-AB72-79D01EE8F400}" type="pres">
      <dgm:prSet presAssocID="{D6D3CEDF-1D94-4185-9B8B-5F78397B714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78107CCC-1317-4EEB-B4D8-76D8B328072F}" type="pres">
      <dgm:prSet presAssocID="{D6D3CEDF-1D94-4185-9B8B-5F78397B714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DB89BD9-8BD1-46E0-9609-FF3C63999079}" type="pres">
      <dgm:prSet presAssocID="{DBF5CF54-04C0-43FC-928D-28FDE8926E4F}" presName="sibTrans" presStyleCnt="0"/>
      <dgm:spPr/>
    </dgm:pt>
    <dgm:pt modelId="{7C1329E1-6D57-47C1-9CB6-5A4AA5408A30}" type="pres">
      <dgm:prSet presAssocID="{D89E8075-31D4-4CB2-BB8A-8A0D5689BF77}" presName="composite" presStyleCnt="0"/>
      <dgm:spPr/>
    </dgm:pt>
    <dgm:pt modelId="{47333B53-8833-4416-8585-C27ABAA2441E}" type="pres">
      <dgm:prSet presAssocID="{D89E8075-31D4-4CB2-BB8A-8A0D5689BF77}" presName="ParentText" presStyleLbl="node1" presStyleIdx="2" presStyleCnt="3" custLinFactNeighborX="5096" custLinFactNeighborY="11101">
        <dgm:presLayoutVars>
          <dgm:chMax val="1"/>
          <dgm:chPref val="1"/>
          <dgm:bulletEnabled val="1"/>
        </dgm:presLayoutVars>
      </dgm:prSet>
      <dgm:spPr/>
    </dgm:pt>
    <dgm:pt modelId="{16E3338E-FEEE-4507-B430-0CF1ED392CB0}" type="pres">
      <dgm:prSet presAssocID="{D89E8075-31D4-4CB2-BB8A-8A0D5689BF77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D215F0A-AA24-4AF3-921E-9F833389D51C}" type="presOf" srcId="{1E29FAA8-FB9A-4B51-BE62-2C741ED02903}" destId="{C1490981-C96C-44BA-9EDB-16EEDE696911}" srcOrd="0" destOrd="0" presId="urn:microsoft.com/office/officeart/2005/8/layout/StepDownProcess"/>
    <dgm:cxn modelId="{024A3727-9956-4923-A926-B3BCBC0CC806}" type="presOf" srcId="{B82EE563-593A-4DBF-BE3C-F204D60A307F}" destId="{16E3338E-FEEE-4507-B430-0CF1ED392CB0}" srcOrd="0" destOrd="0" presId="urn:microsoft.com/office/officeart/2005/8/layout/StepDownProcess"/>
    <dgm:cxn modelId="{0914AB32-A700-43CC-A86A-085E975C4B5D}" type="presOf" srcId="{D6D3CEDF-1D94-4185-9B8B-5F78397B7145}" destId="{2B30E40D-3171-4AA6-AB72-79D01EE8F400}" srcOrd="0" destOrd="0" presId="urn:microsoft.com/office/officeart/2005/8/layout/StepDownProcess"/>
    <dgm:cxn modelId="{726EC546-82E7-4639-AC30-CD29D933BB68}" srcId="{71E84C43-434C-4E63-9A31-1AA623DD6DF9}" destId="{36BFBDE5-B912-453C-8279-C11E3F6895ED}" srcOrd="0" destOrd="0" parTransId="{F4521BB4-A6EF-47BC-8AFE-1528F3E99143}" sibTransId="{2E63BA99-5824-42D0-A1B4-2E7695117B80}"/>
    <dgm:cxn modelId="{0A9EF86E-7564-4AFC-9D18-DA9AA5EC6B56}" type="presOf" srcId="{2F9BA0F2-E6E5-4A7A-AE82-B4260F9800BD}" destId="{78107CCC-1317-4EEB-B4D8-76D8B328072F}" srcOrd="0" destOrd="0" presId="urn:microsoft.com/office/officeart/2005/8/layout/StepDownProcess"/>
    <dgm:cxn modelId="{92C5D659-8555-448C-BF27-6D5F77801CD3}" srcId="{1E29FAA8-FB9A-4B51-BE62-2C741ED02903}" destId="{D89E8075-31D4-4CB2-BB8A-8A0D5689BF77}" srcOrd="2" destOrd="0" parTransId="{35F8FD14-0F52-4C0D-B449-34DFDFED4AAA}" sibTransId="{1069E207-7E8F-4B07-8B94-941790CDB6B6}"/>
    <dgm:cxn modelId="{FD495288-A1E4-4402-B801-6505F96C322A}" srcId="{1E29FAA8-FB9A-4B51-BE62-2C741ED02903}" destId="{D6D3CEDF-1D94-4185-9B8B-5F78397B7145}" srcOrd="1" destOrd="0" parTransId="{70ECAE15-CEC6-432A-AE2C-B6AA3ADB1280}" sibTransId="{DBF5CF54-04C0-43FC-928D-28FDE8926E4F}"/>
    <dgm:cxn modelId="{0B373690-83F4-4D4A-B484-BC60D648D836}" type="presOf" srcId="{71E84C43-434C-4E63-9A31-1AA623DD6DF9}" destId="{1EFD7477-3011-4306-8C13-DB4AE5E427DC}" srcOrd="0" destOrd="0" presId="urn:microsoft.com/office/officeart/2005/8/layout/StepDownProcess"/>
    <dgm:cxn modelId="{0A982DAF-E7B2-413E-A682-B8BA9AA89F46}" type="presOf" srcId="{36BFBDE5-B912-453C-8279-C11E3F6895ED}" destId="{11C83D75-9E68-43CE-AB0E-99381A47F17B}" srcOrd="0" destOrd="0" presId="urn:microsoft.com/office/officeart/2005/8/layout/StepDownProcess"/>
    <dgm:cxn modelId="{4658C1B9-6AD9-499C-ABC9-D15DF723A110}" srcId="{D6D3CEDF-1D94-4185-9B8B-5F78397B7145}" destId="{2F9BA0F2-E6E5-4A7A-AE82-B4260F9800BD}" srcOrd="0" destOrd="0" parTransId="{AE48CCDF-9055-4E15-8810-403140F722B5}" sibTransId="{C460F674-A290-463A-807A-EEB7953085E7}"/>
    <dgm:cxn modelId="{156DC6E1-31EC-4D2A-B0DF-141A7A5D4B65}" srcId="{D89E8075-31D4-4CB2-BB8A-8A0D5689BF77}" destId="{B82EE563-593A-4DBF-BE3C-F204D60A307F}" srcOrd="0" destOrd="0" parTransId="{D8A8771A-A5A4-4682-A204-AB19DD373715}" sibTransId="{6F34301D-565F-4CDD-9FD8-D4624762BD04}"/>
    <dgm:cxn modelId="{804F03FB-5540-47E2-AE21-0E66A79BA4BD}" srcId="{1E29FAA8-FB9A-4B51-BE62-2C741ED02903}" destId="{71E84C43-434C-4E63-9A31-1AA623DD6DF9}" srcOrd="0" destOrd="0" parTransId="{48628B41-5287-4F7B-8410-D8B87354D00E}" sibTransId="{4FFD39CE-B868-4E27-883F-2A3FB104F736}"/>
    <dgm:cxn modelId="{58CD75FD-4927-43DC-B2C5-F90BB97515AB}" type="presOf" srcId="{D89E8075-31D4-4CB2-BB8A-8A0D5689BF77}" destId="{47333B53-8833-4416-8585-C27ABAA2441E}" srcOrd="0" destOrd="0" presId="urn:microsoft.com/office/officeart/2005/8/layout/StepDownProcess"/>
    <dgm:cxn modelId="{8C362F1E-3157-4520-B2A5-0B49D913743C}" type="presParOf" srcId="{C1490981-C96C-44BA-9EDB-16EEDE696911}" destId="{13374F95-C4E4-4461-BB8D-2C93D8A30196}" srcOrd="0" destOrd="0" presId="urn:microsoft.com/office/officeart/2005/8/layout/StepDownProcess"/>
    <dgm:cxn modelId="{17BC98F1-D530-4B62-B73C-B591830EA2A4}" type="presParOf" srcId="{13374F95-C4E4-4461-BB8D-2C93D8A30196}" destId="{30C687F3-3185-42B1-84B0-F81C69D1C365}" srcOrd="0" destOrd="0" presId="urn:microsoft.com/office/officeart/2005/8/layout/StepDownProcess"/>
    <dgm:cxn modelId="{7E7DD6FD-E3C4-4BBA-A3A8-FCE10BC626A4}" type="presParOf" srcId="{13374F95-C4E4-4461-BB8D-2C93D8A30196}" destId="{1EFD7477-3011-4306-8C13-DB4AE5E427DC}" srcOrd="1" destOrd="0" presId="urn:microsoft.com/office/officeart/2005/8/layout/StepDownProcess"/>
    <dgm:cxn modelId="{6E4121F9-CB5C-4AC6-A62D-51D1AFFE63B9}" type="presParOf" srcId="{13374F95-C4E4-4461-BB8D-2C93D8A30196}" destId="{11C83D75-9E68-43CE-AB0E-99381A47F17B}" srcOrd="2" destOrd="0" presId="urn:microsoft.com/office/officeart/2005/8/layout/StepDownProcess"/>
    <dgm:cxn modelId="{F05DAFA8-1979-4318-9195-1001BE296104}" type="presParOf" srcId="{C1490981-C96C-44BA-9EDB-16EEDE696911}" destId="{0F63D909-50C2-477A-BC45-C1737B636152}" srcOrd="1" destOrd="0" presId="urn:microsoft.com/office/officeart/2005/8/layout/StepDownProcess"/>
    <dgm:cxn modelId="{60772E45-99E6-4835-8715-3380F8D2070C}" type="presParOf" srcId="{C1490981-C96C-44BA-9EDB-16EEDE696911}" destId="{EEA7654E-FC59-4E99-A7EB-EBFB9DE37B76}" srcOrd="2" destOrd="0" presId="urn:microsoft.com/office/officeart/2005/8/layout/StepDownProcess"/>
    <dgm:cxn modelId="{D31D0A49-097B-4E2A-AFCC-151B64A75ECD}" type="presParOf" srcId="{EEA7654E-FC59-4E99-A7EB-EBFB9DE37B76}" destId="{62F57CBB-A12F-4879-981C-77B20658EFAB}" srcOrd="0" destOrd="0" presId="urn:microsoft.com/office/officeart/2005/8/layout/StepDownProcess"/>
    <dgm:cxn modelId="{DFD4122C-44A5-482F-8345-63AC1520210E}" type="presParOf" srcId="{EEA7654E-FC59-4E99-A7EB-EBFB9DE37B76}" destId="{2B30E40D-3171-4AA6-AB72-79D01EE8F400}" srcOrd="1" destOrd="0" presId="urn:microsoft.com/office/officeart/2005/8/layout/StepDownProcess"/>
    <dgm:cxn modelId="{5CA16518-D94A-4054-BD97-18BFA8DBB142}" type="presParOf" srcId="{EEA7654E-FC59-4E99-A7EB-EBFB9DE37B76}" destId="{78107CCC-1317-4EEB-B4D8-76D8B328072F}" srcOrd="2" destOrd="0" presId="urn:microsoft.com/office/officeart/2005/8/layout/StepDownProcess"/>
    <dgm:cxn modelId="{7AC1C260-09DC-4248-BE34-FDE35F6ED62F}" type="presParOf" srcId="{C1490981-C96C-44BA-9EDB-16EEDE696911}" destId="{ADB89BD9-8BD1-46E0-9609-FF3C63999079}" srcOrd="3" destOrd="0" presId="urn:microsoft.com/office/officeart/2005/8/layout/StepDownProcess"/>
    <dgm:cxn modelId="{40A932F6-DCC4-4946-A3CA-24F8088C87D9}" type="presParOf" srcId="{C1490981-C96C-44BA-9EDB-16EEDE696911}" destId="{7C1329E1-6D57-47C1-9CB6-5A4AA5408A30}" srcOrd="4" destOrd="0" presId="urn:microsoft.com/office/officeart/2005/8/layout/StepDownProcess"/>
    <dgm:cxn modelId="{FE758B6F-6747-461E-98D7-C40C7EB8F429}" type="presParOf" srcId="{7C1329E1-6D57-47C1-9CB6-5A4AA5408A30}" destId="{47333B53-8833-4416-8585-C27ABAA2441E}" srcOrd="0" destOrd="0" presId="urn:microsoft.com/office/officeart/2005/8/layout/StepDownProcess"/>
    <dgm:cxn modelId="{9295E007-786B-42EC-ACCA-E848532658F9}" type="presParOf" srcId="{7C1329E1-6D57-47C1-9CB6-5A4AA5408A30}" destId="{16E3338E-FEEE-4507-B430-0CF1ED392CB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15FDD-C705-4F60-9C7B-343AB49ABB59}">
      <dsp:nvSpPr>
        <dsp:cNvPr id="0" name=""/>
        <dsp:cNvSpPr/>
      </dsp:nvSpPr>
      <dsp:spPr>
        <a:xfrm>
          <a:off x="0" y="0"/>
          <a:ext cx="1640044" cy="4708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</a:rPr>
            <a:t>Dataset</a:t>
          </a:r>
        </a:p>
      </dsp:txBody>
      <dsp:txXfrm>
        <a:off x="0" y="0"/>
        <a:ext cx="1522338" cy="470826"/>
      </dsp:txXfrm>
    </dsp:sp>
    <dsp:sp modelId="{C4994E49-6F05-447B-BA56-F2DF4524657F}">
      <dsp:nvSpPr>
        <dsp:cNvPr id="0" name=""/>
        <dsp:cNvSpPr/>
      </dsp:nvSpPr>
      <dsp:spPr>
        <a:xfrm>
          <a:off x="922042" y="0"/>
          <a:ext cx="2932115" cy="470826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</a:rPr>
            <a:t>Data Preprocessing</a:t>
          </a:r>
        </a:p>
      </dsp:txBody>
      <dsp:txXfrm>
        <a:off x="1157455" y="0"/>
        <a:ext cx="2461289" cy="470826"/>
      </dsp:txXfrm>
    </dsp:sp>
    <dsp:sp modelId="{AF2FC401-1E40-4BA3-A59A-55AE43E7B5C2}">
      <dsp:nvSpPr>
        <dsp:cNvPr id="0" name=""/>
        <dsp:cNvSpPr/>
      </dsp:nvSpPr>
      <dsp:spPr>
        <a:xfrm>
          <a:off x="3150005" y="0"/>
          <a:ext cx="3201295" cy="470826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Architecture</a:t>
          </a:r>
        </a:p>
      </dsp:txBody>
      <dsp:txXfrm>
        <a:off x="3385418" y="0"/>
        <a:ext cx="2730469" cy="470826"/>
      </dsp:txXfrm>
    </dsp:sp>
    <dsp:sp modelId="{A84AF4D7-FF97-4311-A54A-E16954B16854}">
      <dsp:nvSpPr>
        <dsp:cNvPr id="0" name=""/>
        <dsp:cNvSpPr/>
      </dsp:nvSpPr>
      <dsp:spPr>
        <a:xfrm>
          <a:off x="5610385" y="0"/>
          <a:ext cx="4476387" cy="470826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Training and Evaluation</a:t>
          </a:r>
        </a:p>
      </dsp:txBody>
      <dsp:txXfrm>
        <a:off x="5845798" y="0"/>
        <a:ext cx="4005561" cy="470826"/>
      </dsp:txXfrm>
    </dsp:sp>
    <dsp:sp modelId="{6B83FCC6-1AD4-49D9-BD90-C285FDF7CEE7}">
      <dsp:nvSpPr>
        <dsp:cNvPr id="0" name=""/>
        <dsp:cNvSpPr/>
      </dsp:nvSpPr>
      <dsp:spPr>
        <a:xfrm>
          <a:off x="9364239" y="0"/>
          <a:ext cx="2507229" cy="4708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Deployment</a:t>
          </a:r>
        </a:p>
      </dsp:txBody>
      <dsp:txXfrm>
        <a:off x="9599652" y="0"/>
        <a:ext cx="2036403" cy="470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15FDD-C705-4F60-9C7B-343AB49ABB59}">
      <dsp:nvSpPr>
        <dsp:cNvPr id="0" name=""/>
        <dsp:cNvSpPr/>
      </dsp:nvSpPr>
      <dsp:spPr>
        <a:xfrm>
          <a:off x="0" y="0"/>
          <a:ext cx="1640044" cy="4708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</a:rPr>
            <a:t>Dataset</a:t>
          </a:r>
        </a:p>
      </dsp:txBody>
      <dsp:txXfrm>
        <a:off x="0" y="0"/>
        <a:ext cx="1522338" cy="470826"/>
      </dsp:txXfrm>
    </dsp:sp>
    <dsp:sp modelId="{C4994E49-6F05-447B-BA56-F2DF4524657F}">
      <dsp:nvSpPr>
        <dsp:cNvPr id="0" name=""/>
        <dsp:cNvSpPr/>
      </dsp:nvSpPr>
      <dsp:spPr>
        <a:xfrm>
          <a:off x="922042" y="0"/>
          <a:ext cx="2932115" cy="470826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/>
              </a:solidFill>
            </a:rPr>
            <a:t>Data Preprocessing</a:t>
          </a:r>
        </a:p>
      </dsp:txBody>
      <dsp:txXfrm>
        <a:off x="1157455" y="0"/>
        <a:ext cx="2461289" cy="470826"/>
      </dsp:txXfrm>
    </dsp:sp>
    <dsp:sp modelId="{AF2FC401-1E40-4BA3-A59A-55AE43E7B5C2}">
      <dsp:nvSpPr>
        <dsp:cNvPr id="0" name=""/>
        <dsp:cNvSpPr/>
      </dsp:nvSpPr>
      <dsp:spPr>
        <a:xfrm>
          <a:off x="3150005" y="0"/>
          <a:ext cx="3201295" cy="470826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Architecture</a:t>
          </a:r>
        </a:p>
      </dsp:txBody>
      <dsp:txXfrm>
        <a:off x="3385418" y="0"/>
        <a:ext cx="2730469" cy="470826"/>
      </dsp:txXfrm>
    </dsp:sp>
    <dsp:sp modelId="{A84AF4D7-FF97-4311-A54A-E16954B16854}">
      <dsp:nvSpPr>
        <dsp:cNvPr id="0" name=""/>
        <dsp:cNvSpPr/>
      </dsp:nvSpPr>
      <dsp:spPr>
        <a:xfrm>
          <a:off x="5610385" y="0"/>
          <a:ext cx="4476387" cy="470826"/>
        </a:xfrm>
        <a:prstGeom prst="chevron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Training and Evaluation</a:t>
          </a:r>
        </a:p>
      </dsp:txBody>
      <dsp:txXfrm>
        <a:off x="5845798" y="0"/>
        <a:ext cx="4005561" cy="470826"/>
      </dsp:txXfrm>
    </dsp:sp>
    <dsp:sp modelId="{6B83FCC6-1AD4-49D9-BD90-C285FDF7CEE7}">
      <dsp:nvSpPr>
        <dsp:cNvPr id="0" name=""/>
        <dsp:cNvSpPr/>
      </dsp:nvSpPr>
      <dsp:spPr>
        <a:xfrm>
          <a:off x="9364239" y="0"/>
          <a:ext cx="2507229" cy="4708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Deployment</a:t>
          </a:r>
        </a:p>
      </dsp:txBody>
      <dsp:txXfrm>
        <a:off x="9599652" y="0"/>
        <a:ext cx="2036403" cy="4708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687F3-3185-42B1-84B0-F81C69D1C365}">
      <dsp:nvSpPr>
        <dsp:cNvPr id="0" name=""/>
        <dsp:cNvSpPr/>
      </dsp:nvSpPr>
      <dsp:spPr>
        <a:xfrm rot="5400000">
          <a:off x="2218564" y="1216978"/>
          <a:ext cx="1023163" cy="11648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D7477-3011-4306-8C13-DB4AE5E427DC}">
      <dsp:nvSpPr>
        <dsp:cNvPr id="0" name=""/>
        <dsp:cNvSpPr/>
      </dsp:nvSpPr>
      <dsp:spPr>
        <a:xfrm>
          <a:off x="1646558" y="20503"/>
          <a:ext cx="1722405" cy="12056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Accuracy</a:t>
          </a:r>
        </a:p>
      </dsp:txBody>
      <dsp:txXfrm>
        <a:off x="1705422" y="79367"/>
        <a:ext cx="1604677" cy="1087899"/>
      </dsp:txXfrm>
    </dsp:sp>
    <dsp:sp modelId="{11C83D75-9E68-43CE-AB0E-99381A47F17B}">
      <dsp:nvSpPr>
        <dsp:cNvPr id="0" name=""/>
        <dsp:cNvSpPr/>
      </dsp:nvSpPr>
      <dsp:spPr>
        <a:xfrm>
          <a:off x="3569589" y="135066"/>
          <a:ext cx="1252713" cy="974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0.7532</a:t>
          </a:r>
        </a:p>
      </dsp:txBody>
      <dsp:txXfrm>
        <a:off x="3569589" y="135066"/>
        <a:ext cx="1252713" cy="974441"/>
      </dsp:txXfrm>
    </dsp:sp>
    <dsp:sp modelId="{62F57CBB-A12F-4879-981C-77B20658EFAB}">
      <dsp:nvSpPr>
        <dsp:cNvPr id="0" name=""/>
        <dsp:cNvSpPr/>
      </dsp:nvSpPr>
      <dsp:spPr>
        <a:xfrm rot="5400000">
          <a:off x="3579745" y="2671597"/>
          <a:ext cx="1135435" cy="116483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0E40D-3171-4AA6-AB72-79D01EE8F400}">
      <dsp:nvSpPr>
        <dsp:cNvPr id="0" name=""/>
        <dsp:cNvSpPr/>
      </dsp:nvSpPr>
      <dsp:spPr>
        <a:xfrm>
          <a:off x="3275240" y="1374399"/>
          <a:ext cx="1722405" cy="12056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Precision</a:t>
          </a:r>
        </a:p>
      </dsp:txBody>
      <dsp:txXfrm>
        <a:off x="3334104" y="1433263"/>
        <a:ext cx="1604677" cy="1087899"/>
      </dsp:txXfrm>
    </dsp:sp>
    <dsp:sp modelId="{78107CCC-1317-4EEB-B4D8-76D8B328072F}">
      <dsp:nvSpPr>
        <dsp:cNvPr id="0" name=""/>
        <dsp:cNvSpPr/>
      </dsp:nvSpPr>
      <dsp:spPr>
        <a:xfrm>
          <a:off x="4997645" y="1489383"/>
          <a:ext cx="1252713" cy="974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0.7210</a:t>
          </a:r>
        </a:p>
      </dsp:txBody>
      <dsp:txXfrm>
        <a:off x="4997645" y="1489383"/>
        <a:ext cx="1252713" cy="974441"/>
      </dsp:txXfrm>
    </dsp:sp>
    <dsp:sp modelId="{47333B53-8833-4416-8585-C27ABAA2441E}">
      <dsp:nvSpPr>
        <dsp:cNvPr id="0" name=""/>
        <dsp:cNvSpPr/>
      </dsp:nvSpPr>
      <dsp:spPr>
        <a:xfrm>
          <a:off x="4791071" y="2804935"/>
          <a:ext cx="1722405" cy="120562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Recall</a:t>
          </a:r>
        </a:p>
      </dsp:txBody>
      <dsp:txXfrm>
        <a:off x="4849935" y="2863799"/>
        <a:ext cx="1604677" cy="1087899"/>
      </dsp:txXfrm>
    </dsp:sp>
    <dsp:sp modelId="{16E3338E-FEEE-4507-B430-0CF1ED392CB0}">
      <dsp:nvSpPr>
        <dsp:cNvPr id="0" name=""/>
        <dsp:cNvSpPr/>
      </dsp:nvSpPr>
      <dsp:spPr>
        <a:xfrm>
          <a:off x="6425702" y="2899837"/>
          <a:ext cx="1252713" cy="974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0.9872</a:t>
          </a:r>
        </a:p>
      </dsp:txBody>
      <dsp:txXfrm>
        <a:off x="6425702" y="2899837"/>
        <a:ext cx="1252713" cy="974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5/23/2024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7347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514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069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5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391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4258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919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681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2659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778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0" name="Picture Placeholder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1" name="Picture Placeholder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2" name="Picture Placeholder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 dirty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0.sv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0" b="6100"/>
          <a:stretch>
            <a:fillRect/>
          </a:stretch>
        </p:blipFill>
        <p:spPr/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93CFE69-79B0-440B-949E-DA17AD83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4244914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33190" y="2694701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StoryData, Group.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539896" y="2377000"/>
            <a:ext cx="4041018" cy="2387600"/>
          </a:xfrm>
        </p:spPr>
        <p:txBody>
          <a:bodyPr/>
          <a:lstStyle/>
          <a:p>
            <a:r>
              <a:rPr lang="en-US" dirty="0"/>
              <a:t>Pneumonia Detection from Chest X-rays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433190" y="5082301"/>
            <a:ext cx="4041018" cy="523875"/>
          </a:xfrm>
        </p:spPr>
        <p:txBody>
          <a:bodyPr/>
          <a:lstStyle/>
          <a:p>
            <a:r>
              <a:rPr lang="en-US" dirty="0"/>
              <a:t>Premiere Project Presentation</a:t>
            </a:r>
          </a:p>
          <a:p>
            <a:endParaRPr lang="en-US" dirty="0"/>
          </a:p>
          <a:p>
            <a:pPr algn="ctr"/>
            <a:r>
              <a:rPr lang="en-US" dirty="0"/>
              <a:t>Saturday May 25, 2024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780F-92D5-4FF5-8003-B57A9BC2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00" y="584400"/>
            <a:ext cx="11340000" cy="432000"/>
          </a:xfrm>
        </p:spPr>
        <p:txBody>
          <a:bodyPr/>
          <a:lstStyle/>
          <a:p>
            <a:pPr algn="ctr"/>
            <a:r>
              <a:rPr lang="en-US" b="1" dirty="0"/>
              <a:t>Result And Discussion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972A2-6CA7-4004-B499-2828DE6F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654025"/>
            <a:ext cx="4127300" cy="455122"/>
          </a:xfrm>
        </p:spPr>
        <p:txBody>
          <a:bodyPr/>
          <a:lstStyle/>
          <a:p>
            <a:r>
              <a:rPr lang="en-US" dirty="0"/>
              <a:t>High Recall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EACD0-6CBC-4E24-A0A1-D81FC464D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100" y="2414052"/>
            <a:ext cx="5472000" cy="291994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Indicates effective identification of pneumonia cases, minimizing false negatives.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Crucial for medical diagnostics to prevent missed diagnoses and potential health risks.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7F63FE-3B6C-47EC-8AB1-F9478EA4F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Lower Precision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DD73D-7C2C-40BB-AE73-DED62B737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2189658"/>
            <a:ext cx="5638000" cy="390634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 Suggests a higher number of false positive predictions.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Could lead to unnecessary follow-up tests or treatments, increasing healthcare costs and patient anxiety.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Trade-off between recall and precision favors higher recall for medical diagnosis.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A397D-62A9-44C3-986F-8353C53D6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78000"/>
            <a:ext cx="11340000" cy="432000"/>
          </a:xfrm>
        </p:spPr>
        <p:txBody>
          <a:bodyPr/>
          <a:lstStyle/>
          <a:p>
            <a:pPr algn="ctr"/>
            <a:r>
              <a:rPr lang="en-US" b="1" dirty="0"/>
              <a:t>Conclusion and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00" y="1140527"/>
            <a:ext cx="5410000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84400" y="1921320"/>
            <a:ext cx="5410000" cy="4339779"/>
          </a:xfrm>
        </p:spPr>
        <p:txBody>
          <a:bodyPr lIns="137160" rIns="137160"/>
          <a:lstStyle/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CNNs show potential in pneumonia detection from chest X-rays.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Precision and overall accuracy have room for improvement.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Implications: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Highlights deep learning's role in automating medical image analysis.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Indicates efficacy in identifying positive pneumonia cases.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11500" y="1140527"/>
            <a:ext cx="5264600" cy="780794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7952536-315E-4C3D-883B-243405D2989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711500" y="1921320"/>
            <a:ext cx="5264600" cy="4339779"/>
          </a:xfrm>
        </p:spPr>
        <p:txBody>
          <a:bodyPr lIns="137160" rIns="137160"/>
          <a:lstStyle/>
          <a:p>
            <a:pPr marL="0" indent="0">
              <a:buNone/>
            </a:pPr>
            <a:r>
              <a:rPr lang="en-US" dirty="0"/>
              <a:t>Advanced Model Architectures:</a:t>
            </a:r>
          </a:p>
          <a:p>
            <a:r>
              <a:rPr lang="en-US" dirty="0"/>
              <a:t>Explore advanced CNN architectures or ensemble methods.</a:t>
            </a:r>
          </a:p>
          <a:p>
            <a:r>
              <a:rPr lang="en-US" dirty="0"/>
              <a:t>Incorporate attention mechanisms, multi-scale features, or 2D/3D convolutional layers. </a:t>
            </a:r>
          </a:p>
          <a:p>
            <a:pPr marL="0" indent="0">
              <a:buNone/>
            </a:pPr>
            <a:r>
              <a:rPr lang="en-US" dirty="0"/>
              <a:t>Multimodal Learning:</a:t>
            </a:r>
          </a:p>
          <a:p>
            <a:r>
              <a:rPr lang="en-US" dirty="0"/>
              <a:t> Integrate additional data sources like patient metadata or clinical notes.</a:t>
            </a:r>
          </a:p>
          <a:p>
            <a:r>
              <a:rPr lang="en-US" dirty="0"/>
              <a:t>Provide comprehensive diagnostic insights through multimodal approaches.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9" name="Content Placeholder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"/>
          <a:stretch/>
        </p:blipFill>
        <p:spPr>
          <a:xfrm>
            <a:off x="8685602" y="6304181"/>
            <a:ext cx="3086398" cy="5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80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A group of people in a room through a glass wall">
            <a:extLst>
              <a:ext uri="{FF2B5EF4-FFF2-40B4-BE49-F238E27FC236}">
                <a16:creationId xmlns:a16="http://schemas.microsoft.com/office/drawing/2014/main" id="{AC966987-B293-404A-BBED-86957A0603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786563"/>
          </a:xfr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851B3CA-790D-465D-9B97-AA9876E35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C12D97-9EB3-9E46-86D3-3A2CA06C20D2}"/>
              </a:ext>
            </a:extLst>
          </p:cNvPr>
          <p:cNvSpPr txBox="1"/>
          <p:nvPr/>
        </p:nvSpPr>
        <p:spPr bwMode="gray">
          <a:xfrm>
            <a:off x="6433190" y="2409694"/>
            <a:ext cx="298394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StoryData, Group.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539896" y="2377000"/>
            <a:ext cx="3571782" cy="2701942"/>
          </a:xfrm>
        </p:spPr>
        <p:txBody>
          <a:bodyPr/>
          <a:lstStyle/>
          <a:p>
            <a:pPr algn="ctr"/>
            <a:r>
              <a:rPr lang="en-US" sz="6500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753AF9-461F-4049-BB9D-621E76A5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56880" y="5192098"/>
            <a:ext cx="3537814" cy="22225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AFAC0E-54F2-8843-9BDA-C965BFBBFBF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3410" y="6286067"/>
            <a:ext cx="231342" cy="231342"/>
          </a:xfrm>
          <a:prstGeom prst="rect">
            <a:avLst/>
          </a:prstGeom>
        </p:spPr>
      </p:pic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EA3E05A-60C4-CD45-A7AC-1F20F4D95F6A}"/>
              </a:ext>
            </a:extLst>
          </p:cNvPr>
          <p:cNvSpPr txBox="1">
            <a:spLocks/>
          </p:cNvSpPr>
          <p:nvPr/>
        </p:nvSpPr>
        <p:spPr bwMode="gray">
          <a:xfrm>
            <a:off x="6905624" y="6123278"/>
            <a:ext cx="3409949" cy="5569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Github</a:t>
            </a:r>
            <a:r>
              <a:rPr lang="en-US" b="1" dirty="0"/>
              <a:t> Repository: </a:t>
            </a:r>
            <a:r>
              <a:rPr lang="en-US" dirty="0"/>
              <a:t>https://github.com/Story-data</a:t>
            </a:r>
          </a:p>
        </p:txBody>
      </p:sp>
      <p:pic>
        <p:nvPicPr>
          <p:cNvPr id="20" name="Content Placeholder 3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"/>
          <a:stretch/>
        </p:blipFill>
        <p:spPr>
          <a:xfrm>
            <a:off x="6452537" y="5158215"/>
            <a:ext cx="3746500" cy="10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8B6C62-CDD6-4E2C-8BC8-699230D3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643" y="1172877"/>
            <a:ext cx="4416225" cy="5192486"/>
          </a:xfrm>
        </p:spPr>
        <p:txBody>
          <a:bodyPr/>
          <a:lstStyle/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Kadilobari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Baabel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Oguama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Prosperity		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Ayodeji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Liya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 Mathew            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Fatima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Adwan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Ruth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Iroanusi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Akintola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Joseph               </a:t>
            </a: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Wira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Satria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Jermiah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Adetunji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           </a:t>
            </a:r>
          </a:p>
          <a:p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Asimolowo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Kabirat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Fikayo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Gaius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Ufondu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Kumar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Kaushik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Ranjan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5439955" y="3672233"/>
            <a:ext cx="5866101" cy="682052"/>
          </a:xfrm>
        </p:spPr>
        <p:txBody>
          <a:bodyPr/>
          <a:lstStyle/>
          <a:p>
            <a:r>
              <a:rPr lang="en-US" dirty="0"/>
              <a:t>Team Lead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893E2F-227D-4472-B59F-3DEBF46C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5439955" y="4460649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439955" y="4567014"/>
            <a:ext cx="5923958" cy="1839913"/>
          </a:xfrm>
        </p:spPr>
        <p:txBody>
          <a:bodyPr/>
          <a:lstStyle/>
          <a:p>
            <a:r>
              <a:rPr lang="en-US" sz="2000" dirty="0"/>
              <a:t>Project Lead: </a:t>
            </a:r>
            <a:r>
              <a:rPr lang="en-US" sz="2000" dirty="0" err="1"/>
              <a:t>Adeniran</a:t>
            </a:r>
            <a:r>
              <a:rPr lang="en-US" sz="2000" dirty="0"/>
              <a:t> </a:t>
            </a:r>
            <a:r>
              <a:rPr lang="en-US" sz="2000" dirty="0" err="1"/>
              <a:t>Shaddai</a:t>
            </a:r>
            <a:r>
              <a:rPr lang="en-US" sz="2000" dirty="0"/>
              <a:t> Daniel</a:t>
            </a:r>
          </a:p>
          <a:p>
            <a:r>
              <a:rPr lang="en-US" sz="2000" dirty="0"/>
              <a:t>Assistant: </a:t>
            </a:r>
            <a:r>
              <a:rPr lang="en-US" sz="2000" dirty="0" err="1"/>
              <a:t>Kadilobari</a:t>
            </a:r>
            <a:r>
              <a:rPr lang="en-US" sz="2000" dirty="0"/>
              <a:t> </a:t>
            </a:r>
            <a:r>
              <a:rPr lang="en-US" sz="2000" dirty="0" err="1"/>
              <a:t>Baabel</a:t>
            </a:r>
            <a:endParaRPr lang="en-US" sz="2000" dirty="0"/>
          </a:p>
          <a:p>
            <a:r>
              <a:rPr lang="en-US" sz="2000" dirty="0"/>
              <a:t>Query Analyst: </a:t>
            </a:r>
            <a:r>
              <a:rPr lang="en-US" sz="2000" dirty="0" err="1"/>
              <a:t>Oyewale</a:t>
            </a:r>
            <a:r>
              <a:rPr lang="en-US" sz="2000" dirty="0"/>
              <a:t> Daniel </a:t>
            </a:r>
            <a:r>
              <a:rPr lang="en-US" sz="2000" dirty="0" err="1"/>
              <a:t>Oyewola</a:t>
            </a:r>
            <a:r>
              <a:rPr lang="en-US" sz="20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"/>
          <a:stretch/>
        </p:blipFill>
        <p:spPr>
          <a:xfrm>
            <a:off x="5277740" y="572343"/>
            <a:ext cx="6494260" cy="20491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682" y="578629"/>
            <a:ext cx="2470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353066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1454592" y="4575942"/>
            <a:ext cx="2957751" cy="83394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41803" y="580571"/>
            <a:ext cx="1926540" cy="138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1802" y="242009"/>
            <a:ext cx="6150197" cy="6123354"/>
          </a:xfrm>
        </p:spPr>
        <p:txBody>
          <a:bodyPr/>
          <a:lstStyle/>
          <a:p>
            <a:pPr algn="l"/>
            <a:r>
              <a:rPr lang="en-US" sz="1600" dirty="0"/>
              <a:t>Pneumonia Overview: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Inflammatory lung condition caused by infection (bacteria, viruses, fungi).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Symptoms: Cough, fever, chills, shortness of breath, chest pain.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High-risk groups: Infants, older adults, </a:t>
            </a:r>
            <a:r>
              <a:rPr lang="en-US" sz="1600" dirty="0" err="1"/>
              <a:t>immunocompromised</a:t>
            </a:r>
            <a:r>
              <a:rPr lang="en-US" sz="1600" dirty="0"/>
              <a:t> individuals.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r>
              <a:rPr lang="en-US" sz="1600" dirty="0"/>
              <a:t>Global Health Impact: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Significant public health concern with millions of cases annually.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Timely, accurate diagnosis is critical for effective treatment.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Diagnosis and Treatment:</a:t>
            </a:r>
          </a:p>
          <a:p>
            <a:pPr algn="l"/>
            <a:r>
              <a:rPr lang="en-US" sz="1600" dirty="0"/>
              <a:t>Diagnosis: Clinical assessment, chest X-rays, laboratory tests.</a:t>
            </a:r>
          </a:p>
          <a:p>
            <a:pPr algn="l"/>
            <a:r>
              <a:rPr lang="en-US" sz="1600" dirty="0"/>
              <a:t>Treatment: Antibiotics, antivirals, other therapies.</a:t>
            </a:r>
          </a:p>
          <a:p>
            <a:pPr algn="l"/>
            <a:r>
              <a:rPr lang="en-US" sz="1600" dirty="0"/>
              <a:t>Importance: Prevents complications like respiratory failure, sepsis.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41803" y="3250519"/>
            <a:ext cx="1926540" cy="68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41803" y="4992914"/>
            <a:ext cx="2274883" cy="1383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r="888"/>
          <a:stretch>
            <a:fillRect/>
          </a:stretch>
        </p:blipFill>
        <p:spPr/>
      </p:pic>
      <p:pic>
        <p:nvPicPr>
          <p:cNvPr id="33" name="Content Placeholder 32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"/>
          <a:stretch/>
        </p:blipFill>
        <p:spPr>
          <a:xfrm>
            <a:off x="828174" y="5504633"/>
            <a:ext cx="4210586" cy="114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3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0573" y="59773"/>
            <a:ext cx="3167542" cy="432000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0322F4-E79A-4E4D-98CA-2DC1692F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98915" y="481043"/>
            <a:ext cx="3715657" cy="3567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8915" y="214030"/>
            <a:ext cx="6560456" cy="6016012"/>
          </a:xfrm>
        </p:spPr>
        <p:txBody>
          <a:bodyPr/>
          <a:lstStyle/>
          <a:p>
            <a:pPr algn="l"/>
            <a:r>
              <a:rPr lang="en-US" sz="1600" b="1" dirty="0"/>
              <a:t>Challenges in Traditional Diagnosis:</a:t>
            </a:r>
          </a:p>
          <a:p>
            <a:pPr marL="828675" lvl="1" indent="-285750"/>
            <a:r>
              <a:rPr lang="en-US" sz="2000" dirty="0"/>
              <a:t>Reliance on subjective interpretation of chest X-rays.</a:t>
            </a:r>
          </a:p>
          <a:p>
            <a:pPr marL="828675" lvl="1" indent="-285750"/>
            <a:r>
              <a:rPr lang="en-US" sz="2000" dirty="0"/>
              <a:t>Risk of misdiagnosis and delayed treatment.</a:t>
            </a:r>
          </a:p>
          <a:p>
            <a:pPr algn="l"/>
            <a:endParaRPr lang="en-US" sz="1600" dirty="0"/>
          </a:p>
          <a:p>
            <a:pPr algn="l"/>
            <a:r>
              <a:rPr lang="en-US" sz="1600" b="1" dirty="0"/>
              <a:t>Role of Deep Learning:</a:t>
            </a:r>
            <a:endParaRPr lang="en-US" sz="1600" dirty="0"/>
          </a:p>
          <a:p>
            <a:pPr lvl="1"/>
            <a:r>
              <a:rPr lang="en-US" sz="1800" dirty="0"/>
              <a:t>CNNs for automating pneumonia detection from chest X-rays.</a:t>
            </a:r>
          </a:p>
          <a:p>
            <a:pPr lvl="1"/>
            <a:r>
              <a:rPr lang="en-US" sz="1800" dirty="0"/>
              <a:t>Improved accuracy and efficiency in image classification tasks.</a:t>
            </a:r>
          </a:p>
          <a:p>
            <a:pPr algn="l"/>
            <a:endParaRPr lang="en-US" sz="1600" dirty="0"/>
          </a:p>
          <a:p>
            <a:pPr algn="l"/>
            <a:r>
              <a:rPr lang="en-US" sz="1600" b="1" dirty="0"/>
              <a:t>Study Objective:</a:t>
            </a:r>
          </a:p>
          <a:p>
            <a:pPr lvl="1"/>
            <a:r>
              <a:rPr lang="en-US" sz="1800" dirty="0"/>
              <a:t>Develop a CNN-based model using a publicly available dataset.</a:t>
            </a:r>
          </a:p>
          <a:p>
            <a:pPr lvl="1"/>
            <a:r>
              <a:rPr lang="en-US" sz="1800" dirty="0"/>
              <a:t>Aim: Accurately identify pneumonia, enhance diagnostic accuracy, reduce misdiagnosis and delays.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C27E82-D5C7-4AE4-BAF3-5DBB12CA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98915" y="2496457"/>
            <a:ext cx="2278743" cy="2128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314344" y="5116689"/>
            <a:ext cx="1980000" cy="360000"/>
          </a:xfrm>
        </p:spPr>
        <p:txBody>
          <a:bodyPr/>
          <a:lstStyle/>
          <a:p>
            <a:r>
              <a:rPr lang="en-US" dirty="0"/>
              <a:t>Scarce Analytics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979D46-D664-4267-B673-E6B048C08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98915" y="4725276"/>
            <a:ext cx="1712685" cy="1383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32715" y="6048197"/>
            <a:ext cx="3266629" cy="270968"/>
          </a:xfrm>
        </p:spPr>
        <p:txBody>
          <a:bodyPr/>
          <a:lstStyle/>
          <a:p>
            <a:r>
              <a:rPr lang="en-US" dirty="0"/>
              <a:t>Fig. 1: Physician Examining Chest X-ray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7877357" y="461130"/>
            <a:ext cx="3017520" cy="0"/>
          </a:xfrm>
          <a:prstGeom prst="line">
            <a:avLst/>
          </a:prstGeom>
          <a:ln w="41275"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Placeholder 41"/>
          <p:cNvPicPr>
            <a:picLocks noGrp="1" noChangeAspect="1"/>
          </p:cNvPicPr>
          <p:nvPr>
            <p:ph type="pic" sz="quarter" idx="44"/>
          </p:nvPr>
        </p:nvPicPr>
        <p:blipFill>
          <a:blip r:embed="rId3"/>
          <a:srcRect l="12408" r="12408"/>
          <a:stretch>
            <a:fillRect/>
          </a:stretch>
        </p:blipFill>
        <p:spPr>
          <a:xfrm>
            <a:off x="6967655" y="706398"/>
            <a:ext cx="5196751" cy="5200916"/>
          </a:xfrm>
          <a:prstGeom prst="rect">
            <a:avLst/>
          </a:prstGeom>
        </p:spPr>
      </p:pic>
      <p:pic>
        <p:nvPicPr>
          <p:cNvPr id="46" name="Content Placeholder 3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"/>
          <a:stretch/>
        </p:blipFill>
        <p:spPr>
          <a:xfrm>
            <a:off x="8685602" y="6319165"/>
            <a:ext cx="3086398" cy="5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278611" y="4639308"/>
            <a:ext cx="3421371" cy="652114"/>
          </a:xfrm>
        </p:spPr>
        <p:txBody>
          <a:bodyPr/>
          <a:lstStyle/>
          <a:p>
            <a:r>
              <a:rPr lang="en-US" dirty="0"/>
              <a:t>Our Approach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5860339-31F7-4884-957E-5C40F818E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81678" y="1319078"/>
            <a:ext cx="1249522" cy="1164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Graphic 33" descr="Bullseye" title="Placeholder Icon">
            <a:extLst>
              <a:ext uri="{FF2B5EF4-FFF2-40B4-BE49-F238E27FC236}">
                <a16:creationId xmlns:a16="http://schemas.microsoft.com/office/drawing/2014/main" id="{01B04A53-CFF0-41E3-A36F-790D2F6B635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3089" y="1709480"/>
            <a:ext cx="514800" cy="5148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31599" y="2624875"/>
            <a:ext cx="1800000" cy="360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Uniqueness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57599" y="2989774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0238C6-EDC9-431C-B062-27BAF34CDE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94599" y="3122327"/>
            <a:ext cx="2288953" cy="2169095"/>
          </a:xfrm>
        </p:spPr>
        <p:txBody>
          <a:bodyPr/>
          <a:lstStyle/>
          <a:p>
            <a:pPr algn="l"/>
            <a:r>
              <a:rPr lang="en-US" sz="1600" dirty="0"/>
              <a:t>Address limitations by focusing on model: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Transferability,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Interpretability, and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Scalability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6960D0-0A22-4E28-82F3-B9AA805E9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02866" y="759567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Graphic 31" descr="Lecturer" title="Placeholder Icon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78385" y="1101790"/>
            <a:ext cx="514800" cy="5148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36022" y="1932838"/>
            <a:ext cx="1800000" cy="360000"/>
          </a:xfrm>
        </p:spPr>
        <p:txBody>
          <a:bodyPr/>
          <a:lstStyle/>
          <a:p>
            <a:r>
              <a:rPr lang="en-US" dirty="0"/>
              <a:t>Interpretability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944539" y="2270998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2C294C-1590-42EF-AA55-43D984432B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18539" y="2483742"/>
            <a:ext cx="2258552" cy="767458"/>
          </a:xfrm>
        </p:spPr>
        <p:txBody>
          <a:bodyPr/>
          <a:lstStyle/>
          <a:p>
            <a:r>
              <a:rPr lang="en-US" sz="1600" dirty="0"/>
              <a:t>Enhance interpretability by analyzing false positives.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32592" y="4932447"/>
            <a:ext cx="1800000" cy="360000"/>
          </a:xfrm>
        </p:spPr>
        <p:txBody>
          <a:bodyPr/>
          <a:lstStyle/>
          <a:p>
            <a:r>
              <a:rPr lang="en-US" dirty="0"/>
              <a:t>Scalability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D2C94E-1924-4389-B84A-2828D610B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93185" y="5291422"/>
            <a:ext cx="1878815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88692" y="5442759"/>
            <a:ext cx="2194354" cy="852584"/>
          </a:xfrm>
        </p:spPr>
        <p:txBody>
          <a:bodyPr/>
          <a:lstStyle/>
          <a:p>
            <a:r>
              <a:rPr lang="en-US" sz="1600" dirty="0"/>
              <a:t>Explore scalability for deployment in clinical settings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857" y="3799928"/>
            <a:ext cx="1378376" cy="1062499"/>
          </a:xfrm>
          <a:prstGeom prst="rect">
            <a:avLst/>
          </a:prstGeom>
        </p:spPr>
      </p:pic>
      <p:pic>
        <p:nvPicPr>
          <p:cNvPr id="33" name="Content Placeholder 32"/>
          <p:cNvPicPr>
            <a:picLocks noGrp="1" noChangeAspect="1"/>
          </p:cNvPicPr>
          <p:nvPr>
            <p:ph idx="1"/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"/>
          <a:stretch/>
        </p:blipFill>
        <p:spPr>
          <a:xfrm>
            <a:off x="875355" y="5491826"/>
            <a:ext cx="4227885" cy="1334049"/>
          </a:xfrm>
          <a:prstGeom prst="rect">
            <a:avLst/>
          </a:prstGeom>
        </p:spPr>
      </p:pic>
      <p:pic>
        <p:nvPicPr>
          <p:cNvPr id="36" name="Picture Placeholder 35"/>
          <p:cNvPicPr>
            <a:picLocks noGrp="1" noChangeAspect="1"/>
          </p:cNvPicPr>
          <p:nvPr>
            <p:ph type="pic" sz="quarter" idx="1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2" r="148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60" y="242830"/>
            <a:ext cx="11340000" cy="533800"/>
          </a:xfrm>
        </p:spPr>
        <p:txBody>
          <a:bodyPr/>
          <a:lstStyle/>
          <a:p>
            <a:pPr algn="ctr"/>
            <a:r>
              <a:rPr lang="en-US" sz="3600" dirty="0"/>
              <a:t>Methodology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1073E4-F5B8-41C9-BC20-6329036B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4638" y="1106583"/>
            <a:ext cx="200906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9835" y="2322952"/>
            <a:ext cx="1980000" cy="360000"/>
          </a:xfrm>
        </p:spPr>
        <p:txBody>
          <a:bodyPr/>
          <a:lstStyle/>
          <a:p>
            <a:r>
              <a:rPr lang="en-US" dirty="0"/>
              <a:t>Dataset Overview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BD2CC2-A27F-456D-8D6B-3CFE314DB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9835" y="2702246"/>
            <a:ext cx="190175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3230" y="2929688"/>
            <a:ext cx="5300940" cy="312554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Utilized the Chest X-Ray Images (Pneumonia) dataset from </a:t>
            </a:r>
            <a:r>
              <a:rPr lang="en-US" sz="1600" dirty="0" err="1">
                <a:solidFill>
                  <a:schemeClr val="tx2"/>
                </a:solidFill>
              </a:rPr>
              <a:t>Kaggle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Organized into train, test, and validation folders.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Contains 5,856 X-ray images with categories: PNEUMONIA and NORMAL.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8D1D98-5389-456F-97BB-E9A6B2DEE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30082" y="854796"/>
            <a:ext cx="1807511" cy="1377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EB121FC-C0E3-46F5-8451-FEBDE3886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62136" y="2279416"/>
            <a:ext cx="2343402" cy="360000"/>
          </a:xfrm>
        </p:spPr>
        <p:txBody>
          <a:bodyPr/>
          <a:lstStyle/>
          <a:p>
            <a:r>
              <a:rPr lang="en-US" dirty="0"/>
              <a:t>Data Preprocessing: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E2A3AC-B89F-458B-A103-9681AD901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82278" y="2742530"/>
            <a:ext cx="2103120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D751D2-CF20-41EC-9EC0-FE072FB970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892258"/>
            <a:ext cx="5104500" cy="2721142"/>
          </a:xfrm>
        </p:spPr>
        <p:txBody>
          <a:bodyPr/>
          <a:lstStyle/>
          <a:p>
            <a:pPr algn="l"/>
            <a:r>
              <a:rPr lang="en-US" sz="1600" dirty="0"/>
              <a:t>Data labeling: </a:t>
            </a:r>
          </a:p>
          <a:p>
            <a:pPr marL="828675" lvl="1" indent="-285750"/>
            <a:r>
              <a:rPr lang="en-US" sz="1800" dirty="0"/>
              <a:t>Assigned numerical labels to classes.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Data transformation: </a:t>
            </a:r>
          </a:p>
          <a:p>
            <a:pPr marL="828675" lvl="1" indent="-285750"/>
            <a:r>
              <a:rPr lang="en-US" dirty="0"/>
              <a:t>Resized images;</a:t>
            </a:r>
          </a:p>
          <a:p>
            <a:pPr marL="828675" lvl="1" indent="-285750"/>
            <a:r>
              <a:rPr lang="en-US" dirty="0"/>
              <a:t>applied data augmentation.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29622475"/>
              </p:ext>
            </p:extLst>
          </p:nvPr>
        </p:nvGraphicFramePr>
        <p:xfrm>
          <a:off x="11198" y="6164281"/>
          <a:ext cx="11876002" cy="470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184" y="957880"/>
            <a:ext cx="1755775" cy="120953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04" r="51007"/>
          <a:stretch/>
        </p:blipFill>
        <p:spPr>
          <a:xfrm>
            <a:off x="1002862" y="1117862"/>
            <a:ext cx="1852613" cy="103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8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F8E-48FE-488B-A9FF-5984CD8E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60" y="242830"/>
            <a:ext cx="11340000" cy="533800"/>
          </a:xfrm>
        </p:spPr>
        <p:txBody>
          <a:bodyPr/>
          <a:lstStyle/>
          <a:p>
            <a:pPr algn="ctr"/>
            <a:r>
              <a:rPr lang="en-US" sz="3600" dirty="0"/>
              <a:t>Methodology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084BC5-2173-45D5-9E56-563C563D35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03634" y="983842"/>
            <a:ext cx="2101965" cy="360000"/>
          </a:xfrm>
        </p:spPr>
        <p:txBody>
          <a:bodyPr/>
          <a:lstStyle/>
          <a:p>
            <a:r>
              <a:rPr lang="en-US" dirty="0"/>
              <a:t>Model Architecture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BD2CC2-A27F-456D-8D6B-3CFE314DB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03635" y="1343842"/>
            <a:ext cx="210196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E306DD9-7B8A-4C24-A2E4-926B6BF6C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26060" y="4689720"/>
            <a:ext cx="7384640" cy="144125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Based on ResNet50V2 CNN.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Pretrained</a:t>
            </a:r>
            <a:r>
              <a:rPr lang="en-US" sz="1800" dirty="0">
                <a:solidFill>
                  <a:schemeClr val="tx2"/>
                </a:solidFill>
              </a:rPr>
              <a:t> on </a:t>
            </a:r>
            <a:r>
              <a:rPr lang="en-US" sz="1800" dirty="0" err="1">
                <a:solidFill>
                  <a:schemeClr val="tx2"/>
                </a:solidFill>
              </a:rPr>
              <a:t>ImageNet</a:t>
            </a:r>
            <a:r>
              <a:rPr lang="en-US" sz="1800" dirty="0">
                <a:solidFill>
                  <a:schemeClr val="tx2"/>
                </a:solidFill>
              </a:rPr>
              <a:t>, fine-tuned on chest X-ray dataset.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Final layer replaced with sigmoid activation for binary classification.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498C9-E1DA-42F3-BFAC-49037F6A5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29622475"/>
              </p:ext>
            </p:extLst>
          </p:nvPr>
        </p:nvGraphicFramePr>
        <p:xfrm>
          <a:off x="11198" y="6164281"/>
          <a:ext cx="11876002" cy="470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10" y="1551054"/>
            <a:ext cx="11077350" cy="25021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2600" y="4106142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2: ResNet50V2 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2576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1159352" y="4779508"/>
            <a:ext cx="3879408" cy="698186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48293B-B086-4048-863C-47E7C478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C26E9A-3991-49A2-8D63-94C577E8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73103" y="876300"/>
            <a:ext cx="3210597" cy="1020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535CB7-70A5-4E0C-835B-C50960E5BC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73103" y="639421"/>
            <a:ext cx="5908897" cy="5222195"/>
          </a:xfrm>
        </p:spPr>
        <p:txBody>
          <a:bodyPr/>
          <a:lstStyle/>
          <a:p>
            <a:pPr algn="l"/>
            <a:r>
              <a:rPr lang="en-US" sz="1600" b="1" dirty="0"/>
              <a:t>Model Training and Evaluation: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Trained using Adam optimizer with callbacks for optimal performance.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Evaluated on test set with:</a:t>
            </a:r>
          </a:p>
          <a:p>
            <a:pPr marL="828675" lvl="1" indent="-285750"/>
            <a:r>
              <a:rPr lang="en-US" sz="1800" b="1" dirty="0"/>
              <a:t>Accuracy: </a:t>
            </a:r>
            <a:r>
              <a:rPr lang="en-US" sz="1800" dirty="0"/>
              <a:t>0.753</a:t>
            </a:r>
          </a:p>
          <a:p>
            <a:pPr marL="828675" lvl="1" indent="-285750"/>
            <a:r>
              <a:rPr lang="en-US" sz="1800" b="1" dirty="0"/>
              <a:t>Precision: </a:t>
            </a:r>
            <a:r>
              <a:rPr lang="en-US" sz="1800" dirty="0"/>
              <a:t>0.721 </a:t>
            </a:r>
          </a:p>
          <a:p>
            <a:pPr marL="828675" lvl="1" indent="-285750"/>
            <a:r>
              <a:rPr lang="en-US" sz="1800" b="1" dirty="0"/>
              <a:t>Recall: </a:t>
            </a:r>
            <a:r>
              <a:rPr lang="en-US" sz="1800" dirty="0"/>
              <a:t>0.987</a:t>
            </a:r>
          </a:p>
          <a:p>
            <a:pPr algn="l"/>
            <a:endParaRPr lang="en-US" sz="1600" dirty="0"/>
          </a:p>
          <a:p>
            <a:pPr algn="l"/>
            <a:r>
              <a:rPr lang="en-US" sz="1600" b="1" dirty="0"/>
              <a:t>Model Deployment: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Deployed as user-friendly interface for healthcare professionals.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Future work: Explore techniques for performance improvement and interpretability.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A895A-8A04-4C68-83A5-3E4F5209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73103" y="4089400"/>
            <a:ext cx="2016797" cy="12019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" r="888"/>
          <a:stretch>
            <a:fillRect/>
          </a:stretch>
        </p:blipFill>
        <p:spPr/>
      </p:pic>
      <p:pic>
        <p:nvPicPr>
          <p:cNvPr id="33" name="Content Placeholder 32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"/>
          <a:stretch/>
        </p:blipFill>
        <p:spPr>
          <a:xfrm>
            <a:off x="828174" y="5504633"/>
            <a:ext cx="4210586" cy="114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9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218344-56B2-4D7E-A91A-A9A083F4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99" y="279049"/>
            <a:ext cx="11340000" cy="432000"/>
          </a:xfrm>
        </p:spPr>
        <p:txBody>
          <a:bodyPr/>
          <a:lstStyle/>
          <a:p>
            <a:pPr algn="ctr"/>
            <a:r>
              <a:rPr lang="en-US" b="1" dirty="0"/>
              <a:t>Result And Discussion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0DC6FE-D11C-4C20-A51D-98443F5F4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9200" y="985106"/>
            <a:ext cx="1114422" cy="1100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Graphic 46" descr="Bullseye" title="Placeholder Icon">
            <a:extLst>
              <a:ext uri="{FF2B5EF4-FFF2-40B4-BE49-F238E27FC236}">
                <a16:creationId xmlns:a16="http://schemas.microsoft.com/office/drawing/2014/main" id="{7ADD6A28-A1C5-4090-8B87-55ECF7A207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011" y="1232534"/>
            <a:ext cx="514800" cy="5148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353756-1A24-435F-9F00-9485171661F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031400" y="1050763"/>
            <a:ext cx="6944521" cy="735800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099E5-DE93-4E9D-9158-ED2F595D3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543430750"/>
              </p:ext>
            </p:extLst>
          </p:nvPr>
        </p:nvGraphicFramePr>
        <p:xfrm>
          <a:off x="1503811" y="2242217"/>
          <a:ext cx="9525600" cy="401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6894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680</Words>
  <Application>Microsoft Office PowerPoint</Application>
  <PresentationFormat>Widescreen</PresentationFormat>
  <Paragraphs>158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Tahoma</vt:lpstr>
      <vt:lpstr>Times New Roman</vt:lpstr>
      <vt:lpstr>Office Theme</vt:lpstr>
      <vt:lpstr>Pneumonia Detection from Chest X-rays</vt:lpstr>
      <vt:lpstr>Team Lead</vt:lpstr>
      <vt:lpstr>Introduction</vt:lpstr>
      <vt:lpstr>Introduction</vt:lpstr>
      <vt:lpstr>Our Approach</vt:lpstr>
      <vt:lpstr>Methodology</vt:lpstr>
      <vt:lpstr>Methodology</vt:lpstr>
      <vt:lpstr>Methodology</vt:lpstr>
      <vt:lpstr>Result And Discussion</vt:lpstr>
      <vt:lpstr>Result And Discussion</vt:lpstr>
      <vt:lpstr>Conclusion and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2024-05-22T13:59:15Z</dcterms:created>
  <dcterms:modified xsi:type="dcterms:W3CDTF">2024-05-23T21:08:02Z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